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9"/>
  </p:notesMasterIdLst>
  <p:sldIdLst>
    <p:sldId id="256" r:id="rId2"/>
    <p:sldId id="257" r:id="rId3"/>
    <p:sldId id="258" r:id="rId4"/>
    <p:sldId id="309" r:id="rId5"/>
    <p:sldId id="310" r:id="rId6"/>
    <p:sldId id="259" r:id="rId7"/>
    <p:sldId id="260" r:id="rId8"/>
    <p:sldId id="261" r:id="rId9"/>
    <p:sldId id="262" r:id="rId10"/>
    <p:sldId id="266" r:id="rId11"/>
    <p:sldId id="269" r:id="rId12"/>
    <p:sldId id="263" r:id="rId13"/>
    <p:sldId id="278" r:id="rId14"/>
    <p:sldId id="264" r:id="rId15"/>
    <p:sldId id="265" r:id="rId16"/>
    <p:sldId id="311" r:id="rId17"/>
    <p:sldId id="270" r:id="rId18"/>
  </p:sldIdLst>
  <p:sldSz cx="9144000" cy="5143500" type="screen16x9"/>
  <p:notesSz cx="6858000" cy="9144000"/>
  <p:embeddedFontLst>
    <p:embeddedFont>
      <p:font typeface="Barlow" panose="020B0604020202020204" charset="0"/>
      <p:regular r:id="rId20"/>
      <p:bold r:id="rId21"/>
      <p:italic r:id="rId22"/>
      <p:boldItalic r:id="rId23"/>
    </p:embeddedFont>
    <p:embeddedFont>
      <p:font typeface="Bangers" panose="020B0604020202020204" charset="0"/>
      <p:regular r:id="rId24"/>
    </p:embeddedFont>
    <p:embeddedFont>
      <p:font typeface="Roboto Condensed Light" panose="020B0604020202020204" charset="0"/>
      <p:regular r:id="rId25"/>
      <p:italic r:id="rId26"/>
    </p:embeddedFont>
    <p:embeddedFont>
      <p:font typeface="Sriracha" panose="020B0604020202020204" charset="-34"/>
      <p:regular r:id="rId27"/>
    </p:embeddedFont>
    <p:embeddedFont>
      <p:font typeface="Calibri" panose="020F0502020204030204" pitchFamily="34" charset="0"/>
      <p:regular r:id="rId28"/>
      <p:bold r:id="rId29"/>
      <p:italic r:id="rId30"/>
      <p:boldItalic r:id="rId31"/>
    </p:embeddedFont>
    <p:embeddedFont>
      <p:font typeface="Barlow Medium" panose="020B0604020202020204" charset="0"/>
      <p:regular r:id="rId32"/>
      <p:bold r:id="rId33"/>
      <p:italic r:id="rId34"/>
      <p:boldItalic r:id="rId35"/>
    </p:embeddedFont>
    <p:embeddedFont>
      <p:font typeface="Pangolin"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442"/>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270E8D-474F-4BFD-A417-8FD5CE4BAA50}">
  <a:tblStyle styleId="{63270E8D-474F-4BFD-A417-8FD5CE4BAA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630469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1974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9cd81b2cbb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7" name="Google Shape;1357;g9cd81b2cbb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2459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0"/>
        <p:cNvGrpSpPr/>
        <p:nvPr/>
      </p:nvGrpSpPr>
      <p:grpSpPr>
        <a:xfrm>
          <a:off x="0" y="0"/>
          <a:ext cx="0" cy="0"/>
          <a:chOff x="0" y="0"/>
          <a:chExt cx="0" cy="0"/>
        </a:xfrm>
      </p:grpSpPr>
      <p:sp>
        <p:nvSpPr>
          <p:cNvPr id="3451" name="Google Shape;3451;g9d74511850_1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2" name="Google Shape;3452;g9d74511850_1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1685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g9cd81b2cbb_0_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 name="Google Shape;1514;g9cd81b2cbb_0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0655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9cd81b2cbb_0_1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9cd81b2cbb_0_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0226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9d74511850_0_1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9d74511850_0_1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83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99bbbcba8d_0_2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99bbbcba8d_0_2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350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99bbbcba8d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99bbbcba8d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044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9d74511850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9d74511850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673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99bbbcba8d_0_2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99bbbcba8d_0_2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586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99bbbcba8d_0_3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99bbbcba8d_0_3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275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9cd81b2cb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9cd81b2c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318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9cd81b2cbb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9cd81b2cbb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5962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Google Shape;2055;g9d74511850_0_1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6" name="Google Shape;2056;g9d74511850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20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4EAD7"/>
        </a:solidFill>
        <a:effectLst/>
      </p:bgPr>
    </p:bg>
    <p:spTree>
      <p:nvGrpSpPr>
        <p:cNvPr id="1" name="Shape 8"/>
        <p:cNvGrpSpPr/>
        <p:nvPr/>
      </p:nvGrpSpPr>
      <p:grpSpPr>
        <a:xfrm>
          <a:off x="0" y="0"/>
          <a:ext cx="0" cy="0"/>
          <a:chOff x="0" y="0"/>
          <a:chExt cx="0" cy="0"/>
        </a:xfrm>
      </p:grpSpPr>
      <p:sp>
        <p:nvSpPr>
          <p:cNvPr id="9" name="Google Shape;9;p2"/>
          <p:cNvSpPr/>
          <p:nvPr/>
        </p:nvSpPr>
        <p:spPr>
          <a:xfrm>
            <a:off x="7443771" y="314850"/>
            <a:ext cx="1703578" cy="1028252"/>
          </a:xfrm>
          <a:custGeom>
            <a:avLst/>
            <a:gdLst/>
            <a:ahLst/>
            <a:cxnLst/>
            <a:rect l="l" t="t" r="r" b="b"/>
            <a:pathLst>
              <a:path w="63113" h="38094" extrusionOk="0">
                <a:moveTo>
                  <a:pt x="47921" y="1"/>
                </a:moveTo>
                <a:cubicBezTo>
                  <a:pt x="41395" y="1"/>
                  <a:pt x="37275" y="6989"/>
                  <a:pt x="34809" y="12210"/>
                </a:cubicBezTo>
                <a:cubicBezTo>
                  <a:pt x="31453" y="8175"/>
                  <a:pt x="26770" y="3749"/>
                  <a:pt x="21361" y="3749"/>
                </a:cubicBezTo>
                <a:cubicBezTo>
                  <a:pt x="19855" y="3749"/>
                  <a:pt x="18292" y="4093"/>
                  <a:pt x="16686" y="4883"/>
                </a:cubicBezTo>
                <a:cubicBezTo>
                  <a:pt x="8469" y="8764"/>
                  <a:pt x="10957" y="16661"/>
                  <a:pt x="12966" y="23143"/>
                </a:cubicBezTo>
                <a:cubicBezTo>
                  <a:pt x="8195" y="24079"/>
                  <a:pt x="1" y="26864"/>
                  <a:pt x="3402" y="33392"/>
                </a:cubicBezTo>
                <a:cubicBezTo>
                  <a:pt x="5753" y="37660"/>
                  <a:pt x="12715" y="37911"/>
                  <a:pt x="16892" y="38048"/>
                </a:cubicBezTo>
                <a:cubicBezTo>
                  <a:pt x="19816" y="38069"/>
                  <a:pt x="23341" y="38085"/>
                  <a:pt x="27109" y="38085"/>
                </a:cubicBezTo>
                <a:cubicBezTo>
                  <a:pt x="35899" y="38085"/>
                  <a:pt x="46003" y="37996"/>
                  <a:pt x="52841" y="37660"/>
                </a:cubicBezTo>
                <a:cubicBezTo>
                  <a:pt x="54941" y="37843"/>
                  <a:pt x="58822" y="38071"/>
                  <a:pt x="63113" y="38094"/>
                </a:cubicBezTo>
                <a:lnTo>
                  <a:pt x="63113" y="12735"/>
                </a:lnTo>
                <a:cubicBezTo>
                  <a:pt x="61173" y="13739"/>
                  <a:pt x="59347" y="15314"/>
                  <a:pt x="57772" y="16661"/>
                </a:cubicBezTo>
                <a:cubicBezTo>
                  <a:pt x="58000" y="10544"/>
                  <a:pt x="57178" y="1870"/>
                  <a:pt x="49988" y="227"/>
                </a:cubicBezTo>
                <a:cubicBezTo>
                  <a:pt x="49274" y="73"/>
                  <a:pt x="48585" y="1"/>
                  <a:pt x="47921"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 y="189794"/>
            <a:ext cx="1171232" cy="814904"/>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799996" y="1896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80675" y="1246200"/>
            <a:ext cx="236590" cy="224853"/>
          </a:xfrm>
          <a:custGeom>
            <a:avLst/>
            <a:gdLst/>
            <a:ahLst/>
            <a:cxnLst/>
            <a:rect l="l" t="t" r="r" b="b"/>
            <a:pathLst>
              <a:path w="6894" h="6552" extrusionOk="0">
                <a:moveTo>
                  <a:pt x="3447" y="1"/>
                </a:moveTo>
                <a:lnTo>
                  <a:pt x="2374" y="2146"/>
                </a:lnTo>
                <a:lnTo>
                  <a:pt x="1" y="2489"/>
                </a:lnTo>
                <a:lnTo>
                  <a:pt x="1735" y="4178"/>
                </a:lnTo>
                <a:lnTo>
                  <a:pt x="1325" y="6552"/>
                </a:lnTo>
                <a:lnTo>
                  <a:pt x="3447" y="5433"/>
                </a:lnTo>
                <a:lnTo>
                  <a:pt x="5570" y="6552"/>
                </a:lnTo>
                <a:lnTo>
                  <a:pt x="5159" y="4178"/>
                </a:lnTo>
                <a:lnTo>
                  <a:pt x="6894" y="2489"/>
                </a:lnTo>
                <a:lnTo>
                  <a:pt x="4520" y="2146"/>
                </a:lnTo>
                <a:lnTo>
                  <a:pt x="3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863006" y="3116786"/>
            <a:ext cx="236590" cy="224853"/>
          </a:xfrm>
          <a:custGeom>
            <a:avLst/>
            <a:gdLst/>
            <a:ahLst/>
            <a:cxnLst/>
            <a:rect l="l" t="t" r="r" b="b"/>
            <a:pathLst>
              <a:path w="6894" h="6552" extrusionOk="0">
                <a:moveTo>
                  <a:pt x="3447" y="1"/>
                </a:moveTo>
                <a:lnTo>
                  <a:pt x="2397" y="2169"/>
                </a:lnTo>
                <a:lnTo>
                  <a:pt x="1" y="2511"/>
                </a:lnTo>
                <a:lnTo>
                  <a:pt x="1735" y="4200"/>
                </a:lnTo>
                <a:lnTo>
                  <a:pt x="1325" y="6551"/>
                </a:lnTo>
                <a:lnTo>
                  <a:pt x="1325" y="6551"/>
                </a:lnTo>
                <a:lnTo>
                  <a:pt x="3447" y="5433"/>
                </a:lnTo>
                <a:lnTo>
                  <a:pt x="5570" y="6551"/>
                </a:lnTo>
                <a:lnTo>
                  <a:pt x="5182" y="4200"/>
                </a:lnTo>
                <a:lnTo>
                  <a:pt x="6894" y="2511"/>
                </a:lnTo>
                <a:lnTo>
                  <a:pt x="4520" y="2169"/>
                </a:lnTo>
                <a:lnTo>
                  <a:pt x="3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609222" y="4067745"/>
            <a:ext cx="144926" cy="137891"/>
          </a:xfrm>
          <a:custGeom>
            <a:avLst/>
            <a:gdLst/>
            <a:ahLst/>
            <a:cxnLst/>
            <a:rect l="l" t="t" r="r" b="b"/>
            <a:pathLst>
              <a:path w="4223" h="4018" extrusionOk="0">
                <a:moveTo>
                  <a:pt x="2123" y="0"/>
                </a:moveTo>
                <a:lnTo>
                  <a:pt x="1461" y="1324"/>
                </a:lnTo>
                <a:lnTo>
                  <a:pt x="0" y="1530"/>
                </a:lnTo>
                <a:lnTo>
                  <a:pt x="1050" y="2557"/>
                </a:lnTo>
                <a:lnTo>
                  <a:pt x="799" y="4018"/>
                </a:lnTo>
                <a:lnTo>
                  <a:pt x="2123" y="3333"/>
                </a:lnTo>
                <a:lnTo>
                  <a:pt x="3424" y="4018"/>
                </a:lnTo>
                <a:lnTo>
                  <a:pt x="3173" y="2557"/>
                </a:lnTo>
                <a:lnTo>
                  <a:pt x="4223" y="1530"/>
                </a:lnTo>
                <a:lnTo>
                  <a:pt x="2762" y="1324"/>
                </a:lnTo>
                <a:lnTo>
                  <a:pt x="2123" y="0"/>
                </a:ln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615835" y="540292"/>
            <a:ext cx="46859" cy="36386"/>
          </a:xfrm>
          <a:custGeom>
            <a:avLst/>
            <a:gdLst/>
            <a:ahLst/>
            <a:cxnLst/>
            <a:rect l="l" t="t" r="r" b="b"/>
            <a:pathLst>
              <a:path w="1736" h="1348" extrusionOk="0">
                <a:moveTo>
                  <a:pt x="868" y="1"/>
                </a:moveTo>
                <a:cubicBezTo>
                  <a:pt x="1" y="1"/>
                  <a:pt x="1" y="1347"/>
                  <a:pt x="868" y="1347"/>
                </a:cubicBezTo>
                <a:cubicBezTo>
                  <a:pt x="1735" y="1347"/>
                  <a:pt x="1735"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652194" y="468222"/>
            <a:ext cx="46859" cy="35765"/>
          </a:xfrm>
          <a:custGeom>
            <a:avLst/>
            <a:gdLst/>
            <a:ahLst/>
            <a:cxnLst/>
            <a:rect l="l" t="t" r="r" b="b"/>
            <a:pathLst>
              <a:path w="1736" h="1325" extrusionOk="0">
                <a:moveTo>
                  <a:pt x="868" y="0"/>
                </a:moveTo>
                <a:cubicBezTo>
                  <a:pt x="0" y="0"/>
                  <a:pt x="0" y="1324"/>
                  <a:pt x="868" y="1324"/>
                </a:cubicBezTo>
                <a:cubicBezTo>
                  <a:pt x="1735" y="1324"/>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688553" y="540292"/>
            <a:ext cx="46832" cy="36386"/>
          </a:xfrm>
          <a:custGeom>
            <a:avLst/>
            <a:gdLst/>
            <a:ahLst/>
            <a:cxnLst/>
            <a:rect l="l" t="t" r="r" b="b"/>
            <a:pathLst>
              <a:path w="1735" h="1348" extrusionOk="0">
                <a:moveTo>
                  <a:pt x="867" y="1"/>
                </a:moveTo>
                <a:cubicBezTo>
                  <a:pt x="0" y="1"/>
                  <a:pt x="0" y="1347"/>
                  <a:pt x="867" y="1347"/>
                </a:cubicBezTo>
                <a:cubicBezTo>
                  <a:pt x="1735" y="1347"/>
                  <a:pt x="1735" y="1"/>
                  <a:pt x="8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675832" y="4108757"/>
            <a:ext cx="145715" cy="138680"/>
          </a:xfrm>
          <a:custGeom>
            <a:avLst/>
            <a:gdLst/>
            <a:ahLst/>
            <a:cxnLst/>
            <a:rect l="l" t="t" r="r" b="b"/>
            <a:pathLst>
              <a:path w="4246" h="4041" extrusionOk="0">
                <a:moveTo>
                  <a:pt x="2123" y="1"/>
                </a:moveTo>
                <a:lnTo>
                  <a:pt x="1461" y="1325"/>
                </a:lnTo>
                <a:lnTo>
                  <a:pt x="0" y="1530"/>
                </a:lnTo>
                <a:lnTo>
                  <a:pt x="1073" y="2580"/>
                </a:lnTo>
                <a:lnTo>
                  <a:pt x="822" y="4041"/>
                </a:lnTo>
                <a:lnTo>
                  <a:pt x="822" y="4041"/>
                </a:lnTo>
                <a:lnTo>
                  <a:pt x="2123" y="3333"/>
                </a:lnTo>
                <a:lnTo>
                  <a:pt x="3424" y="4041"/>
                </a:lnTo>
                <a:lnTo>
                  <a:pt x="3173" y="2580"/>
                </a:lnTo>
                <a:lnTo>
                  <a:pt x="4246" y="1530"/>
                </a:lnTo>
                <a:lnTo>
                  <a:pt x="2785" y="1325"/>
                </a:lnTo>
                <a:lnTo>
                  <a:pt x="2123" y="1"/>
                </a:ln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75255" y="3583173"/>
            <a:ext cx="59577" cy="46227"/>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921482" y="3491509"/>
            <a:ext cx="58787" cy="45472"/>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966919" y="3583173"/>
            <a:ext cx="59577" cy="46227"/>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00026" y="532275"/>
            <a:ext cx="72718" cy="56117"/>
          </a:xfrm>
          <a:custGeom>
            <a:avLst/>
            <a:gdLst/>
            <a:ahLst/>
            <a:cxnLst/>
            <a:rect l="l" t="t" r="r" b="b"/>
            <a:pathLst>
              <a:path w="2694" h="2079" extrusionOk="0">
                <a:moveTo>
                  <a:pt x="1347" y="1"/>
                </a:moveTo>
                <a:cubicBezTo>
                  <a:pt x="0" y="1"/>
                  <a:pt x="0" y="2078"/>
                  <a:pt x="1347" y="2078"/>
                </a:cubicBezTo>
                <a:cubicBezTo>
                  <a:pt x="2694" y="2078"/>
                  <a:pt x="2694"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56711" y="419527"/>
            <a:ext cx="72097" cy="56711"/>
          </a:xfrm>
          <a:custGeom>
            <a:avLst/>
            <a:gdLst/>
            <a:ahLst/>
            <a:cxnLst/>
            <a:rect l="l" t="t" r="r" b="b"/>
            <a:pathLst>
              <a:path w="2671" h="2101" extrusionOk="0">
                <a:moveTo>
                  <a:pt x="1324" y="1"/>
                </a:moveTo>
                <a:cubicBezTo>
                  <a:pt x="0" y="1"/>
                  <a:pt x="0" y="2101"/>
                  <a:pt x="1324" y="2101"/>
                </a:cubicBezTo>
                <a:cubicBezTo>
                  <a:pt x="2671" y="2101"/>
                  <a:pt x="2671" y="1"/>
                  <a:pt x="1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12774" y="532275"/>
            <a:ext cx="72718" cy="56117"/>
          </a:xfrm>
          <a:custGeom>
            <a:avLst/>
            <a:gdLst/>
            <a:ahLst/>
            <a:cxnLst/>
            <a:rect l="l" t="t" r="r" b="b"/>
            <a:pathLst>
              <a:path w="2694" h="2079" extrusionOk="0">
                <a:moveTo>
                  <a:pt x="1347" y="1"/>
                </a:moveTo>
                <a:cubicBezTo>
                  <a:pt x="0" y="1"/>
                  <a:pt x="0" y="2078"/>
                  <a:pt x="1347" y="2078"/>
                </a:cubicBezTo>
                <a:cubicBezTo>
                  <a:pt x="2694" y="2078"/>
                  <a:pt x="2694"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txBox="1">
            <a:spLocks noGrp="1"/>
          </p:cNvSpPr>
          <p:nvPr>
            <p:ph type="subTitle" idx="1"/>
          </p:nvPr>
        </p:nvSpPr>
        <p:spPr>
          <a:xfrm>
            <a:off x="1532250" y="3101422"/>
            <a:ext cx="6079500" cy="49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2800"/>
              <a:buNone/>
              <a:defRPr sz="2000">
                <a:solidFill>
                  <a:schemeClr val="dk2"/>
                </a:solidFill>
                <a:latin typeface="Barlow Medium"/>
                <a:ea typeface="Barlow Medium"/>
                <a:cs typeface="Barlow Medium"/>
                <a:sym typeface="Barlow Medium"/>
              </a:defRPr>
            </a:lvl1pPr>
            <a:lvl2pPr lvl="1" algn="ctr" rtl="0">
              <a:lnSpc>
                <a:spcPct val="100000"/>
              </a:lnSpc>
              <a:spcBef>
                <a:spcPts val="0"/>
              </a:spcBef>
              <a:spcAft>
                <a:spcPts val="0"/>
              </a:spcAft>
              <a:buClr>
                <a:schemeClr val="dk2"/>
              </a:buClr>
              <a:buSzPts val="2800"/>
              <a:buNone/>
              <a:defRPr sz="2800">
                <a:solidFill>
                  <a:schemeClr val="dk2"/>
                </a:solidFill>
              </a:defRPr>
            </a:lvl2pPr>
            <a:lvl3pPr lvl="2" algn="ctr" rtl="0">
              <a:lnSpc>
                <a:spcPct val="100000"/>
              </a:lnSpc>
              <a:spcBef>
                <a:spcPts val="0"/>
              </a:spcBef>
              <a:spcAft>
                <a:spcPts val="0"/>
              </a:spcAft>
              <a:buClr>
                <a:schemeClr val="dk2"/>
              </a:buClr>
              <a:buSzPts val="2800"/>
              <a:buNone/>
              <a:defRPr sz="2800">
                <a:solidFill>
                  <a:schemeClr val="dk2"/>
                </a:solidFill>
              </a:defRPr>
            </a:lvl3pPr>
            <a:lvl4pPr lvl="3" algn="ctr" rtl="0">
              <a:lnSpc>
                <a:spcPct val="100000"/>
              </a:lnSpc>
              <a:spcBef>
                <a:spcPts val="0"/>
              </a:spcBef>
              <a:spcAft>
                <a:spcPts val="0"/>
              </a:spcAft>
              <a:buClr>
                <a:schemeClr val="dk2"/>
              </a:buClr>
              <a:buSzPts val="2800"/>
              <a:buNone/>
              <a:defRPr sz="2800">
                <a:solidFill>
                  <a:schemeClr val="dk2"/>
                </a:solidFill>
              </a:defRPr>
            </a:lvl4pPr>
            <a:lvl5pPr lvl="4" algn="ctr" rtl="0">
              <a:lnSpc>
                <a:spcPct val="100000"/>
              </a:lnSpc>
              <a:spcBef>
                <a:spcPts val="0"/>
              </a:spcBef>
              <a:spcAft>
                <a:spcPts val="0"/>
              </a:spcAft>
              <a:buClr>
                <a:schemeClr val="dk2"/>
              </a:buClr>
              <a:buSzPts val="2800"/>
              <a:buNone/>
              <a:defRPr sz="2800">
                <a:solidFill>
                  <a:schemeClr val="dk2"/>
                </a:solidFill>
              </a:defRPr>
            </a:lvl5pPr>
            <a:lvl6pPr lvl="5" algn="ctr" rtl="0">
              <a:lnSpc>
                <a:spcPct val="100000"/>
              </a:lnSpc>
              <a:spcBef>
                <a:spcPts val="0"/>
              </a:spcBef>
              <a:spcAft>
                <a:spcPts val="0"/>
              </a:spcAft>
              <a:buClr>
                <a:schemeClr val="dk2"/>
              </a:buClr>
              <a:buSzPts val="2800"/>
              <a:buNone/>
              <a:defRPr sz="2800">
                <a:solidFill>
                  <a:schemeClr val="dk2"/>
                </a:solidFill>
              </a:defRPr>
            </a:lvl6pPr>
            <a:lvl7pPr lvl="6" algn="ctr" rtl="0">
              <a:lnSpc>
                <a:spcPct val="100000"/>
              </a:lnSpc>
              <a:spcBef>
                <a:spcPts val="0"/>
              </a:spcBef>
              <a:spcAft>
                <a:spcPts val="0"/>
              </a:spcAft>
              <a:buClr>
                <a:schemeClr val="dk2"/>
              </a:buClr>
              <a:buSzPts val="2800"/>
              <a:buNone/>
              <a:defRPr sz="2800">
                <a:solidFill>
                  <a:schemeClr val="dk2"/>
                </a:solidFill>
              </a:defRPr>
            </a:lvl7pPr>
            <a:lvl8pPr lvl="7" algn="ctr" rtl="0">
              <a:lnSpc>
                <a:spcPct val="100000"/>
              </a:lnSpc>
              <a:spcBef>
                <a:spcPts val="0"/>
              </a:spcBef>
              <a:spcAft>
                <a:spcPts val="0"/>
              </a:spcAft>
              <a:buClr>
                <a:schemeClr val="dk2"/>
              </a:buClr>
              <a:buSzPts val="2800"/>
              <a:buNone/>
              <a:defRPr sz="2800">
                <a:solidFill>
                  <a:schemeClr val="dk2"/>
                </a:solidFill>
              </a:defRPr>
            </a:lvl8pPr>
            <a:lvl9pPr lvl="8" algn="ctr" rtl="0">
              <a:lnSpc>
                <a:spcPct val="100000"/>
              </a:lnSpc>
              <a:spcBef>
                <a:spcPts val="0"/>
              </a:spcBef>
              <a:spcAft>
                <a:spcPts val="0"/>
              </a:spcAft>
              <a:buClr>
                <a:schemeClr val="dk2"/>
              </a:buClr>
              <a:buSzPts val="2800"/>
              <a:buNone/>
              <a:defRPr sz="2800">
                <a:solidFill>
                  <a:schemeClr val="dk2"/>
                </a:solidFill>
              </a:defRPr>
            </a:lvl9pPr>
          </a:lstStyle>
          <a:p>
            <a:endParaRPr/>
          </a:p>
        </p:txBody>
      </p:sp>
      <p:sp>
        <p:nvSpPr>
          <p:cNvPr id="27" name="Google Shape;27;p2"/>
          <p:cNvSpPr txBox="1">
            <a:spLocks noGrp="1"/>
          </p:cNvSpPr>
          <p:nvPr>
            <p:ph type="ctrTitle"/>
          </p:nvPr>
        </p:nvSpPr>
        <p:spPr>
          <a:xfrm>
            <a:off x="1579975" y="852600"/>
            <a:ext cx="5984100" cy="2052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5200"/>
              <a:buFont typeface="Sriracha"/>
              <a:buNone/>
              <a:defRPr sz="7800">
                <a:solidFill>
                  <a:schemeClr val="dk2"/>
                </a:solidFill>
                <a:latin typeface="Sriracha"/>
                <a:ea typeface="Sriracha"/>
                <a:cs typeface="Sriracha"/>
                <a:sym typeface="Sriracha"/>
              </a:defRPr>
            </a:lvl1pPr>
            <a:lvl2pPr lvl="1" algn="ctr" rtl="0">
              <a:spcBef>
                <a:spcPts val="0"/>
              </a:spcBef>
              <a:spcAft>
                <a:spcPts val="0"/>
              </a:spcAft>
              <a:buClr>
                <a:schemeClr val="dk2"/>
              </a:buClr>
              <a:buSzPts val="5200"/>
              <a:buFont typeface="Sriracha"/>
              <a:buNone/>
              <a:defRPr sz="5200">
                <a:solidFill>
                  <a:schemeClr val="dk2"/>
                </a:solidFill>
                <a:latin typeface="Sriracha"/>
                <a:ea typeface="Sriracha"/>
                <a:cs typeface="Sriracha"/>
                <a:sym typeface="Sriracha"/>
              </a:defRPr>
            </a:lvl2pPr>
            <a:lvl3pPr lvl="2" algn="ctr" rtl="0">
              <a:spcBef>
                <a:spcPts val="0"/>
              </a:spcBef>
              <a:spcAft>
                <a:spcPts val="0"/>
              </a:spcAft>
              <a:buClr>
                <a:schemeClr val="dk2"/>
              </a:buClr>
              <a:buSzPts val="5200"/>
              <a:buFont typeface="Sriracha"/>
              <a:buNone/>
              <a:defRPr sz="5200">
                <a:solidFill>
                  <a:schemeClr val="dk2"/>
                </a:solidFill>
                <a:latin typeface="Sriracha"/>
                <a:ea typeface="Sriracha"/>
                <a:cs typeface="Sriracha"/>
                <a:sym typeface="Sriracha"/>
              </a:defRPr>
            </a:lvl3pPr>
            <a:lvl4pPr lvl="3" algn="ctr" rtl="0">
              <a:spcBef>
                <a:spcPts val="0"/>
              </a:spcBef>
              <a:spcAft>
                <a:spcPts val="0"/>
              </a:spcAft>
              <a:buClr>
                <a:schemeClr val="dk2"/>
              </a:buClr>
              <a:buSzPts val="5200"/>
              <a:buFont typeface="Sriracha"/>
              <a:buNone/>
              <a:defRPr sz="5200">
                <a:solidFill>
                  <a:schemeClr val="dk2"/>
                </a:solidFill>
                <a:latin typeface="Sriracha"/>
                <a:ea typeface="Sriracha"/>
                <a:cs typeface="Sriracha"/>
                <a:sym typeface="Sriracha"/>
              </a:defRPr>
            </a:lvl4pPr>
            <a:lvl5pPr lvl="4" algn="ctr" rtl="0">
              <a:spcBef>
                <a:spcPts val="0"/>
              </a:spcBef>
              <a:spcAft>
                <a:spcPts val="0"/>
              </a:spcAft>
              <a:buClr>
                <a:schemeClr val="dk2"/>
              </a:buClr>
              <a:buSzPts val="5200"/>
              <a:buFont typeface="Sriracha"/>
              <a:buNone/>
              <a:defRPr sz="5200">
                <a:solidFill>
                  <a:schemeClr val="dk2"/>
                </a:solidFill>
                <a:latin typeface="Sriracha"/>
                <a:ea typeface="Sriracha"/>
                <a:cs typeface="Sriracha"/>
                <a:sym typeface="Sriracha"/>
              </a:defRPr>
            </a:lvl5pPr>
            <a:lvl6pPr lvl="5" algn="ctr" rtl="0">
              <a:spcBef>
                <a:spcPts val="0"/>
              </a:spcBef>
              <a:spcAft>
                <a:spcPts val="0"/>
              </a:spcAft>
              <a:buClr>
                <a:schemeClr val="dk2"/>
              </a:buClr>
              <a:buSzPts val="5200"/>
              <a:buFont typeface="Sriracha"/>
              <a:buNone/>
              <a:defRPr sz="5200">
                <a:solidFill>
                  <a:schemeClr val="dk2"/>
                </a:solidFill>
                <a:latin typeface="Sriracha"/>
                <a:ea typeface="Sriracha"/>
                <a:cs typeface="Sriracha"/>
                <a:sym typeface="Sriracha"/>
              </a:defRPr>
            </a:lvl6pPr>
            <a:lvl7pPr lvl="6" algn="ctr" rtl="0">
              <a:spcBef>
                <a:spcPts val="0"/>
              </a:spcBef>
              <a:spcAft>
                <a:spcPts val="0"/>
              </a:spcAft>
              <a:buClr>
                <a:schemeClr val="dk2"/>
              </a:buClr>
              <a:buSzPts val="5200"/>
              <a:buFont typeface="Sriracha"/>
              <a:buNone/>
              <a:defRPr sz="5200">
                <a:solidFill>
                  <a:schemeClr val="dk2"/>
                </a:solidFill>
                <a:latin typeface="Sriracha"/>
                <a:ea typeface="Sriracha"/>
                <a:cs typeface="Sriracha"/>
                <a:sym typeface="Sriracha"/>
              </a:defRPr>
            </a:lvl7pPr>
            <a:lvl8pPr lvl="7" algn="ctr" rtl="0">
              <a:spcBef>
                <a:spcPts val="0"/>
              </a:spcBef>
              <a:spcAft>
                <a:spcPts val="0"/>
              </a:spcAft>
              <a:buClr>
                <a:schemeClr val="dk2"/>
              </a:buClr>
              <a:buSzPts val="5200"/>
              <a:buFont typeface="Sriracha"/>
              <a:buNone/>
              <a:defRPr sz="5200">
                <a:solidFill>
                  <a:schemeClr val="dk2"/>
                </a:solidFill>
                <a:latin typeface="Sriracha"/>
                <a:ea typeface="Sriracha"/>
                <a:cs typeface="Sriracha"/>
                <a:sym typeface="Sriracha"/>
              </a:defRPr>
            </a:lvl8pPr>
            <a:lvl9pPr lvl="8" algn="ctr" rtl="0">
              <a:spcBef>
                <a:spcPts val="0"/>
              </a:spcBef>
              <a:spcAft>
                <a:spcPts val="0"/>
              </a:spcAft>
              <a:buClr>
                <a:schemeClr val="dk2"/>
              </a:buClr>
              <a:buSzPts val="5200"/>
              <a:buFont typeface="Sriracha"/>
              <a:buNone/>
              <a:defRPr sz="5200">
                <a:solidFill>
                  <a:schemeClr val="dk2"/>
                </a:solidFill>
                <a:latin typeface="Sriracha"/>
                <a:ea typeface="Sriracha"/>
                <a:cs typeface="Sriracha"/>
                <a:sym typeface="Sriracha"/>
              </a:defRPr>
            </a:lvl9pPr>
          </a:lstStyle>
          <a:p>
            <a:endParaRPr/>
          </a:p>
        </p:txBody>
      </p:sp>
      <p:sp>
        <p:nvSpPr>
          <p:cNvPr id="28" name="Google Shape;28;p2"/>
          <p:cNvSpPr/>
          <p:nvPr/>
        </p:nvSpPr>
        <p:spPr>
          <a:xfrm>
            <a:off x="1462634" y="1982609"/>
            <a:ext cx="114610" cy="109077"/>
          </a:xfrm>
          <a:custGeom>
            <a:avLst/>
            <a:gdLst/>
            <a:ahLst/>
            <a:cxnLst/>
            <a:rect l="l" t="t" r="r" b="b"/>
            <a:pathLst>
              <a:path w="4246" h="4041" extrusionOk="0">
                <a:moveTo>
                  <a:pt x="2123" y="1"/>
                </a:moveTo>
                <a:lnTo>
                  <a:pt x="1461" y="1324"/>
                </a:lnTo>
                <a:lnTo>
                  <a:pt x="0" y="1553"/>
                </a:lnTo>
                <a:lnTo>
                  <a:pt x="1050" y="2580"/>
                </a:lnTo>
                <a:lnTo>
                  <a:pt x="799" y="4041"/>
                </a:lnTo>
                <a:lnTo>
                  <a:pt x="2123" y="3356"/>
                </a:lnTo>
                <a:lnTo>
                  <a:pt x="3424" y="4041"/>
                </a:lnTo>
                <a:lnTo>
                  <a:pt x="3173" y="2580"/>
                </a:lnTo>
                <a:lnTo>
                  <a:pt x="4246" y="1553"/>
                </a:lnTo>
                <a:lnTo>
                  <a:pt x="2762" y="1324"/>
                </a:lnTo>
                <a:lnTo>
                  <a:pt x="2123" y="1"/>
                </a:ln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717048" y="2662757"/>
            <a:ext cx="235796" cy="224848"/>
          </a:xfrm>
          <a:custGeom>
            <a:avLst/>
            <a:gdLst/>
            <a:ahLst/>
            <a:cxnLst/>
            <a:rect l="l" t="t" r="r" b="b"/>
            <a:pathLst>
              <a:path w="6871" h="6552" extrusionOk="0">
                <a:moveTo>
                  <a:pt x="3424" y="1"/>
                </a:moveTo>
                <a:lnTo>
                  <a:pt x="2374" y="2146"/>
                </a:lnTo>
                <a:lnTo>
                  <a:pt x="0" y="2488"/>
                </a:lnTo>
                <a:lnTo>
                  <a:pt x="1712" y="4178"/>
                </a:lnTo>
                <a:lnTo>
                  <a:pt x="1301" y="6551"/>
                </a:lnTo>
                <a:lnTo>
                  <a:pt x="3424" y="5433"/>
                </a:lnTo>
                <a:lnTo>
                  <a:pt x="5569" y="6551"/>
                </a:lnTo>
                <a:lnTo>
                  <a:pt x="5159" y="4178"/>
                </a:lnTo>
                <a:lnTo>
                  <a:pt x="6870" y="2488"/>
                </a:lnTo>
                <a:lnTo>
                  <a:pt x="4497" y="2146"/>
                </a:lnTo>
                <a:lnTo>
                  <a:pt x="34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862988" y="2091679"/>
            <a:ext cx="145746" cy="138677"/>
          </a:xfrm>
          <a:custGeom>
            <a:avLst/>
            <a:gdLst/>
            <a:ahLst/>
            <a:cxnLst/>
            <a:rect l="l" t="t" r="r" b="b"/>
            <a:pathLst>
              <a:path w="4247" h="4041" extrusionOk="0">
                <a:moveTo>
                  <a:pt x="2123" y="1"/>
                </a:moveTo>
                <a:lnTo>
                  <a:pt x="1461" y="1325"/>
                </a:lnTo>
                <a:lnTo>
                  <a:pt x="1" y="1530"/>
                </a:lnTo>
                <a:lnTo>
                  <a:pt x="1073" y="2580"/>
                </a:lnTo>
                <a:lnTo>
                  <a:pt x="822" y="4041"/>
                </a:lnTo>
                <a:lnTo>
                  <a:pt x="2123" y="3333"/>
                </a:lnTo>
                <a:lnTo>
                  <a:pt x="3424" y="4041"/>
                </a:lnTo>
                <a:lnTo>
                  <a:pt x="3196" y="2580"/>
                </a:lnTo>
                <a:lnTo>
                  <a:pt x="4246" y="1530"/>
                </a:lnTo>
                <a:lnTo>
                  <a:pt x="2785" y="1325"/>
                </a:lnTo>
                <a:lnTo>
                  <a:pt x="2123" y="1"/>
                </a:ln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8" name="Google Shape;1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rgbClr val="F4EAD7"/>
        </a:solidFill>
        <a:effectLst/>
      </p:bgPr>
    </p:bg>
    <p:spTree>
      <p:nvGrpSpPr>
        <p:cNvPr id="1" name="Shape 140"/>
        <p:cNvGrpSpPr/>
        <p:nvPr/>
      </p:nvGrpSpPr>
      <p:grpSpPr>
        <a:xfrm>
          <a:off x="0" y="0"/>
          <a:ext cx="0" cy="0"/>
          <a:chOff x="0" y="0"/>
          <a:chExt cx="0" cy="0"/>
        </a:xfrm>
      </p:grpSpPr>
      <p:sp>
        <p:nvSpPr>
          <p:cNvPr id="141" name="Google Shape;141;p13"/>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6300402" y="771492"/>
            <a:ext cx="2597882" cy="116306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txBox="1">
            <a:spLocks noGrp="1"/>
          </p:cNvSpPr>
          <p:nvPr>
            <p:ph type="title"/>
          </p:nvPr>
        </p:nvSpPr>
        <p:spPr>
          <a:xfrm>
            <a:off x="713225" y="36516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6" name="Google Shape;146;p13"/>
          <p:cNvSpPr txBox="1">
            <a:spLocks noGrp="1"/>
          </p:cNvSpPr>
          <p:nvPr>
            <p:ph type="title" idx="2" hasCustomPrompt="1"/>
          </p:nvPr>
        </p:nvSpPr>
        <p:spPr>
          <a:xfrm>
            <a:off x="2448168"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7" name="Google Shape;147;p13">
            <a:hlinkClick r:id="rId2" action="ppaction://hlinksldjump"/>
          </p:cNvPr>
          <p:cNvSpPr txBox="1">
            <a:spLocks noGrp="1"/>
          </p:cNvSpPr>
          <p:nvPr>
            <p:ph type="title" idx="3"/>
          </p:nvPr>
        </p:nvSpPr>
        <p:spPr>
          <a:xfrm>
            <a:off x="2332350"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8" name="Google Shape;148;p13"/>
          <p:cNvSpPr txBox="1">
            <a:spLocks noGrp="1"/>
          </p:cNvSpPr>
          <p:nvPr>
            <p:ph type="subTitle" idx="1"/>
          </p:nvPr>
        </p:nvSpPr>
        <p:spPr>
          <a:xfrm>
            <a:off x="2332411"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9" name="Google Shape;149;p13"/>
          <p:cNvSpPr txBox="1">
            <a:spLocks noGrp="1"/>
          </p:cNvSpPr>
          <p:nvPr>
            <p:ph type="title" idx="4" hasCustomPrompt="1"/>
          </p:nvPr>
        </p:nvSpPr>
        <p:spPr>
          <a:xfrm>
            <a:off x="5327917"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0" name="Google Shape;150;p13">
            <a:hlinkClick r:id="rId3" action="ppaction://hlinksldjump"/>
          </p:cNvPr>
          <p:cNvSpPr txBox="1">
            <a:spLocks noGrp="1"/>
          </p:cNvSpPr>
          <p:nvPr>
            <p:ph type="title" idx="5"/>
          </p:nvPr>
        </p:nvSpPr>
        <p:spPr>
          <a:xfrm>
            <a:off x="5212275"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1" name="Google Shape;151;p13"/>
          <p:cNvSpPr txBox="1">
            <a:spLocks noGrp="1"/>
          </p:cNvSpPr>
          <p:nvPr>
            <p:ph type="subTitle" idx="6"/>
          </p:nvPr>
        </p:nvSpPr>
        <p:spPr>
          <a:xfrm>
            <a:off x="5212086"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13"/>
          <p:cNvSpPr txBox="1">
            <a:spLocks noGrp="1"/>
          </p:cNvSpPr>
          <p:nvPr>
            <p:ph type="title" idx="7" hasCustomPrompt="1"/>
          </p:nvPr>
        </p:nvSpPr>
        <p:spPr>
          <a:xfrm>
            <a:off x="2448067"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3" name="Google Shape;153;p13">
            <a:hlinkClick r:id="" action="ppaction://noaction"/>
          </p:cNvPr>
          <p:cNvSpPr txBox="1">
            <a:spLocks noGrp="1"/>
          </p:cNvSpPr>
          <p:nvPr>
            <p:ph type="title" idx="8"/>
          </p:nvPr>
        </p:nvSpPr>
        <p:spPr>
          <a:xfrm>
            <a:off x="2332250"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4" name="Google Shape;154;p13"/>
          <p:cNvSpPr txBox="1">
            <a:spLocks noGrp="1"/>
          </p:cNvSpPr>
          <p:nvPr>
            <p:ph type="subTitle" idx="9"/>
          </p:nvPr>
        </p:nvSpPr>
        <p:spPr>
          <a:xfrm>
            <a:off x="2332300"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5" name="Google Shape;155;p13"/>
          <p:cNvSpPr txBox="1">
            <a:spLocks noGrp="1"/>
          </p:cNvSpPr>
          <p:nvPr>
            <p:ph type="title" idx="13" hasCustomPrompt="1"/>
          </p:nvPr>
        </p:nvSpPr>
        <p:spPr>
          <a:xfrm>
            <a:off x="5327815"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6" name="Google Shape;156;p13"/>
          <p:cNvSpPr txBox="1">
            <a:spLocks noGrp="1"/>
          </p:cNvSpPr>
          <p:nvPr>
            <p:ph type="title" idx="14"/>
          </p:nvPr>
        </p:nvSpPr>
        <p:spPr>
          <a:xfrm>
            <a:off x="5212125"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7" name="Google Shape;157;p13"/>
          <p:cNvSpPr txBox="1">
            <a:spLocks noGrp="1"/>
          </p:cNvSpPr>
          <p:nvPr>
            <p:ph type="subTitle" idx="15"/>
          </p:nvPr>
        </p:nvSpPr>
        <p:spPr>
          <a:xfrm>
            <a:off x="5211975"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 name="Google Shape;158;p13"/>
          <p:cNvSpPr/>
          <p:nvPr/>
        </p:nvSpPr>
        <p:spPr>
          <a:xfrm>
            <a:off x="8607571" y="7846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75996" y="3490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421371" y="6188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3"/>
          <p:cNvGrpSpPr/>
          <p:nvPr/>
        </p:nvGrpSpPr>
        <p:grpSpPr>
          <a:xfrm>
            <a:off x="486505" y="2330259"/>
            <a:ext cx="151241" cy="137891"/>
            <a:chOff x="1474943" y="3859420"/>
            <a:chExt cx="118956" cy="108456"/>
          </a:xfrm>
        </p:grpSpPr>
        <p:sp>
          <p:nvSpPr>
            <p:cNvPr id="163" name="Google Shape;163;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13"/>
          <p:cNvGrpSpPr/>
          <p:nvPr/>
        </p:nvGrpSpPr>
        <p:grpSpPr>
          <a:xfrm>
            <a:off x="8649980" y="2330259"/>
            <a:ext cx="151241" cy="137891"/>
            <a:chOff x="1474943" y="3859420"/>
            <a:chExt cx="118956" cy="108456"/>
          </a:xfrm>
        </p:grpSpPr>
        <p:sp>
          <p:nvSpPr>
            <p:cNvPr id="167" name="Google Shape;167;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a:off x="2992130" y="219359"/>
            <a:ext cx="151241" cy="137891"/>
            <a:chOff x="1474943" y="3859420"/>
            <a:chExt cx="118956" cy="108456"/>
          </a:xfrm>
        </p:grpSpPr>
        <p:sp>
          <p:nvSpPr>
            <p:cNvPr id="171" name="Google Shape;171;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2">
  <p:cSld name="TITLE_AND_BODY_1">
    <p:bg>
      <p:bgPr>
        <a:solidFill>
          <a:srgbClr val="F4EAD7"/>
        </a:solidFill>
        <a:effectLst/>
      </p:bgPr>
    </p:bg>
    <p:spTree>
      <p:nvGrpSpPr>
        <p:cNvPr id="1" name="Shape 174"/>
        <p:cNvGrpSpPr/>
        <p:nvPr/>
      </p:nvGrpSpPr>
      <p:grpSpPr>
        <a:xfrm>
          <a:off x="0" y="0"/>
          <a:ext cx="0" cy="0"/>
          <a:chOff x="0" y="0"/>
          <a:chExt cx="0" cy="0"/>
        </a:xfrm>
      </p:grpSpPr>
      <p:sp>
        <p:nvSpPr>
          <p:cNvPr id="175" name="Google Shape;175;p14"/>
          <p:cNvSpPr/>
          <p:nvPr/>
        </p:nvSpPr>
        <p:spPr>
          <a:xfrm>
            <a:off x="1252330" y="1969082"/>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1" y="4220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8607571" y="7846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7475996" y="3490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1421371" y="6188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14"/>
          <p:cNvGrpSpPr/>
          <p:nvPr/>
        </p:nvGrpSpPr>
        <p:grpSpPr>
          <a:xfrm>
            <a:off x="486505" y="2330259"/>
            <a:ext cx="151241" cy="137891"/>
            <a:chOff x="1474943" y="3859420"/>
            <a:chExt cx="118956" cy="108456"/>
          </a:xfrm>
        </p:grpSpPr>
        <p:sp>
          <p:nvSpPr>
            <p:cNvPr id="183" name="Google Shape;183;p14"/>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4"/>
          <p:cNvGrpSpPr/>
          <p:nvPr/>
        </p:nvGrpSpPr>
        <p:grpSpPr>
          <a:xfrm>
            <a:off x="8649980" y="2330259"/>
            <a:ext cx="151241" cy="137891"/>
            <a:chOff x="1474943" y="3859420"/>
            <a:chExt cx="118956" cy="108456"/>
          </a:xfrm>
        </p:grpSpPr>
        <p:sp>
          <p:nvSpPr>
            <p:cNvPr id="187" name="Google Shape;187;p14"/>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14"/>
          <p:cNvGrpSpPr/>
          <p:nvPr/>
        </p:nvGrpSpPr>
        <p:grpSpPr>
          <a:xfrm>
            <a:off x="2992130" y="219359"/>
            <a:ext cx="151241" cy="137891"/>
            <a:chOff x="1474943" y="3859420"/>
            <a:chExt cx="118956" cy="108456"/>
          </a:xfrm>
        </p:grpSpPr>
        <p:sp>
          <p:nvSpPr>
            <p:cNvPr id="191" name="Google Shape;191;p14"/>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14"/>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
        <p:nvSpPr>
          <p:cNvPr id="195" name="Google Shape;195;p14"/>
          <p:cNvSpPr/>
          <p:nvPr/>
        </p:nvSpPr>
        <p:spPr>
          <a:xfrm flipH="1">
            <a:off x="8050326" y="134172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txBox="1">
            <a:spLocks noGrp="1"/>
          </p:cNvSpPr>
          <p:nvPr>
            <p:ph type="body" idx="1"/>
          </p:nvPr>
        </p:nvSpPr>
        <p:spPr>
          <a:xfrm>
            <a:off x="718650" y="1217578"/>
            <a:ext cx="7706700" cy="3399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AutoNum type="arabicPeriod"/>
              <a:defRPr sz="1200"/>
            </a:lvl1pPr>
            <a:lvl2pPr marL="914400" lvl="1" indent="-304800" rtl="0">
              <a:spcBef>
                <a:spcPts val="1600"/>
              </a:spcBef>
              <a:spcAft>
                <a:spcPts val="0"/>
              </a:spcAft>
              <a:buSzPts val="1200"/>
              <a:buFont typeface="Roboto Condensed Light"/>
              <a:buAutoNum type="alphaLcPeriod"/>
              <a:defRPr sz="1200"/>
            </a:lvl2pPr>
            <a:lvl3pPr marL="1371600" lvl="2" indent="-304800" rtl="0">
              <a:spcBef>
                <a:spcPts val="1600"/>
              </a:spcBef>
              <a:spcAft>
                <a:spcPts val="0"/>
              </a:spcAft>
              <a:buSzPts val="1200"/>
              <a:buFont typeface="Roboto Condensed Light"/>
              <a:buAutoNum type="romanLcPeriod"/>
              <a:defRPr sz="1200"/>
            </a:lvl3pPr>
            <a:lvl4pPr marL="1828800" lvl="3" indent="-304800" rtl="0">
              <a:spcBef>
                <a:spcPts val="1600"/>
              </a:spcBef>
              <a:spcAft>
                <a:spcPts val="0"/>
              </a:spcAft>
              <a:buSzPts val="1200"/>
              <a:buFont typeface="Roboto Condensed Light"/>
              <a:buAutoNum type="arabicPeriod"/>
              <a:defRPr sz="1200"/>
            </a:lvl4pPr>
            <a:lvl5pPr marL="2286000" lvl="4" indent="-304800" rtl="0">
              <a:spcBef>
                <a:spcPts val="1600"/>
              </a:spcBef>
              <a:spcAft>
                <a:spcPts val="0"/>
              </a:spcAft>
              <a:buSzPts val="1200"/>
              <a:buFont typeface="Roboto Condensed Light"/>
              <a:buAutoNum type="alphaLcPeriod"/>
              <a:defRPr sz="1200"/>
            </a:lvl5pPr>
            <a:lvl6pPr marL="2743200" lvl="5" indent="-304800" rtl="0">
              <a:spcBef>
                <a:spcPts val="1600"/>
              </a:spcBef>
              <a:spcAft>
                <a:spcPts val="0"/>
              </a:spcAft>
              <a:buSzPts val="1200"/>
              <a:buFont typeface="Roboto Condensed Light"/>
              <a:buAutoNum type="romanLcPeriod"/>
              <a:defRPr sz="1200"/>
            </a:lvl6pPr>
            <a:lvl7pPr marL="3200400" lvl="6" indent="-304800" rtl="0">
              <a:spcBef>
                <a:spcPts val="1600"/>
              </a:spcBef>
              <a:spcAft>
                <a:spcPts val="0"/>
              </a:spcAft>
              <a:buSzPts val="1200"/>
              <a:buFont typeface="Roboto Condensed Light"/>
              <a:buAutoNum type="arabicPeriod"/>
              <a:defRPr sz="1200"/>
            </a:lvl7pPr>
            <a:lvl8pPr marL="3657600" lvl="7" indent="-304800" rtl="0">
              <a:spcBef>
                <a:spcPts val="1600"/>
              </a:spcBef>
              <a:spcAft>
                <a:spcPts val="0"/>
              </a:spcAft>
              <a:buSzPts val="1200"/>
              <a:buFont typeface="Roboto Condensed Light"/>
              <a:buAutoNum type="alphaLcPeriod"/>
              <a:defRPr sz="1200"/>
            </a:lvl8pPr>
            <a:lvl9pPr marL="4114800" lvl="8" indent="-304800" rtl="0">
              <a:spcBef>
                <a:spcPts val="1600"/>
              </a:spcBef>
              <a:spcAft>
                <a:spcPts val="1600"/>
              </a:spcAft>
              <a:buSzPts val="1200"/>
              <a:buFont typeface="Roboto Condensed Light"/>
              <a:buAutoNum type="romanLcPeriod"/>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ONE_COLUMN_TEXT_1">
    <p:bg>
      <p:bgPr>
        <a:solidFill>
          <a:srgbClr val="F4EAD7"/>
        </a:solidFill>
        <a:effectLst/>
      </p:bgPr>
    </p:bg>
    <p:spTree>
      <p:nvGrpSpPr>
        <p:cNvPr id="1" name="Shape 197"/>
        <p:cNvGrpSpPr/>
        <p:nvPr/>
      </p:nvGrpSpPr>
      <p:grpSpPr>
        <a:xfrm>
          <a:off x="0" y="0"/>
          <a:ext cx="0" cy="0"/>
          <a:chOff x="0" y="0"/>
          <a:chExt cx="0" cy="0"/>
        </a:xfrm>
      </p:grpSpPr>
      <p:sp>
        <p:nvSpPr>
          <p:cNvPr id="198" name="Google Shape;198;p15"/>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5"/>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
        <p:nvSpPr>
          <p:cNvPr id="200" name="Google Shape;200;p15"/>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201;p15"/>
          <p:cNvGrpSpPr/>
          <p:nvPr/>
        </p:nvGrpSpPr>
        <p:grpSpPr>
          <a:xfrm>
            <a:off x="7141055" y="271109"/>
            <a:ext cx="151241" cy="137891"/>
            <a:chOff x="1474943" y="3859420"/>
            <a:chExt cx="118956" cy="108456"/>
          </a:xfrm>
        </p:grpSpPr>
        <p:sp>
          <p:nvSpPr>
            <p:cNvPr id="202" name="Google Shape;202;p15"/>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5"/>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15"/>
          <p:cNvGrpSpPr/>
          <p:nvPr/>
        </p:nvGrpSpPr>
        <p:grpSpPr>
          <a:xfrm>
            <a:off x="8681055" y="2808434"/>
            <a:ext cx="151241" cy="137891"/>
            <a:chOff x="1474943" y="3859420"/>
            <a:chExt cx="118956" cy="108456"/>
          </a:xfrm>
        </p:grpSpPr>
        <p:sp>
          <p:nvSpPr>
            <p:cNvPr id="210" name="Google Shape;210;p15"/>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15"/>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one column">
  <p:cSld name="ONE_COLUMN_TEXT_2">
    <p:bg>
      <p:bgPr>
        <a:solidFill>
          <a:srgbClr val="F4EAD7"/>
        </a:solidFill>
        <a:effectLst/>
      </p:bgPr>
    </p:bg>
    <p:spTree>
      <p:nvGrpSpPr>
        <p:cNvPr id="1" name="Shape 215"/>
        <p:cNvGrpSpPr/>
        <p:nvPr/>
      </p:nvGrpSpPr>
      <p:grpSpPr>
        <a:xfrm>
          <a:off x="0" y="0"/>
          <a:ext cx="0" cy="0"/>
          <a:chOff x="0" y="0"/>
          <a:chExt cx="0" cy="0"/>
        </a:xfrm>
      </p:grpSpPr>
      <p:sp>
        <p:nvSpPr>
          <p:cNvPr id="216" name="Google Shape;216;p16"/>
          <p:cNvSpPr/>
          <p:nvPr/>
        </p:nvSpPr>
        <p:spPr>
          <a:xfrm>
            <a:off x="2340727" y="5017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249902" y="252065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
        <p:nvSpPr>
          <p:cNvPr id="219" name="Google Shape;219;p16"/>
          <p:cNvSpPr txBox="1">
            <a:spLocks noGrp="1"/>
          </p:cNvSpPr>
          <p:nvPr>
            <p:ph type="subTitle" idx="1"/>
          </p:nvPr>
        </p:nvSpPr>
        <p:spPr>
          <a:xfrm>
            <a:off x="2833830" y="2360450"/>
            <a:ext cx="2796600" cy="130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Barlow Medium"/>
              <a:buNone/>
              <a:defRPr sz="1600">
                <a:latin typeface="Barlow Medium"/>
                <a:ea typeface="Barlow Medium"/>
                <a:cs typeface="Barlow Medium"/>
                <a:sym typeface="Barlow Medium"/>
              </a:defRPr>
            </a:lvl1pPr>
            <a:lvl2pPr lvl="1" rtl="0">
              <a:spcBef>
                <a:spcPts val="0"/>
              </a:spcBef>
              <a:spcAft>
                <a:spcPts val="0"/>
              </a:spcAft>
              <a:buSzPts val="1400"/>
              <a:buFont typeface="Barlow Medium"/>
              <a:buNone/>
              <a:defRPr>
                <a:latin typeface="Barlow Medium"/>
                <a:ea typeface="Barlow Medium"/>
                <a:cs typeface="Barlow Medium"/>
                <a:sym typeface="Barlow Medium"/>
              </a:defRPr>
            </a:lvl2pPr>
            <a:lvl3pPr lvl="2" rtl="0">
              <a:spcBef>
                <a:spcPts val="1600"/>
              </a:spcBef>
              <a:spcAft>
                <a:spcPts val="0"/>
              </a:spcAft>
              <a:buSzPts val="1400"/>
              <a:buFont typeface="Barlow Medium"/>
              <a:buNone/>
              <a:defRPr>
                <a:latin typeface="Barlow Medium"/>
                <a:ea typeface="Barlow Medium"/>
                <a:cs typeface="Barlow Medium"/>
                <a:sym typeface="Barlow Medium"/>
              </a:defRPr>
            </a:lvl3pPr>
            <a:lvl4pPr lvl="3" rtl="0">
              <a:spcBef>
                <a:spcPts val="1600"/>
              </a:spcBef>
              <a:spcAft>
                <a:spcPts val="0"/>
              </a:spcAft>
              <a:buSzPts val="1400"/>
              <a:buFont typeface="Barlow Medium"/>
              <a:buNone/>
              <a:defRPr>
                <a:latin typeface="Barlow Medium"/>
                <a:ea typeface="Barlow Medium"/>
                <a:cs typeface="Barlow Medium"/>
                <a:sym typeface="Barlow Medium"/>
              </a:defRPr>
            </a:lvl4pPr>
            <a:lvl5pPr lvl="4" rtl="0">
              <a:spcBef>
                <a:spcPts val="1600"/>
              </a:spcBef>
              <a:spcAft>
                <a:spcPts val="0"/>
              </a:spcAft>
              <a:buSzPts val="1400"/>
              <a:buFont typeface="Barlow Medium"/>
              <a:buNone/>
              <a:defRPr>
                <a:latin typeface="Barlow Medium"/>
                <a:ea typeface="Barlow Medium"/>
                <a:cs typeface="Barlow Medium"/>
                <a:sym typeface="Barlow Medium"/>
              </a:defRPr>
            </a:lvl5pPr>
            <a:lvl6pPr lvl="5" rtl="0">
              <a:spcBef>
                <a:spcPts val="1600"/>
              </a:spcBef>
              <a:spcAft>
                <a:spcPts val="0"/>
              </a:spcAft>
              <a:buSzPts val="1400"/>
              <a:buFont typeface="Barlow Medium"/>
              <a:buNone/>
              <a:defRPr>
                <a:latin typeface="Barlow Medium"/>
                <a:ea typeface="Barlow Medium"/>
                <a:cs typeface="Barlow Medium"/>
                <a:sym typeface="Barlow Medium"/>
              </a:defRPr>
            </a:lvl6pPr>
            <a:lvl7pPr lvl="6" rtl="0">
              <a:spcBef>
                <a:spcPts val="1600"/>
              </a:spcBef>
              <a:spcAft>
                <a:spcPts val="0"/>
              </a:spcAft>
              <a:buSzPts val="1400"/>
              <a:buFont typeface="Barlow Medium"/>
              <a:buNone/>
              <a:defRPr>
                <a:latin typeface="Barlow Medium"/>
                <a:ea typeface="Barlow Medium"/>
                <a:cs typeface="Barlow Medium"/>
                <a:sym typeface="Barlow Medium"/>
              </a:defRPr>
            </a:lvl7pPr>
            <a:lvl8pPr lvl="7" rtl="0">
              <a:spcBef>
                <a:spcPts val="1600"/>
              </a:spcBef>
              <a:spcAft>
                <a:spcPts val="0"/>
              </a:spcAft>
              <a:buSzPts val="1400"/>
              <a:buFont typeface="Barlow Medium"/>
              <a:buNone/>
              <a:defRPr>
                <a:latin typeface="Barlow Medium"/>
                <a:ea typeface="Barlow Medium"/>
                <a:cs typeface="Barlow Medium"/>
                <a:sym typeface="Barlow Medium"/>
              </a:defRPr>
            </a:lvl8pPr>
            <a:lvl9pPr lvl="8" rtl="0">
              <a:spcBef>
                <a:spcPts val="1600"/>
              </a:spcBef>
              <a:spcAft>
                <a:spcPts val="1600"/>
              </a:spcAft>
              <a:buSzPts val="1400"/>
              <a:buFont typeface="Barlow Medium"/>
              <a:buNone/>
              <a:defRPr>
                <a:latin typeface="Barlow Medium"/>
                <a:ea typeface="Barlow Medium"/>
                <a:cs typeface="Barlow Medium"/>
                <a:sym typeface="Barlow Medium"/>
              </a:defRPr>
            </a:lvl9pPr>
          </a:lstStyle>
          <a:p>
            <a:endParaRPr/>
          </a:p>
        </p:txBody>
      </p:sp>
      <p:sp>
        <p:nvSpPr>
          <p:cNvPr id="220" name="Google Shape;220;p16"/>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8008834" y="4192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16"/>
          <p:cNvGrpSpPr/>
          <p:nvPr/>
        </p:nvGrpSpPr>
        <p:grpSpPr>
          <a:xfrm>
            <a:off x="7978830" y="2763884"/>
            <a:ext cx="151241" cy="137891"/>
            <a:chOff x="1474943" y="3859420"/>
            <a:chExt cx="118956" cy="108456"/>
          </a:xfrm>
        </p:grpSpPr>
        <p:sp>
          <p:nvSpPr>
            <p:cNvPr id="223" name="Google Shape;223;p1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16"/>
          <p:cNvGrpSpPr/>
          <p:nvPr/>
        </p:nvGrpSpPr>
        <p:grpSpPr>
          <a:xfrm>
            <a:off x="1127205" y="686509"/>
            <a:ext cx="151241" cy="137891"/>
            <a:chOff x="1474943" y="3859420"/>
            <a:chExt cx="118956" cy="108456"/>
          </a:xfrm>
        </p:grpSpPr>
        <p:sp>
          <p:nvSpPr>
            <p:cNvPr id="227" name="Google Shape;227;p1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16"/>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6981402" y="162035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434121" y="18682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txBox="1">
            <a:spLocks noGrp="1"/>
          </p:cNvSpPr>
          <p:nvPr>
            <p:ph type="subTitle" idx="2"/>
          </p:nvPr>
        </p:nvSpPr>
        <p:spPr>
          <a:xfrm>
            <a:off x="2833800" y="1972450"/>
            <a:ext cx="2796600" cy="46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Barlow Medium"/>
              <a:buNone/>
              <a:defRPr sz="2000">
                <a:solidFill>
                  <a:schemeClr val="accent3"/>
                </a:solidFill>
                <a:latin typeface="Sriracha"/>
                <a:ea typeface="Sriracha"/>
                <a:cs typeface="Sriracha"/>
                <a:sym typeface="Sriracha"/>
              </a:defRPr>
            </a:lvl1pPr>
            <a:lvl2pPr lvl="1" rtl="0">
              <a:spcBef>
                <a:spcPts val="0"/>
              </a:spcBef>
              <a:spcAft>
                <a:spcPts val="0"/>
              </a:spcAft>
              <a:buSzPts val="1400"/>
              <a:buFont typeface="Barlow Medium"/>
              <a:buNone/>
              <a:defRPr>
                <a:latin typeface="Barlow Medium"/>
                <a:ea typeface="Barlow Medium"/>
                <a:cs typeface="Barlow Medium"/>
                <a:sym typeface="Barlow Medium"/>
              </a:defRPr>
            </a:lvl2pPr>
            <a:lvl3pPr lvl="2" rtl="0">
              <a:spcBef>
                <a:spcPts val="1600"/>
              </a:spcBef>
              <a:spcAft>
                <a:spcPts val="0"/>
              </a:spcAft>
              <a:buSzPts val="1400"/>
              <a:buFont typeface="Barlow Medium"/>
              <a:buNone/>
              <a:defRPr>
                <a:latin typeface="Barlow Medium"/>
                <a:ea typeface="Barlow Medium"/>
                <a:cs typeface="Barlow Medium"/>
                <a:sym typeface="Barlow Medium"/>
              </a:defRPr>
            </a:lvl3pPr>
            <a:lvl4pPr lvl="3" rtl="0">
              <a:spcBef>
                <a:spcPts val="1600"/>
              </a:spcBef>
              <a:spcAft>
                <a:spcPts val="0"/>
              </a:spcAft>
              <a:buSzPts val="1400"/>
              <a:buFont typeface="Barlow Medium"/>
              <a:buNone/>
              <a:defRPr>
                <a:latin typeface="Barlow Medium"/>
                <a:ea typeface="Barlow Medium"/>
                <a:cs typeface="Barlow Medium"/>
                <a:sym typeface="Barlow Medium"/>
              </a:defRPr>
            </a:lvl4pPr>
            <a:lvl5pPr lvl="4" rtl="0">
              <a:spcBef>
                <a:spcPts val="1600"/>
              </a:spcBef>
              <a:spcAft>
                <a:spcPts val="0"/>
              </a:spcAft>
              <a:buSzPts val="1400"/>
              <a:buFont typeface="Barlow Medium"/>
              <a:buNone/>
              <a:defRPr>
                <a:latin typeface="Barlow Medium"/>
                <a:ea typeface="Barlow Medium"/>
                <a:cs typeface="Barlow Medium"/>
                <a:sym typeface="Barlow Medium"/>
              </a:defRPr>
            </a:lvl5pPr>
            <a:lvl6pPr lvl="5" rtl="0">
              <a:spcBef>
                <a:spcPts val="1600"/>
              </a:spcBef>
              <a:spcAft>
                <a:spcPts val="0"/>
              </a:spcAft>
              <a:buSzPts val="1400"/>
              <a:buFont typeface="Barlow Medium"/>
              <a:buNone/>
              <a:defRPr>
                <a:latin typeface="Barlow Medium"/>
                <a:ea typeface="Barlow Medium"/>
                <a:cs typeface="Barlow Medium"/>
                <a:sym typeface="Barlow Medium"/>
              </a:defRPr>
            </a:lvl6pPr>
            <a:lvl7pPr lvl="6" rtl="0">
              <a:spcBef>
                <a:spcPts val="1600"/>
              </a:spcBef>
              <a:spcAft>
                <a:spcPts val="0"/>
              </a:spcAft>
              <a:buSzPts val="1400"/>
              <a:buFont typeface="Barlow Medium"/>
              <a:buNone/>
              <a:defRPr>
                <a:latin typeface="Barlow Medium"/>
                <a:ea typeface="Barlow Medium"/>
                <a:cs typeface="Barlow Medium"/>
                <a:sym typeface="Barlow Medium"/>
              </a:defRPr>
            </a:lvl7pPr>
            <a:lvl8pPr lvl="7" rtl="0">
              <a:spcBef>
                <a:spcPts val="1600"/>
              </a:spcBef>
              <a:spcAft>
                <a:spcPts val="0"/>
              </a:spcAft>
              <a:buSzPts val="1400"/>
              <a:buFont typeface="Barlow Medium"/>
              <a:buNone/>
              <a:defRPr>
                <a:latin typeface="Barlow Medium"/>
                <a:ea typeface="Barlow Medium"/>
                <a:cs typeface="Barlow Medium"/>
                <a:sym typeface="Barlow Medium"/>
              </a:defRPr>
            </a:lvl8pPr>
            <a:lvl9pPr lvl="8" rtl="0">
              <a:spcBef>
                <a:spcPts val="1600"/>
              </a:spcBef>
              <a:spcAft>
                <a:spcPts val="1600"/>
              </a:spcAft>
              <a:buSzPts val="1400"/>
              <a:buFont typeface="Barlow Medium"/>
              <a:buNone/>
              <a:defRPr>
                <a:latin typeface="Barlow Medium"/>
                <a:ea typeface="Barlow Medium"/>
                <a:cs typeface="Barlow Medium"/>
                <a:sym typeface="Barlow Medium"/>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one column 2">
  <p:cSld name="ONE_COLUMN_TEXT_2_1">
    <p:bg>
      <p:bgPr>
        <a:solidFill>
          <a:srgbClr val="F4EAD7"/>
        </a:solidFill>
        <a:effectLst/>
      </p:bgPr>
    </p:bg>
    <p:spTree>
      <p:nvGrpSpPr>
        <p:cNvPr id="1" name="Shape 235"/>
        <p:cNvGrpSpPr/>
        <p:nvPr/>
      </p:nvGrpSpPr>
      <p:grpSpPr>
        <a:xfrm>
          <a:off x="0" y="0"/>
          <a:ext cx="0" cy="0"/>
          <a:chOff x="0" y="0"/>
          <a:chExt cx="0" cy="0"/>
        </a:xfrm>
      </p:grpSpPr>
      <p:sp>
        <p:nvSpPr>
          <p:cNvPr id="236" name="Google Shape;236;p17"/>
          <p:cNvSpPr/>
          <p:nvPr/>
        </p:nvSpPr>
        <p:spPr>
          <a:xfrm>
            <a:off x="5939273" y="258746"/>
            <a:ext cx="1891291" cy="84676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7"/>
          <p:cNvSpPr/>
          <p:nvPr/>
        </p:nvSpPr>
        <p:spPr>
          <a:xfrm>
            <a:off x="58402" y="5017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7"/>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
        <p:nvSpPr>
          <p:cNvPr id="239" name="Google Shape;239;p17"/>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434121" y="30288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 name="Google Shape;241;p17"/>
          <p:cNvGrpSpPr/>
          <p:nvPr/>
        </p:nvGrpSpPr>
        <p:grpSpPr>
          <a:xfrm>
            <a:off x="2146155" y="1447334"/>
            <a:ext cx="151241" cy="137891"/>
            <a:chOff x="1474943" y="3859420"/>
            <a:chExt cx="118956" cy="108456"/>
          </a:xfrm>
        </p:grpSpPr>
        <p:sp>
          <p:nvSpPr>
            <p:cNvPr id="242" name="Google Shape;242;p17"/>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17"/>
          <p:cNvGrpSpPr/>
          <p:nvPr/>
        </p:nvGrpSpPr>
        <p:grpSpPr>
          <a:xfrm>
            <a:off x="8236530" y="2296259"/>
            <a:ext cx="151241" cy="137891"/>
            <a:chOff x="1474943" y="3859420"/>
            <a:chExt cx="118956" cy="108456"/>
          </a:xfrm>
        </p:grpSpPr>
        <p:sp>
          <p:nvSpPr>
            <p:cNvPr id="246" name="Google Shape;246;p17"/>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17"/>
          <p:cNvSpPr/>
          <p:nvPr/>
        </p:nvSpPr>
        <p:spPr>
          <a:xfrm>
            <a:off x="1320521" y="3723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a:off x="7223877" y="2763880"/>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a:off x="1008596" y="17963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txBox="1">
            <a:spLocks noGrp="1"/>
          </p:cNvSpPr>
          <p:nvPr>
            <p:ph type="subTitle" idx="1"/>
          </p:nvPr>
        </p:nvSpPr>
        <p:spPr>
          <a:xfrm>
            <a:off x="3160624" y="2241819"/>
            <a:ext cx="2844300" cy="1059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Barlow Medium"/>
              <a:buNone/>
              <a:defRPr sz="2800">
                <a:latin typeface="Sriracha"/>
                <a:ea typeface="Sriracha"/>
                <a:cs typeface="Sriracha"/>
                <a:sym typeface="Sriracha"/>
              </a:defRPr>
            </a:lvl1pPr>
            <a:lvl2pPr lvl="1" rtl="0">
              <a:spcBef>
                <a:spcPts val="0"/>
              </a:spcBef>
              <a:spcAft>
                <a:spcPts val="0"/>
              </a:spcAft>
              <a:buSzPts val="1400"/>
              <a:buFont typeface="Barlow Medium"/>
              <a:buNone/>
              <a:defRPr>
                <a:latin typeface="Barlow Medium"/>
                <a:ea typeface="Barlow Medium"/>
                <a:cs typeface="Barlow Medium"/>
                <a:sym typeface="Barlow Medium"/>
              </a:defRPr>
            </a:lvl2pPr>
            <a:lvl3pPr lvl="2" rtl="0">
              <a:spcBef>
                <a:spcPts val="1600"/>
              </a:spcBef>
              <a:spcAft>
                <a:spcPts val="0"/>
              </a:spcAft>
              <a:buSzPts val="1400"/>
              <a:buFont typeface="Barlow Medium"/>
              <a:buNone/>
              <a:defRPr>
                <a:latin typeface="Barlow Medium"/>
                <a:ea typeface="Barlow Medium"/>
                <a:cs typeface="Barlow Medium"/>
                <a:sym typeface="Barlow Medium"/>
              </a:defRPr>
            </a:lvl3pPr>
            <a:lvl4pPr lvl="3" rtl="0">
              <a:spcBef>
                <a:spcPts val="1600"/>
              </a:spcBef>
              <a:spcAft>
                <a:spcPts val="0"/>
              </a:spcAft>
              <a:buSzPts val="1400"/>
              <a:buFont typeface="Barlow Medium"/>
              <a:buNone/>
              <a:defRPr>
                <a:latin typeface="Barlow Medium"/>
                <a:ea typeface="Barlow Medium"/>
                <a:cs typeface="Barlow Medium"/>
                <a:sym typeface="Barlow Medium"/>
              </a:defRPr>
            </a:lvl4pPr>
            <a:lvl5pPr lvl="4" rtl="0">
              <a:spcBef>
                <a:spcPts val="1600"/>
              </a:spcBef>
              <a:spcAft>
                <a:spcPts val="0"/>
              </a:spcAft>
              <a:buSzPts val="1400"/>
              <a:buFont typeface="Barlow Medium"/>
              <a:buNone/>
              <a:defRPr>
                <a:latin typeface="Barlow Medium"/>
                <a:ea typeface="Barlow Medium"/>
                <a:cs typeface="Barlow Medium"/>
                <a:sym typeface="Barlow Medium"/>
              </a:defRPr>
            </a:lvl5pPr>
            <a:lvl6pPr lvl="5" rtl="0">
              <a:spcBef>
                <a:spcPts val="1600"/>
              </a:spcBef>
              <a:spcAft>
                <a:spcPts val="0"/>
              </a:spcAft>
              <a:buSzPts val="1400"/>
              <a:buFont typeface="Barlow Medium"/>
              <a:buNone/>
              <a:defRPr>
                <a:latin typeface="Barlow Medium"/>
                <a:ea typeface="Barlow Medium"/>
                <a:cs typeface="Barlow Medium"/>
                <a:sym typeface="Barlow Medium"/>
              </a:defRPr>
            </a:lvl6pPr>
            <a:lvl7pPr lvl="6" rtl="0">
              <a:spcBef>
                <a:spcPts val="1600"/>
              </a:spcBef>
              <a:spcAft>
                <a:spcPts val="0"/>
              </a:spcAft>
              <a:buSzPts val="1400"/>
              <a:buFont typeface="Barlow Medium"/>
              <a:buNone/>
              <a:defRPr>
                <a:latin typeface="Barlow Medium"/>
                <a:ea typeface="Barlow Medium"/>
                <a:cs typeface="Barlow Medium"/>
                <a:sym typeface="Barlow Medium"/>
              </a:defRPr>
            </a:lvl7pPr>
            <a:lvl8pPr lvl="7" rtl="0">
              <a:spcBef>
                <a:spcPts val="1600"/>
              </a:spcBef>
              <a:spcAft>
                <a:spcPts val="0"/>
              </a:spcAft>
              <a:buSzPts val="1400"/>
              <a:buFont typeface="Barlow Medium"/>
              <a:buNone/>
              <a:defRPr>
                <a:latin typeface="Barlow Medium"/>
                <a:ea typeface="Barlow Medium"/>
                <a:cs typeface="Barlow Medium"/>
                <a:sym typeface="Barlow Medium"/>
              </a:defRPr>
            </a:lvl8pPr>
            <a:lvl9pPr lvl="8" rtl="0">
              <a:spcBef>
                <a:spcPts val="1600"/>
              </a:spcBef>
              <a:spcAft>
                <a:spcPts val="1600"/>
              </a:spcAft>
              <a:buSzPts val="1400"/>
              <a:buFont typeface="Barlow Medium"/>
              <a:buNone/>
              <a:defRPr>
                <a:latin typeface="Barlow Medium"/>
                <a:ea typeface="Barlow Medium"/>
                <a:cs typeface="Barlow Medium"/>
                <a:sym typeface="Barlow Medium"/>
              </a:defRPr>
            </a:lvl9pPr>
          </a:lstStyle>
          <a:p>
            <a:endParaRPr/>
          </a:p>
        </p:txBody>
      </p:sp>
      <p:sp>
        <p:nvSpPr>
          <p:cNvPr id="254" name="Google Shape;254;p17"/>
          <p:cNvSpPr/>
          <p:nvPr/>
        </p:nvSpPr>
        <p:spPr>
          <a:xfrm>
            <a:off x="7611496" y="11055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68"/>
        <p:cNvGrpSpPr/>
        <p:nvPr/>
      </p:nvGrpSpPr>
      <p:grpSpPr>
        <a:xfrm>
          <a:off x="0" y="0"/>
          <a:ext cx="0" cy="0"/>
          <a:chOff x="0" y="0"/>
          <a:chExt cx="0" cy="0"/>
        </a:xfrm>
      </p:grpSpPr>
      <p:sp>
        <p:nvSpPr>
          <p:cNvPr id="269" name="Google Shape;269;p19"/>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9"/>
          <p:cNvGrpSpPr/>
          <p:nvPr/>
        </p:nvGrpSpPr>
        <p:grpSpPr>
          <a:xfrm>
            <a:off x="8236530" y="2296259"/>
            <a:ext cx="151241" cy="137891"/>
            <a:chOff x="1474943" y="3859420"/>
            <a:chExt cx="118956" cy="108456"/>
          </a:xfrm>
        </p:grpSpPr>
        <p:sp>
          <p:nvSpPr>
            <p:cNvPr id="271" name="Google Shape;271;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9"/>
          <p:cNvSpPr/>
          <p:nvPr/>
        </p:nvSpPr>
        <p:spPr>
          <a:xfrm>
            <a:off x="7223877" y="2763880"/>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2133252" y="1228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218172" y="1535241"/>
            <a:ext cx="3707502" cy="16599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9"/>
          <p:cNvGrpSpPr/>
          <p:nvPr/>
        </p:nvGrpSpPr>
        <p:grpSpPr>
          <a:xfrm>
            <a:off x="3774430" y="3363646"/>
            <a:ext cx="151241" cy="137891"/>
            <a:chOff x="1474943" y="3859420"/>
            <a:chExt cx="118956" cy="108456"/>
          </a:xfrm>
        </p:grpSpPr>
        <p:sp>
          <p:nvSpPr>
            <p:cNvPr id="279" name="Google Shape;279;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9"/>
          <p:cNvSpPr/>
          <p:nvPr/>
        </p:nvSpPr>
        <p:spPr>
          <a:xfrm>
            <a:off x="3310771" y="14527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58546"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773671"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9"/>
          <p:cNvGrpSpPr/>
          <p:nvPr/>
        </p:nvGrpSpPr>
        <p:grpSpPr>
          <a:xfrm>
            <a:off x="901455" y="745884"/>
            <a:ext cx="151241" cy="137891"/>
            <a:chOff x="1474943" y="3859420"/>
            <a:chExt cx="118956" cy="108456"/>
          </a:xfrm>
        </p:grpSpPr>
        <p:sp>
          <p:nvSpPr>
            <p:cNvPr id="286" name="Google Shape;286;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19"/>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290"/>
        <p:cNvGrpSpPr/>
        <p:nvPr/>
      </p:nvGrpSpPr>
      <p:grpSpPr>
        <a:xfrm>
          <a:off x="0" y="0"/>
          <a:ext cx="0" cy="0"/>
          <a:chOff x="0" y="0"/>
          <a:chExt cx="0" cy="0"/>
        </a:xfrm>
      </p:grpSpPr>
      <p:sp>
        <p:nvSpPr>
          <p:cNvPr id="291" name="Google Shape;291;p20"/>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20"/>
          <p:cNvGrpSpPr/>
          <p:nvPr/>
        </p:nvGrpSpPr>
        <p:grpSpPr>
          <a:xfrm>
            <a:off x="7141055" y="271109"/>
            <a:ext cx="151241" cy="137891"/>
            <a:chOff x="1474943" y="3859420"/>
            <a:chExt cx="118956" cy="108456"/>
          </a:xfrm>
        </p:grpSpPr>
        <p:sp>
          <p:nvSpPr>
            <p:cNvPr id="298" name="Google Shape;298;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0"/>
          <p:cNvGrpSpPr/>
          <p:nvPr/>
        </p:nvGrpSpPr>
        <p:grpSpPr>
          <a:xfrm>
            <a:off x="8681055" y="2808434"/>
            <a:ext cx="151241" cy="137891"/>
            <a:chOff x="1474943" y="3859420"/>
            <a:chExt cx="118956" cy="108456"/>
          </a:xfrm>
        </p:grpSpPr>
        <p:sp>
          <p:nvSpPr>
            <p:cNvPr id="302" name="Google Shape;302;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0"/>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308"/>
        <p:cNvGrpSpPr/>
        <p:nvPr/>
      </p:nvGrpSpPr>
      <p:grpSpPr>
        <a:xfrm>
          <a:off x="0" y="0"/>
          <a:ext cx="0" cy="0"/>
          <a:chOff x="0" y="0"/>
          <a:chExt cx="0" cy="0"/>
        </a:xfrm>
      </p:grpSpPr>
      <p:sp>
        <p:nvSpPr>
          <p:cNvPr id="309" name="Google Shape;309;p21"/>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1"/>
          <p:cNvGrpSpPr/>
          <p:nvPr/>
        </p:nvGrpSpPr>
        <p:grpSpPr>
          <a:xfrm>
            <a:off x="1620043" y="654659"/>
            <a:ext cx="151241" cy="137891"/>
            <a:chOff x="1474943" y="3859420"/>
            <a:chExt cx="118956" cy="108456"/>
          </a:xfrm>
        </p:grpSpPr>
        <p:sp>
          <p:nvSpPr>
            <p:cNvPr id="314" name="Google Shape;314;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1"/>
          <p:cNvSpPr/>
          <p:nvPr/>
        </p:nvSpPr>
        <p:spPr>
          <a:xfrm flipH="1">
            <a:off x="7549478" y="2154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6265148" y="701905"/>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1"/>
          <p:cNvGrpSpPr/>
          <p:nvPr/>
        </p:nvGrpSpPr>
        <p:grpSpPr>
          <a:xfrm>
            <a:off x="8529105" y="3468309"/>
            <a:ext cx="151241" cy="137891"/>
            <a:chOff x="1474943" y="3859420"/>
            <a:chExt cx="118956" cy="108456"/>
          </a:xfrm>
        </p:grpSpPr>
        <p:sp>
          <p:nvSpPr>
            <p:cNvPr id="320" name="Google Shape;320;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21"/>
          <p:cNvSpPr/>
          <p:nvPr/>
        </p:nvSpPr>
        <p:spPr>
          <a:xfrm>
            <a:off x="8636996" y="838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6915909" y="224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1650046" y="3290092"/>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809521" y="26675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3"/>
          <p:cNvGrpSpPr/>
          <p:nvPr/>
        </p:nvGrpSpPr>
        <p:grpSpPr>
          <a:xfrm>
            <a:off x="1620043" y="654659"/>
            <a:ext cx="151241" cy="137891"/>
            <a:chOff x="1474943" y="3859420"/>
            <a:chExt cx="118956" cy="108456"/>
          </a:xfrm>
        </p:grpSpPr>
        <p:sp>
          <p:nvSpPr>
            <p:cNvPr id="37" name="Google Shape;37;p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3"/>
          <p:cNvSpPr/>
          <p:nvPr/>
        </p:nvSpPr>
        <p:spPr>
          <a:xfrm flipH="1">
            <a:off x="7549478" y="2154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6265148" y="701905"/>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3"/>
          <p:cNvGrpSpPr/>
          <p:nvPr/>
        </p:nvGrpSpPr>
        <p:grpSpPr>
          <a:xfrm>
            <a:off x="8529105" y="3468309"/>
            <a:ext cx="151241" cy="137891"/>
            <a:chOff x="1474943" y="3859420"/>
            <a:chExt cx="118956" cy="108456"/>
          </a:xfrm>
        </p:grpSpPr>
        <p:sp>
          <p:nvSpPr>
            <p:cNvPr id="43" name="Google Shape;43;p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3"/>
          <p:cNvSpPr/>
          <p:nvPr/>
        </p:nvSpPr>
        <p:spPr>
          <a:xfrm>
            <a:off x="8636996" y="838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915909" y="224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650046" y="3290092"/>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809521" y="26675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txBox="1">
            <a:spLocks noGrp="1"/>
          </p:cNvSpPr>
          <p:nvPr>
            <p:ph type="title"/>
          </p:nvPr>
        </p:nvSpPr>
        <p:spPr>
          <a:xfrm>
            <a:off x="636025" y="1176725"/>
            <a:ext cx="3495900" cy="26421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5200"/>
            </a:lvl1pPr>
            <a:lvl2pPr lvl="1" algn="l">
              <a:spcBef>
                <a:spcPts val="0"/>
              </a:spcBef>
              <a:spcAft>
                <a:spcPts val="0"/>
              </a:spcAft>
              <a:buSzPts val="3600"/>
              <a:buNone/>
              <a:defRPr sz="3600"/>
            </a:lvl2pPr>
            <a:lvl3pPr lvl="2" algn="l">
              <a:spcBef>
                <a:spcPts val="0"/>
              </a:spcBef>
              <a:spcAft>
                <a:spcPts val="0"/>
              </a:spcAft>
              <a:buSzPts val="3600"/>
              <a:buNone/>
              <a:defRPr sz="3600"/>
            </a:lvl3pPr>
            <a:lvl4pPr lvl="3" algn="l">
              <a:spcBef>
                <a:spcPts val="0"/>
              </a:spcBef>
              <a:spcAft>
                <a:spcPts val="0"/>
              </a:spcAft>
              <a:buSzPts val="3600"/>
              <a:buNone/>
              <a:defRPr sz="3600"/>
            </a:lvl4pPr>
            <a:lvl5pPr lvl="4" algn="l">
              <a:spcBef>
                <a:spcPts val="0"/>
              </a:spcBef>
              <a:spcAft>
                <a:spcPts val="0"/>
              </a:spcAft>
              <a:buSzPts val="3600"/>
              <a:buNone/>
              <a:defRPr sz="3600"/>
            </a:lvl5pPr>
            <a:lvl6pPr lvl="5" algn="l">
              <a:spcBef>
                <a:spcPts val="0"/>
              </a:spcBef>
              <a:spcAft>
                <a:spcPts val="0"/>
              </a:spcAft>
              <a:buSzPts val="3600"/>
              <a:buNone/>
              <a:defRPr sz="3600"/>
            </a:lvl6pPr>
            <a:lvl7pPr lvl="6" algn="l">
              <a:spcBef>
                <a:spcPts val="0"/>
              </a:spcBef>
              <a:spcAft>
                <a:spcPts val="0"/>
              </a:spcAft>
              <a:buSzPts val="3600"/>
              <a:buNone/>
              <a:defRPr sz="3600"/>
            </a:lvl7pPr>
            <a:lvl8pPr lvl="7" algn="l">
              <a:spcBef>
                <a:spcPts val="0"/>
              </a:spcBef>
              <a:spcAft>
                <a:spcPts val="0"/>
              </a:spcAft>
              <a:buSzPts val="3600"/>
              <a:buNone/>
              <a:defRPr sz="3600"/>
            </a:lvl8pPr>
            <a:lvl9pPr lvl="8" algn="l">
              <a:spcBef>
                <a:spcPts val="0"/>
              </a:spcBef>
              <a:spcAft>
                <a:spcPts val="0"/>
              </a:spcAft>
              <a:buSzPts val="3600"/>
              <a:buNone/>
              <a:defRPr sz="3600"/>
            </a:lvl9pPr>
          </a:lstStyle>
          <a:p>
            <a:endParaRPr/>
          </a:p>
        </p:txBody>
      </p:sp>
      <p:sp>
        <p:nvSpPr>
          <p:cNvPr id="51" name="Google Shape;51;p3"/>
          <p:cNvSpPr txBox="1">
            <a:spLocks noGrp="1"/>
          </p:cNvSpPr>
          <p:nvPr>
            <p:ph type="subTitle" idx="1"/>
          </p:nvPr>
        </p:nvSpPr>
        <p:spPr>
          <a:xfrm>
            <a:off x="4936975" y="1176725"/>
            <a:ext cx="2582100" cy="130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Barlow Medium"/>
              <a:buNone/>
              <a:defRPr sz="1600">
                <a:latin typeface="Barlow Medium"/>
                <a:ea typeface="Barlow Medium"/>
                <a:cs typeface="Barlow Medium"/>
                <a:sym typeface="Barlow Medium"/>
              </a:defRPr>
            </a:lvl1pPr>
            <a:lvl2pPr lvl="1" rtl="0">
              <a:spcBef>
                <a:spcPts val="0"/>
              </a:spcBef>
              <a:spcAft>
                <a:spcPts val="0"/>
              </a:spcAft>
              <a:buSzPts val="1400"/>
              <a:buFont typeface="Barlow Medium"/>
              <a:buNone/>
              <a:defRPr>
                <a:latin typeface="Barlow Medium"/>
                <a:ea typeface="Barlow Medium"/>
                <a:cs typeface="Barlow Medium"/>
                <a:sym typeface="Barlow Medium"/>
              </a:defRPr>
            </a:lvl2pPr>
            <a:lvl3pPr lvl="2" rtl="0">
              <a:spcBef>
                <a:spcPts val="1600"/>
              </a:spcBef>
              <a:spcAft>
                <a:spcPts val="0"/>
              </a:spcAft>
              <a:buSzPts val="1400"/>
              <a:buFont typeface="Barlow Medium"/>
              <a:buNone/>
              <a:defRPr>
                <a:latin typeface="Barlow Medium"/>
                <a:ea typeface="Barlow Medium"/>
                <a:cs typeface="Barlow Medium"/>
                <a:sym typeface="Barlow Medium"/>
              </a:defRPr>
            </a:lvl3pPr>
            <a:lvl4pPr lvl="3" rtl="0">
              <a:spcBef>
                <a:spcPts val="1600"/>
              </a:spcBef>
              <a:spcAft>
                <a:spcPts val="0"/>
              </a:spcAft>
              <a:buSzPts val="1400"/>
              <a:buFont typeface="Barlow Medium"/>
              <a:buNone/>
              <a:defRPr>
                <a:latin typeface="Barlow Medium"/>
                <a:ea typeface="Barlow Medium"/>
                <a:cs typeface="Barlow Medium"/>
                <a:sym typeface="Barlow Medium"/>
              </a:defRPr>
            </a:lvl4pPr>
            <a:lvl5pPr lvl="4" rtl="0">
              <a:spcBef>
                <a:spcPts val="1600"/>
              </a:spcBef>
              <a:spcAft>
                <a:spcPts val="0"/>
              </a:spcAft>
              <a:buSzPts val="1400"/>
              <a:buFont typeface="Barlow Medium"/>
              <a:buNone/>
              <a:defRPr>
                <a:latin typeface="Barlow Medium"/>
                <a:ea typeface="Barlow Medium"/>
                <a:cs typeface="Barlow Medium"/>
                <a:sym typeface="Barlow Medium"/>
              </a:defRPr>
            </a:lvl5pPr>
            <a:lvl6pPr lvl="5" rtl="0">
              <a:spcBef>
                <a:spcPts val="1600"/>
              </a:spcBef>
              <a:spcAft>
                <a:spcPts val="0"/>
              </a:spcAft>
              <a:buSzPts val="1400"/>
              <a:buFont typeface="Barlow Medium"/>
              <a:buNone/>
              <a:defRPr>
                <a:latin typeface="Barlow Medium"/>
                <a:ea typeface="Barlow Medium"/>
                <a:cs typeface="Barlow Medium"/>
                <a:sym typeface="Barlow Medium"/>
              </a:defRPr>
            </a:lvl6pPr>
            <a:lvl7pPr lvl="6" rtl="0">
              <a:spcBef>
                <a:spcPts val="1600"/>
              </a:spcBef>
              <a:spcAft>
                <a:spcPts val="0"/>
              </a:spcAft>
              <a:buSzPts val="1400"/>
              <a:buFont typeface="Barlow Medium"/>
              <a:buNone/>
              <a:defRPr>
                <a:latin typeface="Barlow Medium"/>
                <a:ea typeface="Barlow Medium"/>
                <a:cs typeface="Barlow Medium"/>
                <a:sym typeface="Barlow Medium"/>
              </a:defRPr>
            </a:lvl7pPr>
            <a:lvl8pPr lvl="7" rtl="0">
              <a:spcBef>
                <a:spcPts val="1600"/>
              </a:spcBef>
              <a:spcAft>
                <a:spcPts val="0"/>
              </a:spcAft>
              <a:buSzPts val="1400"/>
              <a:buFont typeface="Barlow Medium"/>
              <a:buNone/>
              <a:defRPr>
                <a:latin typeface="Barlow Medium"/>
                <a:ea typeface="Barlow Medium"/>
                <a:cs typeface="Barlow Medium"/>
                <a:sym typeface="Barlow Medium"/>
              </a:defRPr>
            </a:lvl8pPr>
            <a:lvl9pPr lvl="8" rtl="0">
              <a:spcBef>
                <a:spcPts val="1600"/>
              </a:spcBef>
              <a:spcAft>
                <a:spcPts val="1600"/>
              </a:spcAft>
              <a:buSzPts val="1400"/>
              <a:buFont typeface="Barlow Medium"/>
              <a:buNone/>
              <a:defRPr>
                <a:latin typeface="Barlow Medium"/>
                <a:ea typeface="Barlow Medium"/>
                <a:cs typeface="Barlow Medium"/>
                <a:sym typeface="Barlow Medium"/>
              </a:defRPr>
            </a:lvl9pPr>
          </a:lstStyle>
          <a:p>
            <a:endParaRPr/>
          </a:p>
        </p:txBody>
      </p:sp>
      <p:sp>
        <p:nvSpPr>
          <p:cNvPr id="52" name="Google Shape;52;p3"/>
          <p:cNvSpPr txBox="1">
            <a:spLocks noGrp="1"/>
          </p:cNvSpPr>
          <p:nvPr>
            <p:ph type="title" idx="2" hasCustomPrompt="1"/>
          </p:nvPr>
        </p:nvSpPr>
        <p:spPr>
          <a:xfrm>
            <a:off x="636028" y="695675"/>
            <a:ext cx="3285000" cy="6423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9" name="Google Shape;5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6"/>
          <p:cNvSpPr/>
          <p:nvPr/>
        </p:nvSpPr>
        <p:spPr>
          <a:xfrm>
            <a:off x="5034174" y="450149"/>
            <a:ext cx="3692240" cy="1653083"/>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 name="Google Shape;63;p6"/>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6"/>
          <p:cNvGrpSpPr/>
          <p:nvPr/>
        </p:nvGrpSpPr>
        <p:grpSpPr>
          <a:xfrm>
            <a:off x="430655" y="2172484"/>
            <a:ext cx="151241" cy="137891"/>
            <a:chOff x="1474943" y="3859420"/>
            <a:chExt cx="118956" cy="108456"/>
          </a:xfrm>
        </p:grpSpPr>
        <p:sp>
          <p:nvSpPr>
            <p:cNvPr id="67" name="Google Shape;67;p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6"/>
          <p:cNvSpPr/>
          <p:nvPr/>
        </p:nvSpPr>
        <p:spPr>
          <a:xfrm>
            <a:off x="8130179" y="438356"/>
            <a:ext cx="190201" cy="171976"/>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71;p6"/>
          <p:cNvGrpSpPr/>
          <p:nvPr/>
        </p:nvGrpSpPr>
        <p:grpSpPr>
          <a:xfrm>
            <a:off x="8430780" y="2172484"/>
            <a:ext cx="151241" cy="137891"/>
            <a:chOff x="1474943" y="3859420"/>
            <a:chExt cx="118956" cy="108456"/>
          </a:xfrm>
        </p:grpSpPr>
        <p:sp>
          <p:nvSpPr>
            <p:cNvPr id="72" name="Google Shape;72;p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6"/>
          <p:cNvSpPr/>
          <p:nvPr/>
        </p:nvSpPr>
        <p:spPr>
          <a:xfrm>
            <a:off x="7564846" y="323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6"/>
          <p:cNvGrpSpPr/>
          <p:nvPr/>
        </p:nvGrpSpPr>
        <p:grpSpPr>
          <a:xfrm>
            <a:off x="463243" y="455396"/>
            <a:ext cx="151241" cy="137891"/>
            <a:chOff x="1474943" y="3859420"/>
            <a:chExt cx="118956" cy="108456"/>
          </a:xfrm>
        </p:grpSpPr>
        <p:sp>
          <p:nvSpPr>
            <p:cNvPr id="77" name="Google Shape;77;p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6"/>
          <p:cNvSpPr/>
          <p:nvPr/>
        </p:nvSpPr>
        <p:spPr>
          <a:xfrm>
            <a:off x="8874809" y="33414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6"/>
          <p:cNvGrpSpPr/>
          <p:nvPr/>
        </p:nvGrpSpPr>
        <p:grpSpPr>
          <a:xfrm>
            <a:off x="834980" y="4345059"/>
            <a:ext cx="151241" cy="137891"/>
            <a:chOff x="1474943" y="3859420"/>
            <a:chExt cx="118956" cy="108456"/>
          </a:xfrm>
        </p:grpSpPr>
        <p:sp>
          <p:nvSpPr>
            <p:cNvPr id="82" name="Google Shape;82;p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F4EAD7"/>
        </a:solidFill>
        <a:effectLst/>
      </p:bgPr>
    </p:bg>
    <p:spTree>
      <p:nvGrpSpPr>
        <p:cNvPr id="1" name="Shape 85"/>
        <p:cNvGrpSpPr/>
        <p:nvPr/>
      </p:nvGrpSpPr>
      <p:grpSpPr>
        <a:xfrm>
          <a:off x="0" y="0"/>
          <a:ext cx="0" cy="0"/>
          <a:chOff x="0" y="0"/>
          <a:chExt cx="0" cy="0"/>
        </a:xfrm>
      </p:grpSpPr>
      <p:sp>
        <p:nvSpPr>
          <p:cNvPr id="86" name="Google Shape;86;p7"/>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
        <p:nvSpPr>
          <p:cNvPr id="88" name="Google Shape;88;p7"/>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7"/>
          <p:cNvGrpSpPr/>
          <p:nvPr/>
        </p:nvGrpSpPr>
        <p:grpSpPr>
          <a:xfrm>
            <a:off x="7141055" y="271109"/>
            <a:ext cx="151241" cy="137891"/>
            <a:chOff x="1474943" y="3859420"/>
            <a:chExt cx="118956" cy="108456"/>
          </a:xfrm>
        </p:grpSpPr>
        <p:sp>
          <p:nvSpPr>
            <p:cNvPr id="94" name="Google Shape;94;p7"/>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7"/>
          <p:cNvGrpSpPr/>
          <p:nvPr/>
        </p:nvGrpSpPr>
        <p:grpSpPr>
          <a:xfrm>
            <a:off x="8681055" y="2808434"/>
            <a:ext cx="151241" cy="137891"/>
            <a:chOff x="1474943" y="3859420"/>
            <a:chExt cx="118956" cy="108456"/>
          </a:xfrm>
        </p:grpSpPr>
        <p:sp>
          <p:nvSpPr>
            <p:cNvPr id="98" name="Google Shape;98;p7"/>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7"/>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txBox="1">
            <a:spLocks noGrp="1"/>
          </p:cNvSpPr>
          <p:nvPr>
            <p:ph type="subTitle" idx="1"/>
          </p:nvPr>
        </p:nvSpPr>
        <p:spPr>
          <a:xfrm>
            <a:off x="1861500" y="1287715"/>
            <a:ext cx="5421000" cy="1893600"/>
          </a:xfrm>
          <a:prstGeom prst="rect">
            <a:avLst/>
          </a:prstGeom>
        </p:spPr>
        <p:txBody>
          <a:bodyPr spcFirstLastPara="1" wrap="square" lIns="91425" tIns="91425" rIns="91425" bIns="91425" anchor="t" anchorCtr="0">
            <a:noAutofit/>
          </a:bodyPr>
          <a:lstStyle>
            <a:lvl1pPr lvl="0" algn="ctr" rtl="0">
              <a:lnSpc>
                <a:spcPct val="150000"/>
              </a:lnSpc>
              <a:spcBef>
                <a:spcPts val="0"/>
              </a:spcBef>
              <a:spcAft>
                <a:spcPts val="0"/>
              </a:spcAft>
              <a:buSzPts val="1600"/>
              <a:buFont typeface="Barlow Medium"/>
              <a:buNone/>
              <a:defRPr sz="1600">
                <a:latin typeface="Barlow Medium"/>
                <a:ea typeface="Barlow Medium"/>
                <a:cs typeface="Barlow Medium"/>
                <a:sym typeface="Barlow Medium"/>
              </a:defRPr>
            </a:lvl1pPr>
            <a:lvl2pPr lvl="1" rtl="0">
              <a:spcBef>
                <a:spcPts val="0"/>
              </a:spcBef>
              <a:spcAft>
                <a:spcPts val="0"/>
              </a:spcAft>
              <a:buSzPts val="1400"/>
              <a:buFont typeface="Barlow Medium"/>
              <a:buNone/>
              <a:defRPr>
                <a:latin typeface="Barlow Medium"/>
                <a:ea typeface="Barlow Medium"/>
                <a:cs typeface="Barlow Medium"/>
                <a:sym typeface="Barlow Medium"/>
              </a:defRPr>
            </a:lvl2pPr>
            <a:lvl3pPr lvl="2" rtl="0">
              <a:spcBef>
                <a:spcPts val="1600"/>
              </a:spcBef>
              <a:spcAft>
                <a:spcPts val="0"/>
              </a:spcAft>
              <a:buSzPts val="1400"/>
              <a:buFont typeface="Barlow Medium"/>
              <a:buNone/>
              <a:defRPr>
                <a:latin typeface="Barlow Medium"/>
                <a:ea typeface="Barlow Medium"/>
                <a:cs typeface="Barlow Medium"/>
                <a:sym typeface="Barlow Medium"/>
              </a:defRPr>
            </a:lvl3pPr>
            <a:lvl4pPr lvl="3" rtl="0">
              <a:spcBef>
                <a:spcPts val="1600"/>
              </a:spcBef>
              <a:spcAft>
                <a:spcPts val="0"/>
              </a:spcAft>
              <a:buSzPts val="1400"/>
              <a:buFont typeface="Barlow Medium"/>
              <a:buNone/>
              <a:defRPr>
                <a:latin typeface="Barlow Medium"/>
                <a:ea typeface="Barlow Medium"/>
                <a:cs typeface="Barlow Medium"/>
                <a:sym typeface="Barlow Medium"/>
              </a:defRPr>
            </a:lvl4pPr>
            <a:lvl5pPr lvl="4" rtl="0">
              <a:spcBef>
                <a:spcPts val="1600"/>
              </a:spcBef>
              <a:spcAft>
                <a:spcPts val="0"/>
              </a:spcAft>
              <a:buSzPts val="1400"/>
              <a:buFont typeface="Barlow Medium"/>
              <a:buNone/>
              <a:defRPr>
                <a:latin typeface="Barlow Medium"/>
                <a:ea typeface="Barlow Medium"/>
                <a:cs typeface="Barlow Medium"/>
                <a:sym typeface="Barlow Medium"/>
              </a:defRPr>
            </a:lvl5pPr>
            <a:lvl6pPr lvl="5" rtl="0">
              <a:spcBef>
                <a:spcPts val="1600"/>
              </a:spcBef>
              <a:spcAft>
                <a:spcPts val="0"/>
              </a:spcAft>
              <a:buSzPts val="1400"/>
              <a:buFont typeface="Barlow Medium"/>
              <a:buNone/>
              <a:defRPr>
                <a:latin typeface="Barlow Medium"/>
                <a:ea typeface="Barlow Medium"/>
                <a:cs typeface="Barlow Medium"/>
                <a:sym typeface="Barlow Medium"/>
              </a:defRPr>
            </a:lvl6pPr>
            <a:lvl7pPr lvl="6" rtl="0">
              <a:spcBef>
                <a:spcPts val="1600"/>
              </a:spcBef>
              <a:spcAft>
                <a:spcPts val="0"/>
              </a:spcAft>
              <a:buSzPts val="1400"/>
              <a:buFont typeface="Barlow Medium"/>
              <a:buNone/>
              <a:defRPr>
                <a:latin typeface="Barlow Medium"/>
                <a:ea typeface="Barlow Medium"/>
                <a:cs typeface="Barlow Medium"/>
                <a:sym typeface="Barlow Medium"/>
              </a:defRPr>
            </a:lvl7pPr>
            <a:lvl8pPr lvl="7" rtl="0">
              <a:spcBef>
                <a:spcPts val="1600"/>
              </a:spcBef>
              <a:spcAft>
                <a:spcPts val="0"/>
              </a:spcAft>
              <a:buSzPts val="1400"/>
              <a:buFont typeface="Barlow Medium"/>
              <a:buNone/>
              <a:defRPr>
                <a:latin typeface="Barlow Medium"/>
                <a:ea typeface="Barlow Medium"/>
                <a:cs typeface="Barlow Medium"/>
                <a:sym typeface="Barlow Medium"/>
              </a:defRPr>
            </a:lvl8pPr>
            <a:lvl9pPr lvl="8" rtl="0">
              <a:spcBef>
                <a:spcPts val="1600"/>
              </a:spcBef>
              <a:spcAft>
                <a:spcPts val="1600"/>
              </a:spcAft>
              <a:buSzPts val="1400"/>
              <a:buFont typeface="Barlow Medium"/>
              <a:buNone/>
              <a:defRPr>
                <a:latin typeface="Barlow Medium"/>
                <a:ea typeface="Barlow Medium"/>
                <a:cs typeface="Barlow Medium"/>
                <a:sym typeface="Barlow Medium"/>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F4EAD7"/>
        </a:solidFill>
        <a:effectLst/>
      </p:bgPr>
    </p:bg>
    <p:spTree>
      <p:nvGrpSpPr>
        <p:cNvPr id="1" name="Shape 104"/>
        <p:cNvGrpSpPr/>
        <p:nvPr/>
      </p:nvGrpSpPr>
      <p:grpSpPr>
        <a:xfrm>
          <a:off x="0" y="0"/>
          <a:ext cx="0" cy="0"/>
          <a:chOff x="0" y="0"/>
          <a:chExt cx="0" cy="0"/>
        </a:xfrm>
      </p:grpSpPr>
      <p:sp>
        <p:nvSpPr>
          <p:cNvPr id="105" name="Google Shape;105;p8"/>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txBox="1">
            <a:spLocks noGrp="1"/>
          </p:cNvSpPr>
          <p:nvPr>
            <p:ph type="title"/>
          </p:nvPr>
        </p:nvSpPr>
        <p:spPr>
          <a:xfrm>
            <a:off x="980794" y="2993875"/>
            <a:ext cx="3595200" cy="445800"/>
          </a:xfrm>
          <a:prstGeom prst="rect">
            <a:avLst/>
          </a:prstGeom>
        </p:spPr>
        <p:txBody>
          <a:bodyPr spcFirstLastPara="1" wrap="square" lIns="91425" tIns="91425" rIns="91425" bIns="91425" anchor="ctr" anchorCtr="0">
            <a:noAutofit/>
          </a:bodyPr>
          <a:lstStyle>
            <a:lvl1pPr lvl="0" algn="r">
              <a:spcBef>
                <a:spcPts val="0"/>
              </a:spcBef>
              <a:spcAft>
                <a:spcPts val="0"/>
              </a:spcAft>
              <a:buSzPts val="1400"/>
              <a:buNone/>
              <a:defRPr sz="1800"/>
            </a:lvl1pPr>
            <a:lvl2pPr lvl="1">
              <a:spcBef>
                <a:spcPts val="0"/>
              </a:spcBef>
              <a:spcAft>
                <a:spcPts val="0"/>
              </a:spcAft>
              <a:buSzPts val="1400"/>
              <a:buNone/>
              <a:defRPr sz="1400"/>
            </a:lvl2pPr>
            <a:lvl3pPr lvl="2">
              <a:spcBef>
                <a:spcPts val="0"/>
              </a:spcBef>
              <a:spcAft>
                <a:spcPts val="0"/>
              </a:spcAft>
              <a:buSzPts val="1400"/>
              <a:buNone/>
              <a:defRPr sz="1400"/>
            </a:lvl3pPr>
            <a:lvl4pPr lvl="3">
              <a:spcBef>
                <a:spcPts val="0"/>
              </a:spcBef>
              <a:spcAft>
                <a:spcPts val="0"/>
              </a:spcAft>
              <a:buSzPts val="1400"/>
              <a:buNone/>
              <a:defRPr sz="1400"/>
            </a:lvl4pPr>
            <a:lvl5pPr lvl="4">
              <a:spcBef>
                <a:spcPts val="0"/>
              </a:spcBef>
              <a:spcAft>
                <a:spcPts val="0"/>
              </a:spcAft>
              <a:buSzPts val="1400"/>
              <a:buNone/>
              <a:defRPr sz="1400"/>
            </a:lvl5pPr>
            <a:lvl6pPr lvl="5">
              <a:spcBef>
                <a:spcPts val="0"/>
              </a:spcBef>
              <a:spcAft>
                <a:spcPts val="0"/>
              </a:spcAft>
              <a:buSzPts val="1400"/>
              <a:buNone/>
              <a:defRPr sz="1400"/>
            </a:lvl6pPr>
            <a:lvl7pPr lvl="6">
              <a:spcBef>
                <a:spcPts val="0"/>
              </a:spcBef>
              <a:spcAft>
                <a:spcPts val="0"/>
              </a:spcAft>
              <a:buSzPts val="1400"/>
              <a:buNone/>
              <a:defRPr sz="1400"/>
            </a:lvl7pPr>
            <a:lvl8pPr lvl="7">
              <a:spcBef>
                <a:spcPts val="0"/>
              </a:spcBef>
              <a:spcAft>
                <a:spcPts val="0"/>
              </a:spcAft>
              <a:buSzPts val="1400"/>
              <a:buNone/>
              <a:defRPr sz="1400"/>
            </a:lvl8pPr>
            <a:lvl9pPr lvl="8">
              <a:spcBef>
                <a:spcPts val="0"/>
              </a:spcBef>
              <a:spcAft>
                <a:spcPts val="0"/>
              </a:spcAft>
              <a:buSzPts val="1400"/>
              <a:buNone/>
              <a:defRPr sz="1400"/>
            </a:lvl9pPr>
          </a:lstStyle>
          <a:p>
            <a:endParaRPr/>
          </a:p>
        </p:txBody>
      </p:sp>
      <p:sp>
        <p:nvSpPr>
          <p:cNvPr id="107" name="Google Shape;107;p8"/>
          <p:cNvSpPr/>
          <p:nvPr/>
        </p:nvSpPr>
        <p:spPr>
          <a:xfrm>
            <a:off x="5034174" y="450149"/>
            <a:ext cx="3692240" cy="1653083"/>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8"/>
          <p:cNvGrpSpPr/>
          <p:nvPr/>
        </p:nvGrpSpPr>
        <p:grpSpPr>
          <a:xfrm>
            <a:off x="430655" y="2172484"/>
            <a:ext cx="151241" cy="137891"/>
            <a:chOff x="1474943" y="3859420"/>
            <a:chExt cx="118956" cy="108456"/>
          </a:xfrm>
        </p:grpSpPr>
        <p:sp>
          <p:nvSpPr>
            <p:cNvPr id="111" name="Google Shape;111;p8"/>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8"/>
          <p:cNvSpPr/>
          <p:nvPr/>
        </p:nvSpPr>
        <p:spPr>
          <a:xfrm>
            <a:off x="8130179" y="438356"/>
            <a:ext cx="190201" cy="171976"/>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8"/>
          <p:cNvGrpSpPr/>
          <p:nvPr/>
        </p:nvGrpSpPr>
        <p:grpSpPr>
          <a:xfrm>
            <a:off x="8430780" y="2172484"/>
            <a:ext cx="151241" cy="137891"/>
            <a:chOff x="1474943" y="3859420"/>
            <a:chExt cx="118956" cy="108456"/>
          </a:xfrm>
        </p:grpSpPr>
        <p:sp>
          <p:nvSpPr>
            <p:cNvPr id="116" name="Google Shape;116;p8"/>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8"/>
          <p:cNvSpPr/>
          <p:nvPr/>
        </p:nvSpPr>
        <p:spPr>
          <a:xfrm>
            <a:off x="7564846" y="323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8"/>
          <p:cNvGrpSpPr/>
          <p:nvPr/>
        </p:nvGrpSpPr>
        <p:grpSpPr>
          <a:xfrm>
            <a:off x="463243" y="455396"/>
            <a:ext cx="151241" cy="137891"/>
            <a:chOff x="1474943" y="3859420"/>
            <a:chExt cx="118956" cy="108456"/>
          </a:xfrm>
        </p:grpSpPr>
        <p:sp>
          <p:nvSpPr>
            <p:cNvPr id="121" name="Google Shape;121;p8"/>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8"/>
          <p:cNvSpPr/>
          <p:nvPr/>
        </p:nvSpPr>
        <p:spPr>
          <a:xfrm>
            <a:off x="8874809" y="33414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8"/>
          <p:cNvGrpSpPr/>
          <p:nvPr/>
        </p:nvGrpSpPr>
        <p:grpSpPr>
          <a:xfrm>
            <a:off x="834980" y="4345059"/>
            <a:ext cx="151241" cy="137891"/>
            <a:chOff x="1474943" y="3859420"/>
            <a:chExt cx="118956" cy="108456"/>
          </a:xfrm>
        </p:grpSpPr>
        <p:sp>
          <p:nvSpPr>
            <p:cNvPr id="126" name="Google Shape;126;p8"/>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8"/>
          <p:cNvSpPr txBox="1">
            <a:spLocks noGrp="1"/>
          </p:cNvSpPr>
          <p:nvPr>
            <p:ph type="subTitle" idx="1"/>
          </p:nvPr>
        </p:nvSpPr>
        <p:spPr>
          <a:xfrm>
            <a:off x="980794" y="1600375"/>
            <a:ext cx="3595200" cy="1393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Font typeface="Barlow Medium"/>
              <a:buNone/>
              <a:defRPr sz="2000">
                <a:latin typeface="Barlow Medium"/>
                <a:ea typeface="Barlow Medium"/>
                <a:cs typeface="Barlow Medium"/>
                <a:sym typeface="Barlow Medium"/>
              </a:defRPr>
            </a:lvl1pPr>
            <a:lvl2pPr lvl="1" rtl="0">
              <a:spcBef>
                <a:spcPts val="1600"/>
              </a:spcBef>
              <a:spcAft>
                <a:spcPts val="0"/>
              </a:spcAft>
              <a:buSzPts val="1400"/>
              <a:buFont typeface="Barlow Medium"/>
              <a:buNone/>
              <a:defRPr>
                <a:latin typeface="Barlow Medium"/>
                <a:ea typeface="Barlow Medium"/>
                <a:cs typeface="Barlow Medium"/>
                <a:sym typeface="Barlow Medium"/>
              </a:defRPr>
            </a:lvl2pPr>
            <a:lvl3pPr lvl="2" rtl="0">
              <a:spcBef>
                <a:spcPts val="1600"/>
              </a:spcBef>
              <a:spcAft>
                <a:spcPts val="0"/>
              </a:spcAft>
              <a:buSzPts val="1400"/>
              <a:buFont typeface="Barlow Medium"/>
              <a:buNone/>
              <a:defRPr>
                <a:latin typeface="Barlow Medium"/>
                <a:ea typeface="Barlow Medium"/>
                <a:cs typeface="Barlow Medium"/>
                <a:sym typeface="Barlow Medium"/>
              </a:defRPr>
            </a:lvl3pPr>
            <a:lvl4pPr lvl="3" rtl="0">
              <a:spcBef>
                <a:spcPts val="1600"/>
              </a:spcBef>
              <a:spcAft>
                <a:spcPts val="0"/>
              </a:spcAft>
              <a:buSzPts val="1400"/>
              <a:buFont typeface="Barlow Medium"/>
              <a:buNone/>
              <a:defRPr>
                <a:latin typeface="Barlow Medium"/>
                <a:ea typeface="Barlow Medium"/>
                <a:cs typeface="Barlow Medium"/>
                <a:sym typeface="Barlow Medium"/>
              </a:defRPr>
            </a:lvl4pPr>
            <a:lvl5pPr lvl="4" rtl="0">
              <a:spcBef>
                <a:spcPts val="1600"/>
              </a:spcBef>
              <a:spcAft>
                <a:spcPts val="0"/>
              </a:spcAft>
              <a:buSzPts val="1400"/>
              <a:buFont typeface="Barlow Medium"/>
              <a:buNone/>
              <a:defRPr>
                <a:latin typeface="Barlow Medium"/>
                <a:ea typeface="Barlow Medium"/>
                <a:cs typeface="Barlow Medium"/>
                <a:sym typeface="Barlow Medium"/>
              </a:defRPr>
            </a:lvl5pPr>
            <a:lvl6pPr lvl="5" rtl="0">
              <a:spcBef>
                <a:spcPts val="1600"/>
              </a:spcBef>
              <a:spcAft>
                <a:spcPts val="0"/>
              </a:spcAft>
              <a:buSzPts val="1400"/>
              <a:buFont typeface="Barlow Medium"/>
              <a:buNone/>
              <a:defRPr>
                <a:latin typeface="Barlow Medium"/>
                <a:ea typeface="Barlow Medium"/>
                <a:cs typeface="Barlow Medium"/>
                <a:sym typeface="Barlow Medium"/>
              </a:defRPr>
            </a:lvl6pPr>
            <a:lvl7pPr lvl="6" rtl="0">
              <a:spcBef>
                <a:spcPts val="1600"/>
              </a:spcBef>
              <a:spcAft>
                <a:spcPts val="0"/>
              </a:spcAft>
              <a:buSzPts val="1400"/>
              <a:buFont typeface="Barlow Medium"/>
              <a:buNone/>
              <a:defRPr>
                <a:latin typeface="Barlow Medium"/>
                <a:ea typeface="Barlow Medium"/>
                <a:cs typeface="Barlow Medium"/>
                <a:sym typeface="Barlow Medium"/>
              </a:defRPr>
            </a:lvl7pPr>
            <a:lvl8pPr lvl="7" rtl="0">
              <a:spcBef>
                <a:spcPts val="1600"/>
              </a:spcBef>
              <a:spcAft>
                <a:spcPts val="0"/>
              </a:spcAft>
              <a:buSzPts val="1400"/>
              <a:buFont typeface="Barlow Medium"/>
              <a:buNone/>
              <a:defRPr>
                <a:latin typeface="Barlow Medium"/>
                <a:ea typeface="Barlow Medium"/>
                <a:cs typeface="Barlow Medium"/>
                <a:sym typeface="Barlow Medium"/>
              </a:defRPr>
            </a:lvl8pPr>
            <a:lvl9pPr lvl="8" rtl="0">
              <a:spcBef>
                <a:spcPts val="1600"/>
              </a:spcBef>
              <a:spcAft>
                <a:spcPts val="1600"/>
              </a:spcAft>
              <a:buSzPts val="1400"/>
              <a:buFont typeface="Barlow Medium"/>
              <a:buNone/>
              <a:defRPr>
                <a:latin typeface="Barlow Medium"/>
                <a:ea typeface="Barlow Medium"/>
                <a:cs typeface="Barlow Medium"/>
                <a:sym typeface="Barlow Medium"/>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2" name="Google Shape;1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65234"/>
            <a:ext cx="8520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1pPr>
            <a:lvl2pPr marL="914400" lvl="1"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2pPr>
            <a:lvl3pPr marL="1371600" lvl="2"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3pPr>
            <a:lvl4pPr marL="1828800" lvl="3"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4pPr>
            <a:lvl5pPr marL="2286000" lvl="4"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5pPr>
            <a:lvl6pPr marL="2743200" lvl="5"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6pPr>
            <a:lvl7pPr marL="3200400" lvl="6"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7pPr>
            <a:lvl8pPr marL="3657600" lvl="7"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8pPr>
            <a:lvl9pPr marL="4114800" lvl="8" indent="-317500">
              <a:lnSpc>
                <a:spcPct val="100000"/>
              </a:lnSpc>
              <a:spcBef>
                <a:spcPts val="1600"/>
              </a:spcBef>
              <a:spcAft>
                <a:spcPts val="1600"/>
              </a:spcAft>
              <a:buClr>
                <a:schemeClr val="dk2"/>
              </a:buClr>
              <a:buSzPts val="1400"/>
              <a:buFont typeface="Barlow"/>
              <a:buChar char="■"/>
              <a:defRPr>
                <a:solidFill>
                  <a:schemeClr val="dk2"/>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slide" Target="slide3.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slide" Target="slide3.xml"/><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0.xml"/><Relationship Id="rId7" Type="http://schemas.openxmlformats.org/officeDocument/2006/relationships/slide" Target="slide1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7.xml"/><Relationship Id="rId11" Type="http://schemas.openxmlformats.org/officeDocument/2006/relationships/slide" Target="slide6.xml"/><Relationship Id="rId5" Type="http://schemas.openxmlformats.org/officeDocument/2006/relationships/slide" Target="slide11.xml"/><Relationship Id="rId10" Type="http://schemas.openxmlformats.org/officeDocument/2006/relationships/slide" Target="slide9.xml"/><Relationship Id="rId4" Type="http://schemas.openxmlformats.org/officeDocument/2006/relationships/slide" Target="slide4.xml"/><Relationship Id="rId9"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2.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3.xml"/><Relationship Id="rId2" Type="http://schemas.openxmlformats.org/officeDocument/2006/relationships/slide" Target="slide8.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slide" Target="slide6.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pSp>
        <p:nvGrpSpPr>
          <p:cNvPr id="337" name="Google Shape;337;p24"/>
          <p:cNvGrpSpPr/>
          <p:nvPr/>
        </p:nvGrpSpPr>
        <p:grpSpPr>
          <a:xfrm>
            <a:off x="2" y="1703287"/>
            <a:ext cx="9158173" cy="3469769"/>
            <a:chOff x="2" y="1703287"/>
            <a:chExt cx="9158173" cy="3469769"/>
          </a:xfrm>
        </p:grpSpPr>
        <p:sp>
          <p:nvSpPr>
            <p:cNvPr id="338" name="Google Shape;338;p24"/>
            <p:cNvSpPr/>
            <p:nvPr/>
          </p:nvSpPr>
          <p:spPr>
            <a:xfrm>
              <a:off x="317289" y="2299906"/>
              <a:ext cx="72718" cy="56711"/>
            </a:xfrm>
            <a:custGeom>
              <a:avLst/>
              <a:gdLst/>
              <a:ahLst/>
              <a:cxnLst/>
              <a:rect l="l" t="t" r="r" b="b"/>
              <a:pathLst>
                <a:path w="2694" h="2101" extrusionOk="0">
                  <a:moveTo>
                    <a:pt x="1347" y="1"/>
                  </a:moveTo>
                  <a:cubicBezTo>
                    <a:pt x="0" y="1"/>
                    <a:pt x="0" y="2100"/>
                    <a:pt x="1347" y="2100"/>
                  </a:cubicBezTo>
                  <a:cubicBezTo>
                    <a:pt x="2693" y="2100"/>
                    <a:pt x="2693"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4"/>
            <p:cNvSpPr/>
            <p:nvPr/>
          </p:nvSpPr>
          <p:spPr>
            <a:xfrm>
              <a:off x="373352" y="2187779"/>
              <a:ext cx="72718" cy="56090"/>
            </a:xfrm>
            <a:custGeom>
              <a:avLst/>
              <a:gdLst/>
              <a:ahLst/>
              <a:cxnLst/>
              <a:rect l="l" t="t" r="r" b="b"/>
              <a:pathLst>
                <a:path w="2694" h="2078" extrusionOk="0">
                  <a:moveTo>
                    <a:pt x="1347" y="0"/>
                  </a:moveTo>
                  <a:cubicBezTo>
                    <a:pt x="0" y="0"/>
                    <a:pt x="0" y="2077"/>
                    <a:pt x="1347" y="2077"/>
                  </a:cubicBezTo>
                  <a:cubicBezTo>
                    <a:pt x="2694" y="2077"/>
                    <a:pt x="2694" y="0"/>
                    <a:pt x="1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4"/>
            <p:cNvSpPr/>
            <p:nvPr/>
          </p:nvSpPr>
          <p:spPr>
            <a:xfrm>
              <a:off x="430036" y="2299906"/>
              <a:ext cx="72097" cy="56711"/>
            </a:xfrm>
            <a:custGeom>
              <a:avLst/>
              <a:gdLst/>
              <a:ahLst/>
              <a:cxnLst/>
              <a:rect l="l" t="t" r="r" b="b"/>
              <a:pathLst>
                <a:path w="2671" h="2101" extrusionOk="0">
                  <a:moveTo>
                    <a:pt x="1347" y="1"/>
                  </a:moveTo>
                  <a:cubicBezTo>
                    <a:pt x="0" y="1"/>
                    <a:pt x="0" y="2100"/>
                    <a:pt x="1347" y="2100"/>
                  </a:cubicBezTo>
                  <a:cubicBezTo>
                    <a:pt x="2671" y="2100"/>
                    <a:pt x="2671"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4"/>
            <p:cNvSpPr/>
            <p:nvPr/>
          </p:nvSpPr>
          <p:spPr>
            <a:xfrm>
              <a:off x="7518656" y="2759087"/>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4"/>
            <p:cNvSpPr/>
            <p:nvPr/>
          </p:nvSpPr>
          <p:spPr>
            <a:xfrm>
              <a:off x="7703289" y="2863243"/>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4"/>
            <p:cNvSpPr/>
            <p:nvPr/>
          </p:nvSpPr>
          <p:spPr>
            <a:xfrm>
              <a:off x="8499369" y="3500601"/>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4"/>
            <p:cNvSpPr/>
            <p:nvPr/>
          </p:nvSpPr>
          <p:spPr>
            <a:xfrm>
              <a:off x="8298848" y="3321357"/>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4"/>
            <p:cNvSpPr/>
            <p:nvPr/>
          </p:nvSpPr>
          <p:spPr>
            <a:xfrm>
              <a:off x="8397547" y="3413673"/>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a:off x="8110852" y="3189438"/>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4"/>
            <p:cNvSpPr/>
            <p:nvPr/>
          </p:nvSpPr>
          <p:spPr>
            <a:xfrm>
              <a:off x="7986346" y="3024401"/>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4"/>
            <p:cNvSpPr/>
            <p:nvPr/>
          </p:nvSpPr>
          <p:spPr>
            <a:xfrm>
              <a:off x="8052099" y="3135592"/>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4"/>
            <p:cNvSpPr/>
            <p:nvPr/>
          </p:nvSpPr>
          <p:spPr>
            <a:xfrm>
              <a:off x="7857069" y="2965614"/>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4"/>
            <p:cNvSpPr/>
            <p:nvPr/>
          </p:nvSpPr>
          <p:spPr>
            <a:xfrm>
              <a:off x="7876630" y="2995368"/>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a:off x="7734861" y="2834587"/>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p:nvPr/>
          </p:nvSpPr>
          <p:spPr>
            <a:xfrm>
              <a:off x="7977697" y="2929580"/>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4"/>
            <p:cNvSpPr/>
            <p:nvPr/>
          </p:nvSpPr>
          <p:spPr>
            <a:xfrm>
              <a:off x="7935383" y="2891967"/>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p:nvPr/>
          </p:nvSpPr>
          <p:spPr>
            <a:xfrm>
              <a:off x="7987101" y="2880230"/>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4"/>
            <p:cNvSpPr/>
            <p:nvPr/>
          </p:nvSpPr>
          <p:spPr>
            <a:xfrm>
              <a:off x="7900138" y="3260923"/>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4"/>
            <p:cNvSpPr/>
            <p:nvPr/>
          </p:nvSpPr>
          <p:spPr>
            <a:xfrm>
              <a:off x="7853122" y="3226467"/>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4"/>
            <p:cNvSpPr/>
            <p:nvPr/>
          </p:nvSpPr>
          <p:spPr>
            <a:xfrm>
              <a:off x="7915032" y="3208450"/>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4"/>
            <p:cNvSpPr/>
            <p:nvPr/>
          </p:nvSpPr>
          <p:spPr>
            <a:xfrm>
              <a:off x="7628338" y="2838705"/>
              <a:ext cx="46226" cy="36068"/>
            </a:xfrm>
            <a:custGeom>
              <a:avLst/>
              <a:gdLst/>
              <a:ahLst/>
              <a:cxnLst/>
              <a:rect l="l" t="t" r="r" b="b"/>
              <a:pathLst>
                <a:path w="1347" h="1051" extrusionOk="0">
                  <a:moveTo>
                    <a:pt x="662" y="1"/>
                  </a:moveTo>
                  <a:cubicBezTo>
                    <a:pt x="0" y="1"/>
                    <a:pt x="0" y="1051"/>
                    <a:pt x="662" y="1051"/>
                  </a:cubicBezTo>
                  <a:cubicBezTo>
                    <a:pt x="1347" y="1051"/>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4"/>
            <p:cNvSpPr/>
            <p:nvPr/>
          </p:nvSpPr>
          <p:spPr>
            <a:xfrm>
              <a:off x="7657302" y="2812074"/>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4"/>
            <p:cNvSpPr/>
            <p:nvPr/>
          </p:nvSpPr>
          <p:spPr>
            <a:xfrm>
              <a:off x="8204850" y="2991456"/>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4"/>
            <p:cNvSpPr/>
            <p:nvPr/>
          </p:nvSpPr>
          <p:spPr>
            <a:xfrm>
              <a:off x="8165693" y="2959334"/>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4"/>
            <p:cNvSpPr/>
            <p:nvPr/>
          </p:nvSpPr>
          <p:spPr>
            <a:xfrm>
              <a:off x="8076397" y="3430901"/>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4"/>
            <p:cNvSpPr/>
            <p:nvPr/>
          </p:nvSpPr>
          <p:spPr>
            <a:xfrm>
              <a:off x="8028591" y="3413673"/>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4"/>
            <p:cNvSpPr/>
            <p:nvPr/>
          </p:nvSpPr>
          <p:spPr>
            <a:xfrm>
              <a:off x="7391747" y="1888467"/>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4"/>
            <p:cNvSpPr/>
            <p:nvPr/>
          </p:nvSpPr>
          <p:spPr>
            <a:xfrm>
              <a:off x="7641825" y="2051170"/>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4"/>
            <p:cNvSpPr/>
            <p:nvPr/>
          </p:nvSpPr>
          <p:spPr>
            <a:xfrm>
              <a:off x="8114765" y="2241808"/>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4"/>
            <p:cNvSpPr/>
            <p:nvPr/>
          </p:nvSpPr>
          <p:spPr>
            <a:xfrm>
              <a:off x="7777142" y="1994922"/>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4"/>
            <p:cNvSpPr/>
            <p:nvPr/>
          </p:nvSpPr>
          <p:spPr>
            <a:xfrm>
              <a:off x="8345864" y="2356980"/>
              <a:ext cx="15683" cy="18051"/>
            </a:xfrm>
            <a:custGeom>
              <a:avLst/>
              <a:gdLst/>
              <a:ahLst/>
              <a:cxnLst/>
              <a:rect l="l" t="t" r="r" b="b"/>
              <a:pathLst>
                <a:path w="457" h="526" extrusionOk="0">
                  <a:moveTo>
                    <a:pt x="457" y="0"/>
                  </a:moveTo>
                  <a:cubicBezTo>
                    <a:pt x="297" y="46"/>
                    <a:pt x="160" y="91"/>
                    <a:pt x="0" y="114"/>
                  </a:cubicBezTo>
                  <a:cubicBezTo>
                    <a:pt x="91" y="251"/>
                    <a:pt x="160" y="388"/>
                    <a:pt x="251" y="525"/>
                  </a:cubicBezTo>
                  <a:cubicBezTo>
                    <a:pt x="320" y="342"/>
                    <a:pt x="388" y="183"/>
                    <a:pt x="457"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4"/>
            <p:cNvSpPr/>
            <p:nvPr/>
          </p:nvSpPr>
          <p:spPr>
            <a:xfrm>
              <a:off x="7946537" y="2080546"/>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a:off x="8688154" y="2519099"/>
              <a:ext cx="19630" cy="18051"/>
            </a:xfrm>
            <a:custGeom>
              <a:avLst/>
              <a:gdLst/>
              <a:ahLst/>
              <a:cxnLst/>
              <a:rect l="l" t="t" r="r" b="b"/>
              <a:pathLst>
                <a:path w="572" h="526" extrusionOk="0">
                  <a:moveTo>
                    <a:pt x="571" y="1"/>
                  </a:moveTo>
                  <a:cubicBezTo>
                    <a:pt x="389" y="1"/>
                    <a:pt x="183" y="24"/>
                    <a:pt x="1" y="47"/>
                  </a:cubicBezTo>
                  <a:cubicBezTo>
                    <a:pt x="92" y="206"/>
                    <a:pt x="183" y="366"/>
                    <a:pt x="275" y="526"/>
                  </a:cubicBezTo>
                  <a:cubicBezTo>
                    <a:pt x="389" y="343"/>
                    <a:pt x="480" y="161"/>
                    <a:pt x="571"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a:off x="8251763" y="2165724"/>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4"/>
            <p:cNvSpPr/>
            <p:nvPr/>
          </p:nvSpPr>
          <p:spPr>
            <a:xfrm>
              <a:off x="9000691" y="2633482"/>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a:off x="8578507" y="2328873"/>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a:off x="7163016" y="3279832"/>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a:off x="7487324" y="3599301"/>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a:off x="7426615" y="3299977"/>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4"/>
            <p:cNvSpPr/>
            <p:nvPr/>
          </p:nvSpPr>
          <p:spPr>
            <a:xfrm>
              <a:off x="7139543" y="3732765"/>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p:nvPr/>
          </p:nvSpPr>
          <p:spPr>
            <a:xfrm>
              <a:off x="7496727" y="3904836"/>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4"/>
            <p:cNvSpPr/>
            <p:nvPr/>
          </p:nvSpPr>
          <p:spPr>
            <a:xfrm>
              <a:off x="7303069" y="3371016"/>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4"/>
            <p:cNvSpPr/>
            <p:nvPr/>
          </p:nvSpPr>
          <p:spPr>
            <a:xfrm>
              <a:off x="7450157" y="3415767"/>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p:nvPr/>
          </p:nvSpPr>
          <p:spPr>
            <a:xfrm>
              <a:off x="7203169" y="3787605"/>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a:off x="7405818" y="3946739"/>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4"/>
            <p:cNvSpPr/>
            <p:nvPr/>
          </p:nvSpPr>
          <p:spPr>
            <a:xfrm>
              <a:off x="8373560" y="2834004"/>
              <a:ext cx="783331" cy="2259876"/>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4"/>
            <p:cNvSpPr/>
            <p:nvPr/>
          </p:nvSpPr>
          <p:spPr>
            <a:xfrm>
              <a:off x="8491922" y="2992657"/>
              <a:ext cx="666240" cy="1622634"/>
            </a:xfrm>
            <a:custGeom>
              <a:avLst/>
              <a:gdLst/>
              <a:ahLst/>
              <a:cxnLst/>
              <a:rect l="l" t="t" r="r" b="b"/>
              <a:pathLst>
                <a:path w="19414" h="47283" extrusionOk="0">
                  <a:moveTo>
                    <a:pt x="478" y="1"/>
                  </a:moveTo>
                  <a:cubicBezTo>
                    <a:pt x="256" y="1"/>
                    <a:pt x="0" y="252"/>
                    <a:pt x="126" y="536"/>
                  </a:cubicBezTo>
                  <a:cubicBezTo>
                    <a:pt x="2272" y="5444"/>
                    <a:pt x="5559" y="9735"/>
                    <a:pt x="8024" y="14505"/>
                  </a:cubicBezTo>
                  <a:cubicBezTo>
                    <a:pt x="10763" y="19755"/>
                    <a:pt x="12384" y="25644"/>
                    <a:pt x="14278" y="31259"/>
                  </a:cubicBezTo>
                  <a:cubicBezTo>
                    <a:pt x="16081" y="36577"/>
                    <a:pt x="17839" y="41873"/>
                    <a:pt x="19414" y="47282"/>
                  </a:cubicBezTo>
                  <a:lnTo>
                    <a:pt x="19414" y="44863"/>
                  </a:lnTo>
                  <a:cubicBezTo>
                    <a:pt x="17907" y="39887"/>
                    <a:pt x="16264" y="34979"/>
                    <a:pt x="14598" y="30049"/>
                  </a:cubicBezTo>
                  <a:cubicBezTo>
                    <a:pt x="12817" y="24685"/>
                    <a:pt x="11174" y="19207"/>
                    <a:pt x="8617" y="14140"/>
                  </a:cubicBezTo>
                  <a:cubicBezTo>
                    <a:pt x="6221" y="9369"/>
                    <a:pt x="2888" y="5101"/>
                    <a:pt x="720" y="171"/>
                  </a:cubicBezTo>
                  <a:cubicBezTo>
                    <a:pt x="671" y="51"/>
                    <a:pt x="578" y="1"/>
                    <a:pt x="478"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4"/>
            <p:cNvSpPr/>
            <p:nvPr/>
          </p:nvSpPr>
          <p:spPr>
            <a:xfrm>
              <a:off x="8454481" y="3142456"/>
              <a:ext cx="297945" cy="245885"/>
            </a:xfrm>
            <a:custGeom>
              <a:avLst/>
              <a:gdLst/>
              <a:ahLst/>
              <a:cxnLst/>
              <a:rect l="l" t="t" r="r" b="b"/>
              <a:pathLst>
                <a:path w="8682" h="7165" extrusionOk="0">
                  <a:moveTo>
                    <a:pt x="8339" y="0"/>
                  </a:moveTo>
                  <a:cubicBezTo>
                    <a:pt x="8162" y="0"/>
                    <a:pt x="7974" y="108"/>
                    <a:pt x="7951" y="325"/>
                  </a:cubicBezTo>
                  <a:cubicBezTo>
                    <a:pt x="7791" y="2334"/>
                    <a:pt x="7494" y="4320"/>
                    <a:pt x="7449" y="6328"/>
                  </a:cubicBezTo>
                  <a:cubicBezTo>
                    <a:pt x="7586" y="6374"/>
                    <a:pt x="7723" y="6442"/>
                    <a:pt x="7882" y="6488"/>
                  </a:cubicBezTo>
                  <a:cubicBezTo>
                    <a:pt x="7723" y="6602"/>
                    <a:pt x="7586" y="6694"/>
                    <a:pt x="7426" y="6808"/>
                  </a:cubicBezTo>
                  <a:cubicBezTo>
                    <a:pt x="7426" y="6648"/>
                    <a:pt x="7449" y="6488"/>
                    <a:pt x="7449" y="6328"/>
                  </a:cubicBezTo>
                  <a:cubicBezTo>
                    <a:pt x="5052" y="5484"/>
                    <a:pt x="2747" y="4434"/>
                    <a:pt x="647" y="3041"/>
                  </a:cubicBezTo>
                  <a:cubicBezTo>
                    <a:pt x="585" y="2999"/>
                    <a:pt x="524" y="2981"/>
                    <a:pt x="467" y="2981"/>
                  </a:cubicBezTo>
                  <a:cubicBezTo>
                    <a:pt x="186" y="2981"/>
                    <a:pt x="1" y="3426"/>
                    <a:pt x="304" y="3635"/>
                  </a:cubicBezTo>
                  <a:cubicBezTo>
                    <a:pt x="2587" y="5141"/>
                    <a:pt x="5098" y="6283"/>
                    <a:pt x="7677" y="7150"/>
                  </a:cubicBezTo>
                  <a:cubicBezTo>
                    <a:pt x="7710" y="7160"/>
                    <a:pt x="7743" y="7165"/>
                    <a:pt x="7776" y="7165"/>
                  </a:cubicBezTo>
                  <a:cubicBezTo>
                    <a:pt x="7967" y="7165"/>
                    <a:pt x="8134" y="7003"/>
                    <a:pt x="8134" y="6808"/>
                  </a:cubicBezTo>
                  <a:cubicBezTo>
                    <a:pt x="8134" y="4639"/>
                    <a:pt x="8476" y="2494"/>
                    <a:pt x="8659" y="325"/>
                  </a:cubicBezTo>
                  <a:cubicBezTo>
                    <a:pt x="8681" y="108"/>
                    <a:pt x="8516" y="0"/>
                    <a:pt x="833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4"/>
            <p:cNvSpPr/>
            <p:nvPr/>
          </p:nvSpPr>
          <p:spPr>
            <a:xfrm>
              <a:off x="8709294" y="3359622"/>
              <a:ext cx="15717" cy="16472"/>
            </a:xfrm>
            <a:custGeom>
              <a:avLst/>
              <a:gdLst/>
              <a:ahLst/>
              <a:cxnLst/>
              <a:rect l="l" t="t" r="r" b="b"/>
              <a:pathLst>
                <a:path w="458" h="480" extrusionOk="0">
                  <a:moveTo>
                    <a:pt x="24" y="0"/>
                  </a:moveTo>
                  <a:cubicBezTo>
                    <a:pt x="24" y="160"/>
                    <a:pt x="1" y="320"/>
                    <a:pt x="1" y="480"/>
                  </a:cubicBezTo>
                  <a:cubicBezTo>
                    <a:pt x="161" y="366"/>
                    <a:pt x="298" y="274"/>
                    <a:pt x="457" y="160"/>
                  </a:cubicBezTo>
                  <a:cubicBezTo>
                    <a:pt x="298" y="114"/>
                    <a:pt x="161" y="46"/>
                    <a:pt x="2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4"/>
            <p:cNvSpPr/>
            <p:nvPr/>
          </p:nvSpPr>
          <p:spPr>
            <a:xfrm>
              <a:off x="8841694" y="3614195"/>
              <a:ext cx="17262" cy="13350"/>
            </a:xfrm>
            <a:custGeom>
              <a:avLst/>
              <a:gdLst/>
              <a:ahLst/>
              <a:cxnLst/>
              <a:rect l="l" t="t" r="r" b="b"/>
              <a:pathLst>
                <a:path w="503" h="389" extrusionOk="0">
                  <a:moveTo>
                    <a:pt x="69" y="1"/>
                  </a:moveTo>
                  <a:cubicBezTo>
                    <a:pt x="46" y="137"/>
                    <a:pt x="23" y="252"/>
                    <a:pt x="0" y="389"/>
                  </a:cubicBezTo>
                  <a:cubicBezTo>
                    <a:pt x="160" y="320"/>
                    <a:pt x="320" y="252"/>
                    <a:pt x="503" y="183"/>
                  </a:cubicBezTo>
                  <a:cubicBezTo>
                    <a:pt x="366" y="115"/>
                    <a:pt x="229" y="69"/>
                    <a:pt x="69"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4"/>
            <p:cNvSpPr/>
            <p:nvPr/>
          </p:nvSpPr>
          <p:spPr>
            <a:xfrm>
              <a:off x="8457604" y="3369128"/>
              <a:ext cx="456800" cy="273064"/>
            </a:xfrm>
            <a:custGeom>
              <a:avLst/>
              <a:gdLst/>
              <a:ahLst/>
              <a:cxnLst/>
              <a:rect l="l" t="t" r="r" b="b"/>
              <a:pathLst>
                <a:path w="13311" h="7957" extrusionOk="0">
                  <a:moveTo>
                    <a:pt x="12884" y="0"/>
                  </a:moveTo>
                  <a:cubicBezTo>
                    <a:pt x="12749" y="0"/>
                    <a:pt x="12621" y="75"/>
                    <a:pt x="12585" y="248"/>
                  </a:cubicBezTo>
                  <a:cubicBezTo>
                    <a:pt x="12197" y="2554"/>
                    <a:pt x="11809" y="4859"/>
                    <a:pt x="11261" y="7142"/>
                  </a:cubicBezTo>
                  <a:cubicBezTo>
                    <a:pt x="11421" y="7210"/>
                    <a:pt x="11558" y="7256"/>
                    <a:pt x="11695" y="7324"/>
                  </a:cubicBezTo>
                  <a:cubicBezTo>
                    <a:pt x="11512" y="7393"/>
                    <a:pt x="11352" y="7461"/>
                    <a:pt x="11192" y="7530"/>
                  </a:cubicBezTo>
                  <a:cubicBezTo>
                    <a:pt x="11215" y="7393"/>
                    <a:pt x="11238" y="7278"/>
                    <a:pt x="11261" y="7142"/>
                  </a:cubicBezTo>
                  <a:cubicBezTo>
                    <a:pt x="7700" y="5635"/>
                    <a:pt x="3980" y="4494"/>
                    <a:pt x="670" y="2462"/>
                  </a:cubicBezTo>
                  <a:cubicBezTo>
                    <a:pt x="609" y="2427"/>
                    <a:pt x="550" y="2411"/>
                    <a:pt x="494" y="2411"/>
                  </a:cubicBezTo>
                  <a:cubicBezTo>
                    <a:pt x="193" y="2411"/>
                    <a:pt x="0" y="2863"/>
                    <a:pt x="328" y="3056"/>
                  </a:cubicBezTo>
                  <a:cubicBezTo>
                    <a:pt x="3751" y="5179"/>
                    <a:pt x="7655" y="6343"/>
                    <a:pt x="11352" y="7918"/>
                  </a:cubicBezTo>
                  <a:cubicBezTo>
                    <a:pt x="11404" y="7944"/>
                    <a:pt x="11462" y="7957"/>
                    <a:pt x="11520" y="7957"/>
                  </a:cubicBezTo>
                  <a:cubicBezTo>
                    <a:pt x="11663" y="7957"/>
                    <a:pt x="11805" y="7875"/>
                    <a:pt x="11854" y="7712"/>
                  </a:cubicBezTo>
                  <a:cubicBezTo>
                    <a:pt x="12425" y="5315"/>
                    <a:pt x="12859" y="2873"/>
                    <a:pt x="13270" y="431"/>
                  </a:cubicBezTo>
                  <a:cubicBezTo>
                    <a:pt x="13311" y="170"/>
                    <a:pt x="13088" y="0"/>
                    <a:pt x="1288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4"/>
            <p:cNvSpPr/>
            <p:nvPr/>
          </p:nvSpPr>
          <p:spPr>
            <a:xfrm>
              <a:off x="8947429" y="3904802"/>
              <a:ext cx="14928" cy="11016"/>
            </a:xfrm>
            <a:custGeom>
              <a:avLst/>
              <a:gdLst/>
              <a:ahLst/>
              <a:cxnLst/>
              <a:rect l="l" t="t" r="r" b="b"/>
              <a:pathLst>
                <a:path w="435" h="321" extrusionOk="0">
                  <a:moveTo>
                    <a:pt x="115" y="1"/>
                  </a:moveTo>
                  <a:cubicBezTo>
                    <a:pt x="92" y="115"/>
                    <a:pt x="47" y="206"/>
                    <a:pt x="1" y="320"/>
                  </a:cubicBezTo>
                  <a:cubicBezTo>
                    <a:pt x="138" y="252"/>
                    <a:pt x="298" y="160"/>
                    <a:pt x="435" y="92"/>
                  </a:cubicBezTo>
                  <a:cubicBezTo>
                    <a:pt x="320" y="69"/>
                    <a:pt x="229" y="23"/>
                    <a:pt x="115"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a:off x="8441989" y="3546142"/>
              <a:ext cx="642389" cy="385145"/>
            </a:xfrm>
            <a:custGeom>
              <a:avLst/>
              <a:gdLst/>
              <a:ahLst/>
              <a:cxnLst/>
              <a:rect l="l" t="t" r="r" b="b"/>
              <a:pathLst>
                <a:path w="18719" h="11223" extrusionOk="0">
                  <a:moveTo>
                    <a:pt x="18297" y="1"/>
                  </a:moveTo>
                  <a:cubicBezTo>
                    <a:pt x="18165" y="1"/>
                    <a:pt x="18043" y="76"/>
                    <a:pt x="18016" y="249"/>
                  </a:cubicBezTo>
                  <a:cubicBezTo>
                    <a:pt x="17377" y="3764"/>
                    <a:pt x="16007" y="7074"/>
                    <a:pt x="14843" y="10452"/>
                  </a:cubicBezTo>
                  <a:cubicBezTo>
                    <a:pt x="14957" y="10474"/>
                    <a:pt x="15048" y="10520"/>
                    <a:pt x="15163" y="10543"/>
                  </a:cubicBezTo>
                  <a:cubicBezTo>
                    <a:pt x="15026" y="10611"/>
                    <a:pt x="14866" y="10703"/>
                    <a:pt x="14729" y="10771"/>
                  </a:cubicBezTo>
                  <a:cubicBezTo>
                    <a:pt x="14775" y="10657"/>
                    <a:pt x="14820" y="10566"/>
                    <a:pt x="14843" y="10452"/>
                  </a:cubicBezTo>
                  <a:cubicBezTo>
                    <a:pt x="9913" y="8922"/>
                    <a:pt x="5553" y="5978"/>
                    <a:pt x="577" y="4517"/>
                  </a:cubicBezTo>
                  <a:cubicBezTo>
                    <a:pt x="538" y="4505"/>
                    <a:pt x="501" y="4499"/>
                    <a:pt x="466" y="4499"/>
                  </a:cubicBezTo>
                  <a:cubicBezTo>
                    <a:pt x="116" y="4499"/>
                    <a:pt x="0" y="5075"/>
                    <a:pt x="395" y="5179"/>
                  </a:cubicBezTo>
                  <a:cubicBezTo>
                    <a:pt x="5462" y="6663"/>
                    <a:pt x="9890" y="9721"/>
                    <a:pt x="14980" y="11205"/>
                  </a:cubicBezTo>
                  <a:cubicBezTo>
                    <a:pt x="15013" y="11217"/>
                    <a:pt x="15046" y="11223"/>
                    <a:pt x="15078" y="11223"/>
                  </a:cubicBezTo>
                  <a:cubicBezTo>
                    <a:pt x="15224" y="11223"/>
                    <a:pt x="15353" y="11107"/>
                    <a:pt x="15391" y="10977"/>
                  </a:cubicBezTo>
                  <a:cubicBezTo>
                    <a:pt x="16578" y="7484"/>
                    <a:pt x="18016" y="4083"/>
                    <a:pt x="18678" y="431"/>
                  </a:cubicBezTo>
                  <a:cubicBezTo>
                    <a:pt x="18719" y="171"/>
                    <a:pt x="18496" y="1"/>
                    <a:pt x="1829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p:nvPr/>
          </p:nvSpPr>
          <p:spPr>
            <a:xfrm>
              <a:off x="8502904" y="3933801"/>
              <a:ext cx="655258" cy="249660"/>
            </a:xfrm>
            <a:custGeom>
              <a:avLst/>
              <a:gdLst/>
              <a:ahLst/>
              <a:cxnLst/>
              <a:rect l="l" t="t" r="r" b="b"/>
              <a:pathLst>
                <a:path w="19094" h="7275" extrusionOk="0">
                  <a:moveTo>
                    <a:pt x="19094" y="0"/>
                  </a:moveTo>
                  <a:cubicBezTo>
                    <a:pt x="18660" y="845"/>
                    <a:pt x="18226" y="1712"/>
                    <a:pt x="17861" y="2579"/>
                  </a:cubicBezTo>
                  <a:cubicBezTo>
                    <a:pt x="17099" y="4405"/>
                    <a:pt x="16478" y="6494"/>
                    <a:pt x="14480" y="6494"/>
                  </a:cubicBezTo>
                  <a:cubicBezTo>
                    <a:pt x="14204" y="6494"/>
                    <a:pt x="13902" y="6454"/>
                    <a:pt x="13570" y="6368"/>
                  </a:cubicBezTo>
                  <a:cubicBezTo>
                    <a:pt x="11539" y="5843"/>
                    <a:pt x="9781" y="4588"/>
                    <a:pt x="7841" y="3835"/>
                  </a:cubicBezTo>
                  <a:cubicBezTo>
                    <a:pt x="5399" y="2853"/>
                    <a:pt x="2934" y="1872"/>
                    <a:pt x="674" y="502"/>
                  </a:cubicBezTo>
                  <a:cubicBezTo>
                    <a:pt x="613" y="467"/>
                    <a:pt x="554" y="451"/>
                    <a:pt x="498" y="451"/>
                  </a:cubicBezTo>
                  <a:cubicBezTo>
                    <a:pt x="196" y="451"/>
                    <a:pt x="0" y="907"/>
                    <a:pt x="309" y="1119"/>
                  </a:cubicBezTo>
                  <a:cubicBezTo>
                    <a:pt x="2819" y="2625"/>
                    <a:pt x="5558" y="3538"/>
                    <a:pt x="8206" y="4748"/>
                  </a:cubicBezTo>
                  <a:cubicBezTo>
                    <a:pt x="10238" y="5661"/>
                    <a:pt x="12223" y="6985"/>
                    <a:pt x="14483" y="7259"/>
                  </a:cubicBezTo>
                  <a:cubicBezTo>
                    <a:pt x="14582" y="7269"/>
                    <a:pt x="14678" y="7275"/>
                    <a:pt x="14772" y="7275"/>
                  </a:cubicBezTo>
                  <a:cubicBezTo>
                    <a:pt x="16455" y="7275"/>
                    <a:pt x="17346" y="5585"/>
                    <a:pt x="17930" y="4223"/>
                  </a:cubicBezTo>
                  <a:cubicBezTo>
                    <a:pt x="18295" y="3378"/>
                    <a:pt x="18683" y="2557"/>
                    <a:pt x="19094" y="1735"/>
                  </a:cubicBezTo>
                  <a:lnTo>
                    <a:pt x="19094" y="0"/>
                  </a:ln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4"/>
            <p:cNvSpPr/>
            <p:nvPr/>
          </p:nvSpPr>
          <p:spPr>
            <a:xfrm>
              <a:off x="8525094" y="4259653"/>
              <a:ext cx="617852" cy="242556"/>
            </a:xfrm>
            <a:custGeom>
              <a:avLst/>
              <a:gdLst/>
              <a:ahLst/>
              <a:cxnLst/>
              <a:rect l="l" t="t" r="r" b="b"/>
              <a:pathLst>
                <a:path w="18004" h="7068" extrusionOk="0">
                  <a:moveTo>
                    <a:pt x="537" y="1"/>
                  </a:moveTo>
                  <a:cubicBezTo>
                    <a:pt x="251" y="1"/>
                    <a:pt x="0" y="356"/>
                    <a:pt x="269" y="571"/>
                  </a:cubicBezTo>
                  <a:cubicBezTo>
                    <a:pt x="2277" y="2237"/>
                    <a:pt x="4879" y="2740"/>
                    <a:pt x="7322" y="3470"/>
                  </a:cubicBezTo>
                  <a:cubicBezTo>
                    <a:pt x="10700" y="4474"/>
                    <a:pt x="13850" y="6026"/>
                    <a:pt x="17205" y="7053"/>
                  </a:cubicBezTo>
                  <a:cubicBezTo>
                    <a:pt x="17238" y="7063"/>
                    <a:pt x="17271" y="7068"/>
                    <a:pt x="17302" y="7068"/>
                  </a:cubicBezTo>
                  <a:cubicBezTo>
                    <a:pt x="17420" y="7068"/>
                    <a:pt x="17521" y="7002"/>
                    <a:pt x="17593" y="6894"/>
                  </a:cubicBezTo>
                  <a:cubicBezTo>
                    <a:pt x="17730" y="6711"/>
                    <a:pt x="17867" y="6506"/>
                    <a:pt x="18004" y="6323"/>
                  </a:cubicBezTo>
                  <a:lnTo>
                    <a:pt x="18004" y="5068"/>
                  </a:lnTo>
                  <a:cubicBezTo>
                    <a:pt x="17798" y="5364"/>
                    <a:pt x="17616" y="5661"/>
                    <a:pt x="17410" y="5958"/>
                  </a:cubicBezTo>
                  <a:cubicBezTo>
                    <a:pt x="17273" y="6153"/>
                    <a:pt x="17090" y="6225"/>
                    <a:pt x="16884" y="6225"/>
                  </a:cubicBezTo>
                  <a:cubicBezTo>
                    <a:pt x="16442" y="6225"/>
                    <a:pt x="15898" y="5893"/>
                    <a:pt x="15493" y="5752"/>
                  </a:cubicBezTo>
                  <a:cubicBezTo>
                    <a:pt x="12937" y="4817"/>
                    <a:pt x="10449" y="3767"/>
                    <a:pt x="7869" y="2899"/>
                  </a:cubicBezTo>
                  <a:cubicBezTo>
                    <a:pt x="5450" y="2123"/>
                    <a:pt x="2779" y="1735"/>
                    <a:pt x="771" y="92"/>
                  </a:cubicBezTo>
                  <a:cubicBezTo>
                    <a:pt x="697" y="28"/>
                    <a:pt x="616" y="1"/>
                    <a:pt x="53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4"/>
            <p:cNvSpPr/>
            <p:nvPr/>
          </p:nvSpPr>
          <p:spPr>
            <a:xfrm>
              <a:off x="8631152" y="4603247"/>
              <a:ext cx="527014" cy="206317"/>
            </a:xfrm>
            <a:custGeom>
              <a:avLst/>
              <a:gdLst/>
              <a:ahLst/>
              <a:cxnLst/>
              <a:rect l="l" t="t" r="r" b="b"/>
              <a:pathLst>
                <a:path w="15357" h="6012" extrusionOk="0">
                  <a:moveTo>
                    <a:pt x="509" y="0"/>
                  </a:moveTo>
                  <a:cubicBezTo>
                    <a:pt x="134" y="0"/>
                    <a:pt x="0" y="585"/>
                    <a:pt x="406" y="671"/>
                  </a:cubicBezTo>
                  <a:cubicBezTo>
                    <a:pt x="5588" y="1926"/>
                    <a:pt x="10358" y="4254"/>
                    <a:pt x="15357" y="6012"/>
                  </a:cubicBezTo>
                  <a:lnTo>
                    <a:pt x="15357" y="5304"/>
                  </a:lnTo>
                  <a:cubicBezTo>
                    <a:pt x="15220" y="5236"/>
                    <a:pt x="15083" y="5190"/>
                    <a:pt x="14946" y="5144"/>
                  </a:cubicBezTo>
                  <a:cubicBezTo>
                    <a:pt x="10153" y="3433"/>
                    <a:pt x="5565" y="1218"/>
                    <a:pt x="589" y="9"/>
                  </a:cubicBezTo>
                  <a:cubicBezTo>
                    <a:pt x="561" y="3"/>
                    <a:pt x="534" y="0"/>
                    <a:pt x="50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p:nvPr/>
          </p:nvSpPr>
          <p:spPr>
            <a:xfrm>
              <a:off x="8573497" y="2693402"/>
              <a:ext cx="584667" cy="789200"/>
            </a:xfrm>
            <a:custGeom>
              <a:avLst/>
              <a:gdLst/>
              <a:ahLst/>
              <a:cxnLst/>
              <a:rect l="l" t="t" r="r" b="b"/>
              <a:pathLst>
                <a:path w="17037" h="22997" extrusionOk="0">
                  <a:moveTo>
                    <a:pt x="14644" y="0"/>
                  </a:moveTo>
                  <a:cubicBezTo>
                    <a:pt x="13751" y="0"/>
                    <a:pt x="13058" y="1050"/>
                    <a:pt x="13179" y="3116"/>
                  </a:cubicBezTo>
                  <a:cubicBezTo>
                    <a:pt x="13385" y="5604"/>
                    <a:pt x="15371" y="9507"/>
                    <a:pt x="15097" y="11927"/>
                  </a:cubicBezTo>
                  <a:cubicBezTo>
                    <a:pt x="13887" y="9393"/>
                    <a:pt x="11924" y="6677"/>
                    <a:pt x="10760" y="4874"/>
                  </a:cubicBezTo>
                  <a:cubicBezTo>
                    <a:pt x="10164" y="4056"/>
                    <a:pt x="8476" y="1436"/>
                    <a:pt x="7363" y="1436"/>
                  </a:cubicBezTo>
                  <a:cubicBezTo>
                    <a:pt x="6984" y="1436"/>
                    <a:pt x="6671" y="1740"/>
                    <a:pt x="6492" y="2523"/>
                  </a:cubicBezTo>
                  <a:cubicBezTo>
                    <a:pt x="5989" y="4303"/>
                    <a:pt x="7542" y="6106"/>
                    <a:pt x="8455" y="7658"/>
                  </a:cubicBezTo>
                  <a:cubicBezTo>
                    <a:pt x="9550" y="9644"/>
                    <a:pt x="11787" y="12338"/>
                    <a:pt x="12609" y="14346"/>
                  </a:cubicBezTo>
                  <a:cubicBezTo>
                    <a:pt x="10783" y="12840"/>
                    <a:pt x="8706" y="11630"/>
                    <a:pt x="6788" y="10215"/>
                  </a:cubicBezTo>
                  <a:cubicBezTo>
                    <a:pt x="5989" y="9607"/>
                    <a:pt x="4186" y="7704"/>
                    <a:pt x="2856" y="7704"/>
                  </a:cubicBezTo>
                  <a:cubicBezTo>
                    <a:pt x="2439" y="7704"/>
                    <a:pt x="2068" y="7891"/>
                    <a:pt x="1790" y="8366"/>
                  </a:cubicBezTo>
                  <a:cubicBezTo>
                    <a:pt x="329" y="10922"/>
                    <a:pt x="9002" y="15054"/>
                    <a:pt x="10783" y="17473"/>
                  </a:cubicBezTo>
                  <a:cubicBezTo>
                    <a:pt x="8044" y="16195"/>
                    <a:pt x="5510" y="15556"/>
                    <a:pt x="3068" y="14711"/>
                  </a:cubicBezTo>
                  <a:cubicBezTo>
                    <a:pt x="2567" y="14589"/>
                    <a:pt x="1715" y="14317"/>
                    <a:pt x="1040" y="14317"/>
                  </a:cubicBezTo>
                  <a:cubicBezTo>
                    <a:pt x="453" y="14317"/>
                    <a:pt x="0" y="14523"/>
                    <a:pt x="32" y="15213"/>
                  </a:cubicBezTo>
                  <a:cubicBezTo>
                    <a:pt x="78" y="16606"/>
                    <a:pt x="2794" y="17519"/>
                    <a:pt x="3753" y="17930"/>
                  </a:cubicBezTo>
                  <a:cubicBezTo>
                    <a:pt x="8112" y="19756"/>
                    <a:pt x="12632" y="21194"/>
                    <a:pt x="17037" y="22997"/>
                  </a:cubicBezTo>
                  <a:lnTo>
                    <a:pt x="17037" y="2454"/>
                  </a:lnTo>
                  <a:cubicBezTo>
                    <a:pt x="16364" y="810"/>
                    <a:pt x="15427" y="0"/>
                    <a:pt x="14644" y="0"/>
                  </a:cubicBezTo>
                  <a:close/>
                </a:path>
              </a:pathLst>
            </a:custGeom>
            <a:solidFill>
              <a:srgbClr val="FFD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4"/>
            <p:cNvSpPr/>
            <p:nvPr/>
          </p:nvSpPr>
          <p:spPr>
            <a:xfrm>
              <a:off x="8839429" y="2820311"/>
              <a:ext cx="318741" cy="533843"/>
            </a:xfrm>
            <a:custGeom>
              <a:avLst/>
              <a:gdLst/>
              <a:ahLst/>
              <a:cxnLst/>
              <a:rect l="l" t="t" r="r" b="b"/>
              <a:pathLst>
                <a:path w="9288" h="15556" extrusionOk="0">
                  <a:moveTo>
                    <a:pt x="475" y="1"/>
                  </a:moveTo>
                  <a:cubicBezTo>
                    <a:pt x="233" y="1"/>
                    <a:pt x="0" y="246"/>
                    <a:pt x="158" y="514"/>
                  </a:cubicBezTo>
                  <a:cubicBezTo>
                    <a:pt x="2417" y="4166"/>
                    <a:pt x="4540" y="7863"/>
                    <a:pt x="6891" y="11447"/>
                  </a:cubicBezTo>
                  <a:cubicBezTo>
                    <a:pt x="7736" y="12748"/>
                    <a:pt x="8557" y="14140"/>
                    <a:pt x="9288" y="15556"/>
                  </a:cubicBezTo>
                  <a:lnTo>
                    <a:pt x="9288" y="14049"/>
                  </a:lnTo>
                  <a:cubicBezTo>
                    <a:pt x="8626" y="12885"/>
                    <a:pt x="7918" y="11744"/>
                    <a:pt x="7188" y="10648"/>
                  </a:cubicBezTo>
                  <a:cubicBezTo>
                    <a:pt x="4951" y="7224"/>
                    <a:pt x="2920" y="3664"/>
                    <a:pt x="774" y="171"/>
                  </a:cubicBezTo>
                  <a:cubicBezTo>
                    <a:pt x="696" y="51"/>
                    <a:pt x="585" y="1"/>
                    <a:pt x="475"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4"/>
            <p:cNvSpPr/>
            <p:nvPr/>
          </p:nvSpPr>
          <p:spPr>
            <a:xfrm>
              <a:off x="8686781" y="3023612"/>
              <a:ext cx="471385" cy="401034"/>
            </a:xfrm>
            <a:custGeom>
              <a:avLst/>
              <a:gdLst/>
              <a:ahLst/>
              <a:cxnLst/>
              <a:rect l="l" t="t" r="r" b="b"/>
              <a:pathLst>
                <a:path w="13736" h="11686" extrusionOk="0">
                  <a:moveTo>
                    <a:pt x="518" y="0"/>
                  </a:moveTo>
                  <a:cubicBezTo>
                    <a:pt x="238" y="0"/>
                    <a:pt x="0" y="360"/>
                    <a:pt x="269" y="593"/>
                  </a:cubicBezTo>
                  <a:cubicBezTo>
                    <a:pt x="2894" y="2852"/>
                    <a:pt x="5633" y="4998"/>
                    <a:pt x="8463" y="7007"/>
                  </a:cubicBezTo>
                  <a:cubicBezTo>
                    <a:pt x="10449" y="8422"/>
                    <a:pt x="12115" y="9997"/>
                    <a:pt x="13736" y="11686"/>
                  </a:cubicBezTo>
                  <a:lnTo>
                    <a:pt x="13736" y="10613"/>
                  </a:lnTo>
                  <a:cubicBezTo>
                    <a:pt x="12595" y="9403"/>
                    <a:pt x="11431" y="8285"/>
                    <a:pt x="10061" y="7303"/>
                  </a:cubicBezTo>
                  <a:cubicBezTo>
                    <a:pt x="6888" y="4975"/>
                    <a:pt x="3738" y="2670"/>
                    <a:pt x="748" y="91"/>
                  </a:cubicBezTo>
                  <a:cubicBezTo>
                    <a:pt x="675" y="27"/>
                    <a:pt x="595" y="0"/>
                    <a:pt x="518"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4"/>
            <p:cNvSpPr/>
            <p:nvPr/>
          </p:nvSpPr>
          <p:spPr>
            <a:xfrm>
              <a:off x="8618831" y="3223653"/>
              <a:ext cx="539334" cy="240943"/>
            </a:xfrm>
            <a:custGeom>
              <a:avLst/>
              <a:gdLst/>
              <a:ahLst/>
              <a:cxnLst/>
              <a:rect l="l" t="t" r="r" b="b"/>
              <a:pathLst>
                <a:path w="15716" h="7021" extrusionOk="0">
                  <a:moveTo>
                    <a:pt x="485" y="0"/>
                  </a:moveTo>
                  <a:cubicBezTo>
                    <a:pt x="124" y="0"/>
                    <a:pt x="1" y="570"/>
                    <a:pt x="400" y="675"/>
                  </a:cubicBezTo>
                  <a:cubicBezTo>
                    <a:pt x="3436" y="1429"/>
                    <a:pt x="6175" y="2912"/>
                    <a:pt x="9074" y="4054"/>
                  </a:cubicBezTo>
                  <a:cubicBezTo>
                    <a:pt x="11379" y="4944"/>
                    <a:pt x="13616" y="5811"/>
                    <a:pt x="15716" y="7021"/>
                  </a:cubicBezTo>
                  <a:lnTo>
                    <a:pt x="15716" y="6222"/>
                  </a:lnTo>
                  <a:cubicBezTo>
                    <a:pt x="13958" y="5218"/>
                    <a:pt x="12087" y="4419"/>
                    <a:pt x="10169" y="3711"/>
                  </a:cubicBezTo>
                  <a:cubicBezTo>
                    <a:pt x="6951" y="2524"/>
                    <a:pt x="3915" y="835"/>
                    <a:pt x="583" y="14"/>
                  </a:cubicBezTo>
                  <a:cubicBezTo>
                    <a:pt x="548" y="5"/>
                    <a:pt x="516" y="0"/>
                    <a:pt x="485"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4"/>
            <p:cNvSpPr/>
            <p:nvPr/>
          </p:nvSpPr>
          <p:spPr>
            <a:xfrm>
              <a:off x="9061606" y="2774358"/>
              <a:ext cx="96569" cy="412153"/>
            </a:xfrm>
            <a:custGeom>
              <a:avLst/>
              <a:gdLst/>
              <a:ahLst/>
              <a:cxnLst/>
              <a:rect l="l" t="t" r="r" b="b"/>
              <a:pathLst>
                <a:path w="2814" h="12010" extrusionOk="0">
                  <a:moveTo>
                    <a:pt x="418" y="1"/>
                  </a:moveTo>
                  <a:cubicBezTo>
                    <a:pt x="206" y="1"/>
                    <a:pt x="1" y="166"/>
                    <a:pt x="98" y="415"/>
                  </a:cubicBezTo>
                  <a:cubicBezTo>
                    <a:pt x="1262" y="3473"/>
                    <a:pt x="1741" y="6897"/>
                    <a:pt x="2426" y="10093"/>
                  </a:cubicBezTo>
                  <a:cubicBezTo>
                    <a:pt x="2563" y="10732"/>
                    <a:pt x="2677" y="11371"/>
                    <a:pt x="2814" y="12010"/>
                  </a:cubicBezTo>
                  <a:lnTo>
                    <a:pt x="2814" y="8677"/>
                  </a:lnTo>
                  <a:cubicBezTo>
                    <a:pt x="2586" y="7650"/>
                    <a:pt x="2335" y="6623"/>
                    <a:pt x="2129" y="5596"/>
                  </a:cubicBezTo>
                  <a:cubicBezTo>
                    <a:pt x="1764" y="3770"/>
                    <a:pt x="1422" y="1967"/>
                    <a:pt x="760" y="232"/>
                  </a:cubicBezTo>
                  <a:cubicBezTo>
                    <a:pt x="697" y="70"/>
                    <a:pt x="556" y="1"/>
                    <a:pt x="418"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4"/>
            <p:cNvSpPr/>
            <p:nvPr/>
          </p:nvSpPr>
          <p:spPr>
            <a:xfrm>
              <a:off x="6693851" y="4312469"/>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4"/>
            <p:cNvSpPr/>
            <p:nvPr/>
          </p:nvSpPr>
          <p:spPr>
            <a:xfrm>
              <a:off x="6803224" y="4464704"/>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4"/>
            <p:cNvSpPr/>
            <p:nvPr/>
          </p:nvSpPr>
          <p:spPr>
            <a:xfrm>
              <a:off x="7166173" y="4704589"/>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4"/>
            <p:cNvSpPr/>
            <p:nvPr/>
          </p:nvSpPr>
          <p:spPr>
            <a:xfrm>
              <a:off x="6897873" y="4420365"/>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4"/>
            <p:cNvSpPr/>
            <p:nvPr/>
          </p:nvSpPr>
          <p:spPr>
            <a:xfrm>
              <a:off x="7097400" y="4512784"/>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4"/>
            <p:cNvSpPr/>
            <p:nvPr/>
          </p:nvSpPr>
          <p:spPr>
            <a:xfrm>
              <a:off x="7445009" y="4912146"/>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4"/>
            <p:cNvSpPr/>
            <p:nvPr/>
          </p:nvSpPr>
          <p:spPr>
            <a:xfrm>
              <a:off x="7213155" y="4635747"/>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24"/>
            <p:cNvGrpSpPr/>
            <p:nvPr/>
          </p:nvGrpSpPr>
          <p:grpSpPr>
            <a:xfrm>
              <a:off x="6055204" y="4369368"/>
              <a:ext cx="545279" cy="773107"/>
              <a:chOff x="6055204" y="4369368"/>
              <a:chExt cx="545279" cy="773107"/>
            </a:xfrm>
          </p:grpSpPr>
          <p:sp>
            <p:nvSpPr>
              <p:cNvPr id="407" name="Google Shape;407;p24"/>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4"/>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4"/>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4"/>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4"/>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4"/>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24"/>
            <p:cNvSpPr/>
            <p:nvPr/>
          </p:nvSpPr>
          <p:spPr>
            <a:xfrm>
              <a:off x="7250768" y="3732147"/>
              <a:ext cx="329002" cy="319839"/>
            </a:xfrm>
            <a:custGeom>
              <a:avLst/>
              <a:gdLst/>
              <a:ahLst/>
              <a:cxnLst/>
              <a:rect l="l" t="t" r="r" b="b"/>
              <a:pathLst>
                <a:path w="9587" h="9320" extrusionOk="0">
                  <a:moveTo>
                    <a:pt x="5850" y="1"/>
                  </a:moveTo>
                  <a:cubicBezTo>
                    <a:pt x="5764" y="1"/>
                    <a:pt x="5678" y="4"/>
                    <a:pt x="5592" y="10"/>
                  </a:cubicBezTo>
                  <a:cubicBezTo>
                    <a:pt x="3264" y="147"/>
                    <a:pt x="1712" y="1266"/>
                    <a:pt x="822" y="3343"/>
                  </a:cubicBezTo>
                  <a:cubicBezTo>
                    <a:pt x="160" y="4963"/>
                    <a:pt x="0" y="7588"/>
                    <a:pt x="1598" y="8707"/>
                  </a:cubicBezTo>
                  <a:cubicBezTo>
                    <a:pt x="2278" y="9164"/>
                    <a:pt x="3004" y="9320"/>
                    <a:pt x="3745" y="9320"/>
                  </a:cubicBezTo>
                  <a:cubicBezTo>
                    <a:pt x="4372" y="9320"/>
                    <a:pt x="5010" y="9208"/>
                    <a:pt x="5638" y="9072"/>
                  </a:cubicBezTo>
                  <a:lnTo>
                    <a:pt x="9222" y="4484"/>
                  </a:lnTo>
                  <a:cubicBezTo>
                    <a:pt x="9587" y="4005"/>
                    <a:pt x="9450" y="3114"/>
                    <a:pt x="9290" y="2521"/>
                  </a:cubicBezTo>
                  <a:cubicBezTo>
                    <a:pt x="8880" y="944"/>
                    <a:pt x="7366" y="1"/>
                    <a:pt x="5850"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4"/>
            <p:cNvSpPr/>
            <p:nvPr/>
          </p:nvSpPr>
          <p:spPr>
            <a:xfrm>
              <a:off x="7337696" y="3801229"/>
              <a:ext cx="192727" cy="187374"/>
            </a:xfrm>
            <a:custGeom>
              <a:avLst/>
              <a:gdLst/>
              <a:ahLst/>
              <a:cxnLst/>
              <a:rect l="l" t="t" r="r" b="b"/>
              <a:pathLst>
                <a:path w="5616" h="5460" extrusionOk="0">
                  <a:moveTo>
                    <a:pt x="3420" y="0"/>
                  </a:moveTo>
                  <a:cubicBezTo>
                    <a:pt x="3369" y="0"/>
                    <a:pt x="3317" y="2"/>
                    <a:pt x="3265" y="6"/>
                  </a:cubicBezTo>
                  <a:cubicBezTo>
                    <a:pt x="1918" y="74"/>
                    <a:pt x="1005" y="759"/>
                    <a:pt x="480" y="1969"/>
                  </a:cubicBezTo>
                  <a:cubicBezTo>
                    <a:pt x="115" y="2905"/>
                    <a:pt x="1" y="4434"/>
                    <a:pt x="937" y="5096"/>
                  </a:cubicBezTo>
                  <a:cubicBezTo>
                    <a:pt x="1335" y="5369"/>
                    <a:pt x="1766" y="5460"/>
                    <a:pt x="2206" y="5460"/>
                  </a:cubicBezTo>
                  <a:cubicBezTo>
                    <a:pt x="2574" y="5460"/>
                    <a:pt x="2947" y="5397"/>
                    <a:pt x="3311" y="5324"/>
                  </a:cubicBezTo>
                  <a:lnTo>
                    <a:pt x="5410" y="2631"/>
                  </a:lnTo>
                  <a:cubicBezTo>
                    <a:pt x="5616" y="2357"/>
                    <a:pt x="5547" y="1832"/>
                    <a:pt x="5433" y="1489"/>
                  </a:cubicBezTo>
                  <a:cubicBezTo>
                    <a:pt x="5196" y="561"/>
                    <a:pt x="4325" y="0"/>
                    <a:pt x="3420" y="0"/>
                  </a:cubicBezTo>
                  <a:close/>
                </a:path>
              </a:pathLst>
            </a:custGeom>
            <a:solidFill>
              <a:srgbClr val="EAC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4"/>
            <p:cNvSpPr/>
            <p:nvPr/>
          </p:nvSpPr>
          <p:spPr>
            <a:xfrm>
              <a:off x="8523667" y="3732147"/>
              <a:ext cx="329002" cy="319839"/>
            </a:xfrm>
            <a:custGeom>
              <a:avLst/>
              <a:gdLst/>
              <a:ahLst/>
              <a:cxnLst/>
              <a:rect l="l" t="t" r="r" b="b"/>
              <a:pathLst>
                <a:path w="9587" h="9320" extrusionOk="0">
                  <a:moveTo>
                    <a:pt x="3734" y="1"/>
                  </a:moveTo>
                  <a:cubicBezTo>
                    <a:pt x="2199" y="1"/>
                    <a:pt x="686" y="944"/>
                    <a:pt x="297" y="2521"/>
                  </a:cubicBezTo>
                  <a:cubicBezTo>
                    <a:pt x="114" y="3114"/>
                    <a:pt x="0" y="4005"/>
                    <a:pt x="366" y="4484"/>
                  </a:cubicBezTo>
                  <a:lnTo>
                    <a:pt x="3926" y="9072"/>
                  </a:lnTo>
                  <a:cubicBezTo>
                    <a:pt x="4554" y="9208"/>
                    <a:pt x="5197" y="9320"/>
                    <a:pt x="5830" y="9320"/>
                  </a:cubicBezTo>
                  <a:cubicBezTo>
                    <a:pt x="6576" y="9320"/>
                    <a:pt x="7310" y="9164"/>
                    <a:pt x="7989" y="8707"/>
                  </a:cubicBezTo>
                  <a:cubicBezTo>
                    <a:pt x="9587" y="7588"/>
                    <a:pt x="9404" y="4963"/>
                    <a:pt x="8742" y="3343"/>
                  </a:cubicBezTo>
                  <a:cubicBezTo>
                    <a:pt x="7852" y="1266"/>
                    <a:pt x="6300" y="147"/>
                    <a:pt x="3995" y="10"/>
                  </a:cubicBezTo>
                  <a:cubicBezTo>
                    <a:pt x="3908" y="4"/>
                    <a:pt x="3821" y="1"/>
                    <a:pt x="3734"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4"/>
            <p:cNvSpPr/>
            <p:nvPr/>
          </p:nvSpPr>
          <p:spPr>
            <a:xfrm>
              <a:off x="8573016" y="3801229"/>
              <a:ext cx="192727" cy="187374"/>
            </a:xfrm>
            <a:custGeom>
              <a:avLst/>
              <a:gdLst/>
              <a:ahLst/>
              <a:cxnLst/>
              <a:rect l="l" t="t" r="r" b="b"/>
              <a:pathLst>
                <a:path w="5616" h="5460" extrusionOk="0">
                  <a:moveTo>
                    <a:pt x="2176" y="0"/>
                  </a:moveTo>
                  <a:cubicBezTo>
                    <a:pt x="1289" y="0"/>
                    <a:pt x="398" y="561"/>
                    <a:pt x="160" y="1489"/>
                  </a:cubicBezTo>
                  <a:cubicBezTo>
                    <a:pt x="69" y="1832"/>
                    <a:pt x="0" y="2357"/>
                    <a:pt x="206" y="2631"/>
                  </a:cubicBezTo>
                  <a:lnTo>
                    <a:pt x="2283" y="5324"/>
                  </a:lnTo>
                  <a:cubicBezTo>
                    <a:pt x="2657" y="5397"/>
                    <a:pt x="3031" y="5460"/>
                    <a:pt x="3396" y="5460"/>
                  </a:cubicBezTo>
                  <a:cubicBezTo>
                    <a:pt x="3834" y="5460"/>
                    <a:pt x="4259" y="5369"/>
                    <a:pt x="4657" y="5096"/>
                  </a:cubicBezTo>
                  <a:cubicBezTo>
                    <a:pt x="5615" y="4434"/>
                    <a:pt x="5501" y="2905"/>
                    <a:pt x="5113" y="1969"/>
                  </a:cubicBezTo>
                  <a:cubicBezTo>
                    <a:pt x="4588" y="759"/>
                    <a:pt x="3698" y="74"/>
                    <a:pt x="2329" y="6"/>
                  </a:cubicBezTo>
                  <a:cubicBezTo>
                    <a:pt x="2278" y="2"/>
                    <a:pt x="2227" y="0"/>
                    <a:pt x="2176" y="0"/>
                  </a:cubicBezTo>
                  <a:close/>
                </a:path>
              </a:pathLst>
            </a:custGeom>
            <a:solidFill>
              <a:srgbClr val="EAC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4"/>
            <p:cNvSpPr/>
            <p:nvPr/>
          </p:nvSpPr>
          <p:spPr>
            <a:xfrm>
              <a:off x="7484956" y="3940836"/>
              <a:ext cx="16507" cy="14928"/>
            </a:xfrm>
            <a:custGeom>
              <a:avLst/>
              <a:gdLst/>
              <a:ahLst/>
              <a:cxnLst/>
              <a:rect l="l" t="t" r="r" b="b"/>
              <a:pathLst>
                <a:path w="481" h="435" extrusionOk="0">
                  <a:moveTo>
                    <a:pt x="1" y="1"/>
                  </a:moveTo>
                  <a:cubicBezTo>
                    <a:pt x="92" y="160"/>
                    <a:pt x="184" y="297"/>
                    <a:pt x="275" y="434"/>
                  </a:cubicBezTo>
                  <a:cubicBezTo>
                    <a:pt x="343" y="343"/>
                    <a:pt x="412" y="275"/>
                    <a:pt x="480" y="183"/>
                  </a:cubicBezTo>
                  <a:cubicBezTo>
                    <a:pt x="321" y="115"/>
                    <a:pt x="161" y="69"/>
                    <a:pt x="1"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4"/>
            <p:cNvSpPr/>
            <p:nvPr/>
          </p:nvSpPr>
          <p:spPr>
            <a:xfrm>
              <a:off x="7390821" y="3835479"/>
              <a:ext cx="116577" cy="123646"/>
            </a:xfrm>
            <a:custGeom>
              <a:avLst/>
              <a:gdLst/>
              <a:ahLst/>
              <a:cxnLst/>
              <a:rect l="l" t="t" r="r" b="b"/>
              <a:pathLst>
                <a:path w="3397" h="3603" extrusionOk="0">
                  <a:moveTo>
                    <a:pt x="2744" y="3071"/>
                  </a:moveTo>
                  <a:lnTo>
                    <a:pt x="2744" y="3071"/>
                  </a:lnTo>
                  <a:cubicBezTo>
                    <a:pt x="2904" y="3139"/>
                    <a:pt x="3064" y="3185"/>
                    <a:pt x="3223" y="3253"/>
                  </a:cubicBezTo>
                  <a:cubicBezTo>
                    <a:pt x="3155" y="3345"/>
                    <a:pt x="3086" y="3413"/>
                    <a:pt x="3018" y="3504"/>
                  </a:cubicBezTo>
                  <a:cubicBezTo>
                    <a:pt x="2927" y="3367"/>
                    <a:pt x="2835" y="3230"/>
                    <a:pt x="2744" y="3071"/>
                  </a:cubicBezTo>
                  <a:close/>
                  <a:moveTo>
                    <a:pt x="1802" y="1"/>
                  </a:moveTo>
                  <a:cubicBezTo>
                    <a:pt x="1717" y="1"/>
                    <a:pt x="1637" y="58"/>
                    <a:pt x="1648" y="172"/>
                  </a:cubicBezTo>
                  <a:cubicBezTo>
                    <a:pt x="1763" y="1222"/>
                    <a:pt x="2173" y="2180"/>
                    <a:pt x="2744" y="3071"/>
                  </a:cubicBezTo>
                  <a:cubicBezTo>
                    <a:pt x="1945" y="2797"/>
                    <a:pt x="1101" y="2591"/>
                    <a:pt x="279" y="2386"/>
                  </a:cubicBezTo>
                  <a:cubicBezTo>
                    <a:pt x="260" y="2380"/>
                    <a:pt x="243" y="2377"/>
                    <a:pt x="226" y="2377"/>
                  </a:cubicBezTo>
                  <a:cubicBezTo>
                    <a:pt x="59" y="2377"/>
                    <a:pt x="1" y="2664"/>
                    <a:pt x="188" y="2705"/>
                  </a:cubicBezTo>
                  <a:cubicBezTo>
                    <a:pt x="1192" y="2957"/>
                    <a:pt x="2173" y="3208"/>
                    <a:pt x="3132" y="3596"/>
                  </a:cubicBezTo>
                  <a:cubicBezTo>
                    <a:pt x="3147" y="3600"/>
                    <a:pt x="3161" y="3603"/>
                    <a:pt x="3176" y="3603"/>
                  </a:cubicBezTo>
                  <a:cubicBezTo>
                    <a:pt x="3296" y="3603"/>
                    <a:pt x="3396" y="3444"/>
                    <a:pt x="3315" y="3322"/>
                  </a:cubicBezTo>
                  <a:cubicBezTo>
                    <a:pt x="2653" y="2386"/>
                    <a:pt x="2105" y="1313"/>
                    <a:pt x="1991" y="172"/>
                  </a:cubicBezTo>
                  <a:cubicBezTo>
                    <a:pt x="1979" y="58"/>
                    <a:pt x="1888" y="1"/>
                    <a:pt x="1802"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4"/>
            <p:cNvSpPr/>
            <p:nvPr/>
          </p:nvSpPr>
          <p:spPr>
            <a:xfrm>
              <a:off x="8618454" y="3949450"/>
              <a:ext cx="10192" cy="10227"/>
            </a:xfrm>
            <a:custGeom>
              <a:avLst/>
              <a:gdLst/>
              <a:ahLst/>
              <a:cxnLst/>
              <a:rect l="l" t="t" r="r" b="b"/>
              <a:pathLst>
                <a:path w="297" h="298" extrusionOk="0">
                  <a:moveTo>
                    <a:pt x="297" y="1"/>
                  </a:moveTo>
                  <a:lnTo>
                    <a:pt x="297" y="1"/>
                  </a:lnTo>
                  <a:cubicBezTo>
                    <a:pt x="206" y="24"/>
                    <a:pt x="92" y="69"/>
                    <a:pt x="0" y="92"/>
                  </a:cubicBezTo>
                  <a:cubicBezTo>
                    <a:pt x="69" y="160"/>
                    <a:pt x="137" y="229"/>
                    <a:pt x="206" y="297"/>
                  </a:cubicBezTo>
                  <a:cubicBezTo>
                    <a:pt x="251" y="206"/>
                    <a:pt x="274" y="92"/>
                    <a:pt x="297"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4"/>
            <p:cNvSpPr/>
            <p:nvPr/>
          </p:nvSpPr>
          <p:spPr>
            <a:xfrm>
              <a:off x="8613032" y="3843098"/>
              <a:ext cx="122033" cy="121381"/>
            </a:xfrm>
            <a:custGeom>
              <a:avLst/>
              <a:gdLst/>
              <a:ahLst/>
              <a:cxnLst/>
              <a:rect l="l" t="t" r="r" b="b"/>
              <a:pathLst>
                <a:path w="3556" h="3537" extrusionOk="0">
                  <a:moveTo>
                    <a:pt x="455" y="3100"/>
                  </a:moveTo>
                  <a:lnTo>
                    <a:pt x="455" y="3100"/>
                  </a:lnTo>
                  <a:cubicBezTo>
                    <a:pt x="432" y="3191"/>
                    <a:pt x="409" y="3305"/>
                    <a:pt x="364" y="3396"/>
                  </a:cubicBezTo>
                  <a:cubicBezTo>
                    <a:pt x="295" y="3328"/>
                    <a:pt x="227" y="3259"/>
                    <a:pt x="158" y="3191"/>
                  </a:cubicBezTo>
                  <a:cubicBezTo>
                    <a:pt x="250" y="3168"/>
                    <a:pt x="364" y="3123"/>
                    <a:pt x="455" y="3100"/>
                  </a:cubicBezTo>
                  <a:close/>
                  <a:moveTo>
                    <a:pt x="1049" y="0"/>
                  </a:moveTo>
                  <a:cubicBezTo>
                    <a:pt x="982" y="0"/>
                    <a:pt x="921" y="40"/>
                    <a:pt x="911" y="132"/>
                  </a:cubicBezTo>
                  <a:cubicBezTo>
                    <a:pt x="729" y="1228"/>
                    <a:pt x="364" y="2255"/>
                    <a:pt x="21" y="3305"/>
                  </a:cubicBezTo>
                  <a:cubicBezTo>
                    <a:pt x="0" y="3430"/>
                    <a:pt x="94" y="3536"/>
                    <a:pt x="215" y="3536"/>
                  </a:cubicBezTo>
                  <a:cubicBezTo>
                    <a:pt x="226" y="3536"/>
                    <a:pt x="238" y="3535"/>
                    <a:pt x="250" y="3533"/>
                  </a:cubicBezTo>
                  <a:cubicBezTo>
                    <a:pt x="1345" y="3237"/>
                    <a:pt x="2349" y="2666"/>
                    <a:pt x="3377" y="2232"/>
                  </a:cubicBezTo>
                  <a:cubicBezTo>
                    <a:pt x="3555" y="2153"/>
                    <a:pt x="3458" y="1918"/>
                    <a:pt x="3294" y="1918"/>
                  </a:cubicBezTo>
                  <a:cubicBezTo>
                    <a:pt x="3270" y="1918"/>
                    <a:pt x="3244" y="1924"/>
                    <a:pt x="3217" y="1936"/>
                  </a:cubicBezTo>
                  <a:cubicBezTo>
                    <a:pt x="2304" y="2324"/>
                    <a:pt x="1414" y="2803"/>
                    <a:pt x="455" y="3100"/>
                  </a:cubicBezTo>
                  <a:cubicBezTo>
                    <a:pt x="775" y="2141"/>
                    <a:pt x="1071" y="1205"/>
                    <a:pt x="1231" y="224"/>
                  </a:cubicBezTo>
                  <a:cubicBezTo>
                    <a:pt x="1258" y="88"/>
                    <a:pt x="1147" y="0"/>
                    <a:pt x="1049"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4"/>
            <p:cNvSpPr/>
            <p:nvPr/>
          </p:nvSpPr>
          <p:spPr>
            <a:xfrm>
              <a:off x="7104263" y="3698961"/>
              <a:ext cx="1912102" cy="1443497"/>
            </a:xfrm>
            <a:custGeom>
              <a:avLst/>
              <a:gdLst/>
              <a:ahLst/>
              <a:cxnLst/>
              <a:rect l="l" t="t" r="r" b="b"/>
              <a:pathLst>
                <a:path w="55718" h="42063" extrusionOk="0">
                  <a:moveTo>
                    <a:pt x="27660" y="0"/>
                  </a:moveTo>
                  <a:cubicBezTo>
                    <a:pt x="21414" y="0"/>
                    <a:pt x="16216" y="1914"/>
                    <a:pt x="13262" y="4606"/>
                  </a:cubicBezTo>
                  <a:cubicBezTo>
                    <a:pt x="10569" y="7071"/>
                    <a:pt x="8469" y="9149"/>
                    <a:pt x="6392" y="12184"/>
                  </a:cubicBezTo>
                  <a:cubicBezTo>
                    <a:pt x="5479" y="13508"/>
                    <a:pt x="1644" y="19078"/>
                    <a:pt x="2283" y="20607"/>
                  </a:cubicBezTo>
                  <a:cubicBezTo>
                    <a:pt x="2535" y="21063"/>
                    <a:pt x="4794" y="20995"/>
                    <a:pt x="5274" y="21337"/>
                  </a:cubicBezTo>
                  <a:cubicBezTo>
                    <a:pt x="2945" y="23209"/>
                    <a:pt x="1941" y="25377"/>
                    <a:pt x="366" y="28276"/>
                  </a:cubicBezTo>
                  <a:cubicBezTo>
                    <a:pt x="960" y="28276"/>
                    <a:pt x="1918" y="28230"/>
                    <a:pt x="2740" y="28208"/>
                  </a:cubicBezTo>
                  <a:lnTo>
                    <a:pt x="2740" y="28208"/>
                  </a:lnTo>
                  <a:cubicBezTo>
                    <a:pt x="731" y="32111"/>
                    <a:pt x="92" y="37475"/>
                    <a:pt x="1" y="42063"/>
                  </a:cubicBezTo>
                  <a:lnTo>
                    <a:pt x="55056" y="42063"/>
                  </a:lnTo>
                  <a:cubicBezTo>
                    <a:pt x="55717" y="37269"/>
                    <a:pt x="54576" y="32681"/>
                    <a:pt x="51951" y="27591"/>
                  </a:cubicBezTo>
                  <a:cubicBezTo>
                    <a:pt x="52773" y="27454"/>
                    <a:pt x="53846" y="27523"/>
                    <a:pt x="54690" y="27386"/>
                  </a:cubicBezTo>
                  <a:cubicBezTo>
                    <a:pt x="53914" y="25742"/>
                    <a:pt x="51472" y="23665"/>
                    <a:pt x="50011" y="22524"/>
                  </a:cubicBezTo>
                  <a:cubicBezTo>
                    <a:pt x="50582" y="22022"/>
                    <a:pt x="52727" y="21611"/>
                    <a:pt x="53070" y="20995"/>
                  </a:cubicBezTo>
                  <a:cubicBezTo>
                    <a:pt x="53275" y="20401"/>
                    <a:pt x="52020" y="17708"/>
                    <a:pt x="51632" y="17115"/>
                  </a:cubicBezTo>
                  <a:cubicBezTo>
                    <a:pt x="49372" y="13006"/>
                    <a:pt x="44624" y="1593"/>
                    <a:pt x="30267" y="110"/>
                  </a:cubicBezTo>
                  <a:cubicBezTo>
                    <a:pt x="29381" y="36"/>
                    <a:pt x="28511" y="0"/>
                    <a:pt x="27660" y="0"/>
                  </a:cubicBezTo>
                  <a:close/>
                </a:path>
              </a:pathLst>
            </a:custGeom>
            <a:solidFill>
              <a:srgbClr val="DD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4"/>
            <p:cNvSpPr/>
            <p:nvPr/>
          </p:nvSpPr>
          <p:spPr>
            <a:xfrm>
              <a:off x="7351012" y="4170940"/>
              <a:ext cx="1384162" cy="971528"/>
            </a:xfrm>
            <a:custGeom>
              <a:avLst/>
              <a:gdLst/>
              <a:ahLst/>
              <a:cxnLst/>
              <a:rect l="l" t="t" r="r" b="b"/>
              <a:pathLst>
                <a:path w="40334" h="28310" extrusionOk="0">
                  <a:moveTo>
                    <a:pt x="20932" y="1"/>
                  </a:moveTo>
                  <a:cubicBezTo>
                    <a:pt x="18033" y="1"/>
                    <a:pt x="14893" y="1069"/>
                    <a:pt x="13034" y="1946"/>
                  </a:cubicBezTo>
                  <a:cubicBezTo>
                    <a:pt x="9702" y="3613"/>
                    <a:pt x="6597" y="6466"/>
                    <a:pt x="4817" y="9570"/>
                  </a:cubicBezTo>
                  <a:cubicBezTo>
                    <a:pt x="1667" y="14934"/>
                    <a:pt x="1" y="22010"/>
                    <a:pt x="960" y="28310"/>
                  </a:cubicBezTo>
                  <a:lnTo>
                    <a:pt x="39443" y="28310"/>
                  </a:lnTo>
                  <a:cubicBezTo>
                    <a:pt x="40333" y="19339"/>
                    <a:pt x="34741" y="896"/>
                    <a:pt x="21731" y="29"/>
                  </a:cubicBezTo>
                  <a:cubicBezTo>
                    <a:pt x="21467" y="10"/>
                    <a:pt x="21201" y="1"/>
                    <a:pt x="20932" y="1"/>
                  </a:cubicBezTo>
                  <a:close/>
                </a:path>
              </a:pathLst>
            </a:custGeom>
            <a:solidFill>
              <a:srgbClr val="FFE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a:off x="7906418" y="4342669"/>
              <a:ext cx="18806" cy="14928"/>
            </a:xfrm>
            <a:custGeom>
              <a:avLst/>
              <a:gdLst/>
              <a:ahLst/>
              <a:cxnLst/>
              <a:rect l="l" t="t" r="r" b="b"/>
              <a:pathLst>
                <a:path w="548" h="435" extrusionOk="0">
                  <a:moveTo>
                    <a:pt x="274" y="1"/>
                  </a:moveTo>
                  <a:cubicBezTo>
                    <a:pt x="0" y="1"/>
                    <a:pt x="0" y="435"/>
                    <a:pt x="274" y="435"/>
                  </a:cubicBezTo>
                  <a:cubicBezTo>
                    <a:pt x="548" y="435"/>
                    <a:pt x="548" y="1"/>
                    <a:pt x="274" y="1"/>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4"/>
            <p:cNvSpPr/>
            <p:nvPr/>
          </p:nvSpPr>
          <p:spPr>
            <a:xfrm>
              <a:off x="7964382" y="4292564"/>
              <a:ext cx="18806" cy="14894"/>
            </a:xfrm>
            <a:custGeom>
              <a:avLst/>
              <a:gdLst/>
              <a:ahLst/>
              <a:cxnLst/>
              <a:rect l="l" t="t" r="r" b="b"/>
              <a:pathLst>
                <a:path w="548" h="434" extrusionOk="0">
                  <a:moveTo>
                    <a:pt x="274" y="0"/>
                  </a:moveTo>
                  <a:cubicBezTo>
                    <a:pt x="0" y="0"/>
                    <a:pt x="0" y="434"/>
                    <a:pt x="274" y="434"/>
                  </a:cubicBezTo>
                  <a:cubicBezTo>
                    <a:pt x="548" y="434"/>
                    <a:pt x="548" y="0"/>
                    <a:pt x="274" y="0"/>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4"/>
            <p:cNvSpPr/>
            <p:nvPr/>
          </p:nvSpPr>
          <p:spPr>
            <a:xfrm>
              <a:off x="7970628" y="4357563"/>
              <a:ext cx="18840" cy="14928"/>
            </a:xfrm>
            <a:custGeom>
              <a:avLst/>
              <a:gdLst/>
              <a:ahLst/>
              <a:cxnLst/>
              <a:rect l="l" t="t" r="r" b="b"/>
              <a:pathLst>
                <a:path w="549" h="435" extrusionOk="0">
                  <a:moveTo>
                    <a:pt x="275" y="1"/>
                  </a:moveTo>
                  <a:cubicBezTo>
                    <a:pt x="1" y="1"/>
                    <a:pt x="1" y="434"/>
                    <a:pt x="275" y="434"/>
                  </a:cubicBezTo>
                  <a:cubicBezTo>
                    <a:pt x="548" y="434"/>
                    <a:pt x="548" y="1"/>
                    <a:pt x="275" y="1"/>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4"/>
            <p:cNvSpPr/>
            <p:nvPr/>
          </p:nvSpPr>
          <p:spPr>
            <a:xfrm>
              <a:off x="8218166" y="4342669"/>
              <a:ext cx="18840" cy="14928"/>
            </a:xfrm>
            <a:custGeom>
              <a:avLst/>
              <a:gdLst/>
              <a:ahLst/>
              <a:cxnLst/>
              <a:rect l="l" t="t" r="r" b="b"/>
              <a:pathLst>
                <a:path w="549" h="435" extrusionOk="0">
                  <a:moveTo>
                    <a:pt x="274" y="1"/>
                  </a:moveTo>
                  <a:cubicBezTo>
                    <a:pt x="0" y="1"/>
                    <a:pt x="0" y="435"/>
                    <a:pt x="274" y="435"/>
                  </a:cubicBezTo>
                  <a:cubicBezTo>
                    <a:pt x="548" y="435"/>
                    <a:pt x="548" y="1"/>
                    <a:pt x="274" y="1"/>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4"/>
            <p:cNvSpPr/>
            <p:nvPr/>
          </p:nvSpPr>
          <p:spPr>
            <a:xfrm>
              <a:off x="8159413" y="4292564"/>
              <a:ext cx="19630" cy="14894"/>
            </a:xfrm>
            <a:custGeom>
              <a:avLst/>
              <a:gdLst/>
              <a:ahLst/>
              <a:cxnLst/>
              <a:rect l="l" t="t" r="r" b="b"/>
              <a:pathLst>
                <a:path w="572" h="434" extrusionOk="0">
                  <a:moveTo>
                    <a:pt x="274" y="0"/>
                  </a:moveTo>
                  <a:cubicBezTo>
                    <a:pt x="1" y="0"/>
                    <a:pt x="1" y="434"/>
                    <a:pt x="274" y="434"/>
                  </a:cubicBezTo>
                  <a:cubicBezTo>
                    <a:pt x="571" y="434"/>
                    <a:pt x="571" y="0"/>
                    <a:pt x="274" y="0"/>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4"/>
            <p:cNvSpPr/>
            <p:nvPr/>
          </p:nvSpPr>
          <p:spPr>
            <a:xfrm>
              <a:off x="8153922" y="4357563"/>
              <a:ext cx="18840" cy="14928"/>
            </a:xfrm>
            <a:custGeom>
              <a:avLst/>
              <a:gdLst/>
              <a:ahLst/>
              <a:cxnLst/>
              <a:rect l="l" t="t" r="r" b="b"/>
              <a:pathLst>
                <a:path w="549" h="435" extrusionOk="0">
                  <a:moveTo>
                    <a:pt x="275" y="1"/>
                  </a:moveTo>
                  <a:cubicBezTo>
                    <a:pt x="1" y="1"/>
                    <a:pt x="1" y="434"/>
                    <a:pt x="275" y="434"/>
                  </a:cubicBezTo>
                  <a:cubicBezTo>
                    <a:pt x="549" y="434"/>
                    <a:pt x="549" y="1"/>
                    <a:pt x="275" y="1"/>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4"/>
            <p:cNvSpPr/>
            <p:nvPr/>
          </p:nvSpPr>
          <p:spPr>
            <a:xfrm>
              <a:off x="7725046" y="4015067"/>
              <a:ext cx="146913" cy="141800"/>
            </a:xfrm>
            <a:custGeom>
              <a:avLst/>
              <a:gdLst/>
              <a:ahLst/>
              <a:cxnLst/>
              <a:rect l="l" t="t" r="r" b="b"/>
              <a:pathLst>
                <a:path w="4281" h="4132" extrusionOk="0">
                  <a:moveTo>
                    <a:pt x="2088" y="1"/>
                  </a:moveTo>
                  <a:cubicBezTo>
                    <a:pt x="376" y="1"/>
                    <a:pt x="12" y="2262"/>
                    <a:pt x="12" y="3635"/>
                  </a:cubicBezTo>
                  <a:cubicBezTo>
                    <a:pt x="1" y="3966"/>
                    <a:pt x="258" y="4132"/>
                    <a:pt x="517" y="4132"/>
                  </a:cubicBezTo>
                  <a:cubicBezTo>
                    <a:pt x="777" y="4132"/>
                    <a:pt x="1040" y="3966"/>
                    <a:pt x="1040" y="3635"/>
                  </a:cubicBezTo>
                  <a:cubicBezTo>
                    <a:pt x="1040" y="2914"/>
                    <a:pt x="1081" y="1044"/>
                    <a:pt x="2125" y="1044"/>
                  </a:cubicBezTo>
                  <a:cubicBezTo>
                    <a:pt x="2172" y="1044"/>
                    <a:pt x="2221" y="1048"/>
                    <a:pt x="2272" y="1056"/>
                  </a:cubicBezTo>
                  <a:cubicBezTo>
                    <a:pt x="3117" y="1170"/>
                    <a:pt x="3185" y="2836"/>
                    <a:pt x="3208" y="3453"/>
                  </a:cubicBezTo>
                  <a:cubicBezTo>
                    <a:pt x="3231" y="3784"/>
                    <a:pt x="3505" y="3949"/>
                    <a:pt x="3767" y="3949"/>
                  </a:cubicBezTo>
                  <a:cubicBezTo>
                    <a:pt x="4030" y="3949"/>
                    <a:pt x="4281" y="3784"/>
                    <a:pt x="4258" y="3453"/>
                  </a:cubicBezTo>
                  <a:cubicBezTo>
                    <a:pt x="4189" y="2243"/>
                    <a:pt x="3938" y="257"/>
                    <a:pt x="2432" y="29"/>
                  </a:cubicBezTo>
                  <a:cubicBezTo>
                    <a:pt x="2312" y="10"/>
                    <a:pt x="2197" y="1"/>
                    <a:pt x="2088" y="1"/>
                  </a:cubicBezTo>
                  <a:close/>
                </a:path>
              </a:pathLst>
            </a:custGeom>
            <a:solidFill>
              <a:srgbClr val="562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4"/>
            <p:cNvSpPr/>
            <p:nvPr/>
          </p:nvSpPr>
          <p:spPr>
            <a:xfrm>
              <a:off x="8236183" y="4015067"/>
              <a:ext cx="146501" cy="141800"/>
            </a:xfrm>
            <a:custGeom>
              <a:avLst/>
              <a:gdLst/>
              <a:ahLst/>
              <a:cxnLst/>
              <a:rect l="l" t="t" r="r" b="b"/>
              <a:pathLst>
                <a:path w="4269" h="4132" extrusionOk="0">
                  <a:moveTo>
                    <a:pt x="2095" y="1"/>
                  </a:moveTo>
                  <a:cubicBezTo>
                    <a:pt x="364" y="1"/>
                    <a:pt x="0" y="2262"/>
                    <a:pt x="0" y="3635"/>
                  </a:cubicBezTo>
                  <a:cubicBezTo>
                    <a:pt x="0" y="3966"/>
                    <a:pt x="257" y="4132"/>
                    <a:pt x="517" y="4132"/>
                  </a:cubicBezTo>
                  <a:cubicBezTo>
                    <a:pt x="777" y="4132"/>
                    <a:pt x="1039" y="3966"/>
                    <a:pt x="1050" y="3635"/>
                  </a:cubicBezTo>
                  <a:cubicBezTo>
                    <a:pt x="1050" y="2914"/>
                    <a:pt x="1071" y="1044"/>
                    <a:pt x="2133" y="1044"/>
                  </a:cubicBezTo>
                  <a:cubicBezTo>
                    <a:pt x="2181" y="1044"/>
                    <a:pt x="2231" y="1048"/>
                    <a:pt x="2283" y="1056"/>
                  </a:cubicBezTo>
                  <a:cubicBezTo>
                    <a:pt x="3105" y="1170"/>
                    <a:pt x="3173" y="2836"/>
                    <a:pt x="3219" y="3453"/>
                  </a:cubicBezTo>
                  <a:cubicBezTo>
                    <a:pt x="3242" y="3784"/>
                    <a:pt x="3510" y="3949"/>
                    <a:pt x="3767" y="3949"/>
                  </a:cubicBezTo>
                  <a:cubicBezTo>
                    <a:pt x="4023" y="3949"/>
                    <a:pt x="4269" y="3784"/>
                    <a:pt x="4246" y="3453"/>
                  </a:cubicBezTo>
                  <a:cubicBezTo>
                    <a:pt x="4178" y="2243"/>
                    <a:pt x="3926" y="257"/>
                    <a:pt x="2443" y="29"/>
                  </a:cubicBezTo>
                  <a:cubicBezTo>
                    <a:pt x="2321" y="10"/>
                    <a:pt x="2206" y="1"/>
                    <a:pt x="2095" y="1"/>
                  </a:cubicBezTo>
                  <a:close/>
                </a:path>
              </a:pathLst>
            </a:custGeom>
            <a:solidFill>
              <a:srgbClr val="562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4"/>
            <p:cNvSpPr/>
            <p:nvPr/>
          </p:nvSpPr>
          <p:spPr>
            <a:xfrm>
              <a:off x="7471640" y="4235356"/>
              <a:ext cx="174710" cy="12595"/>
            </a:xfrm>
            <a:custGeom>
              <a:avLst/>
              <a:gdLst/>
              <a:ahLst/>
              <a:cxnLst/>
              <a:rect l="l" t="t" r="r" b="b"/>
              <a:pathLst>
                <a:path w="5091" h="367" extrusionOk="0">
                  <a:moveTo>
                    <a:pt x="229" y="1"/>
                  </a:moveTo>
                  <a:cubicBezTo>
                    <a:pt x="1" y="1"/>
                    <a:pt x="1" y="366"/>
                    <a:pt x="229" y="366"/>
                  </a:cubicBezTo>
                  <a:lnTo>
                    <a:pt x="4863" y="366"/>
                  </a:lnTo>
                  <a:cubicBezTo>
                    <a:pt x="5091" y="366"/>
                    <a:pt x="5091" y="1"/>
                    <a:pt x="4863" y="1"/>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4"/>
            <p:cNvSpPr/>
            <p:nvPr/>
          </p:nvSpPr>
          <p:spPr>
            <a:xfrm>
              <a:off x="7523495" y="4142353"/>
              <a:ext cx="128210" cy="63865"/>
            </a:xfrm>
            <a:custGeom>
              <a:avLst/>
              <a:gdLst/>
              <a:ahLst/>
              <a:cxnLst/>
              <a:rect l="l" t="t" r="r" b="b"/>
              <a:pathLst>
                <a:path w="3736" h="1861" extrusionOk="0">
                  <a:moveTo>
                    <a:pt x="283" y="0"/>
                  </a:moveTo>
                  <a:cubicBezTo>
                    <a:pt x="115" y="0"/>
                    <a:pt x="0" y="235"/>
                    <a:pt x="179" y="314"/>
                  </a:cubicBezTo>
                  <a:cubicBezTo>
                    <a:pt x="1252" y="816"/>
                    <a:pt x="2325" y="1341"/>
                    <a:pt x="3375" y="1844"/>
                  </a:cubicBezTo>
                  <a:cubicBezTo>
                    <a:pt x="3401" y="1855"/>
                    <a:pt x="3428" y="1861"/>
                    <a:pt x="3453" y="1861"/>
                  </a:cubicBezTo>
                  <a:cubicBezTo>
                    <a:pt x="3621" y="1861"/>
                    <a:pt x="3736" y="1626"/>
                    <a:pt x="3557" y="1547"/>
                  </a:cubicBezTo>
                  <a:cubicBezTo>
                    <a:pt x="2484" y="1022"/>
                    <a:pt x="1434" y="520"/>
                    <a:pt x="362" y="18"/>
                  </a:cubicBezTo>
                  <a:cubicBezTo>
                    <a:pt x="335" y="6"/>
                    <a:pt x="308" y="0"/>
                    <a:pt x="283" y="0"/>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4"/>
            <p:cNvSpPr/>
            <p:nvPr/>
          </p:nvSpPr>
          <p:spPr>
            <a:xfrm>
              <a:off x="7536090" y="4270566"/>
              <a:ext cx="111601" cy="68326"/>
            </a:xfrm>
            <a:custGeom>
              <a:avLst/>
              <a:gdLst/>
              <a:ahLst/>
              <a:cxnLst/>
              <a:rect l="l" t="t" r="r" b="b"/>
              <a:pathLst>
                <a:path w="3252" h="1991" extrusionOk="0">
                  <a:moveTo>
                    <a:pt x="2996" y="1"/>
                  </a:moveTo>
                  <a:cubicBezTo>
                    <a:pt x="2970" y="1"/>
                    <a:pt x="2943" y="8"/>
                    <a:pt x="2916" y="25"/>
                  </a:cubicBezTo>
                  <a:cubicBezTo>
                    <a:pt x="2003" y="573"/>
                    <a:pt x="1067" y="1120"/>
                    <a:pt x="154" y="1668"/>
                  </a:cubicBezTo>
                  <a:cubicBezTo>
                    <a:pt x="0" y="1765"/>
                    <a:pt x="90" y="1991"/>
                    <a:pt x="245" y="1991"/>
                  </a:cubicBezTo>
                  <a:cubicBezTo>
                    <a:pt x="274" y="1991"/>
                    <a:pt x="305" y="1983"/>
                    <a:pt x="337" y="1965"/>
                  </a:cubicBezTo>
                  <a:cubicBezTo>
                    <a:pt x="1250" y="1417"/>
                    <a:pt x="2163" y="892"/>
                    <a:pt x="3076" y="344"/>
                  </a:cubicBezTo>
                  <a:cubicBezTo>
                    <a:pt x="3251" y="247"/>
                    <a:pt x="3144" y="1"/>
                    <a:pt x="2996" y="1"/>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4"/>
            <p:cNvSpPr/>
            <p:nvPr/>
          </p:nvSpPr>
          <p:spPr>
            <a:xfrm>
              <a:off x="8411652" y="4235356"/>
              <a:ext cx="174710" cy="12595"/>
            </a:xfrm>
            <a:custGeom>
              <a:avLst/>
              <a:gdLst/>
              <a:ahLst/>
              <a:cxnLst/>
              <a:rect l="l" t="t" r="r" b="b"/>
              <a:pathLst>
                <a:path w="5091" h="367" extrusionOk="0">
                  <a:moveTo>
                    <a:pt x="229" y="1"/>
                  </a:moveTo>
                  <a:cubicBezTo>
                    <a:pt x="0" y="1"/>
                    <a:pt x="0" y="366"/>
                    <a:pt x="229" y="366"/>
                  </a:cubicBezTo>
                  <a:lnTo>
                    <a:pt x="4862" y="366"/>
                  </a:lnTo>
                  <a:cubicBezTo>
                    <a:pt x="5090" y="366"/>
                    <a:pt x="5090" y="1"/>
                    <a:pt x="4862" y="1"/>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a:off x="8406298" y="4142353"/>
              <a:ext cx="128210" cy="63865"/>
            </a:xfrm>
            <a:custGeom>
              <a:avLst/>
              <a:gdLst/>
              <a:ahLst/>
              <a:cxnLst/>
              <a:rect l="l" t="t" r="r" b="b"/>
              <a:pathLst>
                <a:path w="3736" h="1861" extrusionOk="0">
                  <a:moveTo>
                    <a:pt x="3453" y="0"/>
                  </a:moveTo>
                  <a:cubicBezTo>
                    <a:pt x="3428" y="0"/>
                    <a:pt x="3402" y="6"/>
                    <a:pt x="3375" y="18"/>
                  </a:cubicBezTo>
                  <a:cubicBezTo>
                    <a:pt x="2302" y="520"/>
                    <a:pt x="1252" y="1022"/>
                    <a:pt x="179" y="1547"/>
                  </a:cubicBezTo>
                  <a:cubicBezTo>
                    <a:pt x="1" y="1626"/>
                    <a:pt x="115" y="1861"/>
                    <a:pt x="283" y="1861"/>
                  </a:cubicBezTo>
                  <a:cubicBezTo>
                    <a:pt x="308" y="1861"/>
                    <a:pt x="335" y="1855"/>
                    <a:pt x="362" y="1844"/>
                  </a:cubicBezTo>
                  <a:cubicBezTo>
                    <a:pt x="1412" y="1341"/>
                    <a:pt x="2485" y="816"/>
                    <a:pt x="3557" y="314"/>
                  </a:cubicBezTo>
                  <a:cubicBezTo>
                    <a:pt x="3736" y="235"/>
                    <a:pt x="3621" y="0"/>
                    <a:pt x="3453" y="0"/>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8410348" y="4270566"/>
              <a:ext cx="111566" cy="68326"/>
            </a:xfrm>
            <a:custGeom>
              <a:avLst/>
              <a:gdLst/>
              <a:ahLst/>
              <a:cxnLst/>
              <a:rect l="l" t="t" r="r" b="b"/>
              <a:pathLst>
                <a:path w="3251" h="1991" extrusionOk="0">
                  <a:moveTo>
                    <a:pt x="255" y="1"/>
                  </a:moveTo>
                  <a:cubicBezTo>
                    <a:pt x="107" y="1"/>
                    <a:pt x="0" y="247"/>
                    <a:pt x="175" y="344"/>
                  </a:cubicBezTo>
                  <a:cubicBezTo>
                    <a:pt x="1088" y="892"/>
                    <a:pt x="2001" y="1417"/>
                    <a:pt x="2914" y="1965"/>
                  </a:cubicBezTo>
                  <a:cubicBezTo>
                    <a:pt x="2947" y="1983"/>
                    <a:pt x="2978" y="1991"/>
                    <a:pt x="3006" y="1991"/>
                  </a:cubicBezTo>
                  <a:cubicBezTo>
                    <a:pt x="3161" y="1991"/>
                    <a:pt x="3251" y="1765"/>
                    <a:pt x="3097" y="1668"/>
                  </a:cubicBezTo>
                  <a:cubicBezTo>
                    <a:pt x="2184" y="1120"/>
                    <a:pt x="1248" y="573"/>
                    <a:pt x="335" y="25"/>
                  </a:cubicBezTo>
                  <a:cubicBezTo>
                    <a:pt x="308" y="8"/>
                    <a:pt x="281" y="1"/>
                    <a:pt x="255" y="1"/>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8034082" y="4254162"/>
              <a:ext cx="107345" cy="255391"/>
            </a:xfrm>
            <a:custGeom>
              <a:avLst/>
              <a:gdLst/>
              <a:ahLst/>
              <a:cxnLst/>
              <a:rect l="l" t="t" r="r" b="b"/>
              <a:pathLst>
                <a:path w="3128" h="7442" extrusionOk="0">
                  <a:moveTo>
                    <a:pt x="1461" y="1"/>
                  </a:moveTo>
                  <a:lnTo>
                    <a:pt x="1416" y="115"/>
                  </a:lnTo>
                  <a:cubicBezTo>
                    <a:pt x="1461" y="1576"/>
                    <a:pt x="1507" y="3288"/>
                    <a:pt x="206" y="4292"/>
                  </a:cubicBezTo>
                  <a:cubicBezTo>
                    <a:pt x="1" y="5798"/>
                    <a:pt x="206" y="6300"/>
                    <a:pt x="320" y="7373"/>
                  </a:cubicBezTo>
                  <a:cubicBezTo>
                    <a:pt x="491" y="7419"/>
                    <a:pt x="845" y="7442"/>
                    <a:pt x="1310" y="7442"/>
                  </a:cubicBezTo>
                  <a:cubicBezTo>
                    <a:pt x="1775" y="7442"/>
                    <a:pt x="2352" y="7419"/>
                    <a:pt x="2968" y="7373"/>
                  </a:cubicBezTo>
                  <a:cubicBezTo>
                    <a:pt x="3082" y="6506"/>
                    <a:pt x="3128" y="5798"/>
                    <a:pt x="3128" y="4520"/>
                  </a:cubicBezTo>
                  <a:cubicBezTo>
                    <a:pt x="1256" y="3402"/>
                    <a:pt x="1553" y="868"/>
                    <a:pt x="1461" y="1"/>
                  </a:cubicBezTo>
                  <a:close/>
                </a:path>
              </a:pathLst>
            </a:custGeom>
            <a:solidFill>
              <a:srgbClr val="FFF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7843341" y="4225746"/>
              <a:ext cx="257347" cy="211259"/>
            </a:xfrm>
            <a:custGeom>
              <a:avLst/>
              <a:gdLst/>
              <a:ahLst/>
              <a:cxnLst/>
              <a:rect l="l" t="t" r="r" b="b"/>
              <a:pathLst>
                <a:path w="7499" h="6156" extrusionOk="0">
                  <a:moveTo>
                    <a:pt x="6901" y="0"/>
                  </a:moveTo>
                  <a:cubicBezTo>
                    <a:pt x="6701" y="0"/>
                    <a:pt x="6476" y="179"/>
                    <a:pt x="6517" y="441"/>
                  </a:cubicBezTo>
                  <a:cubicBezTo>
                    <a:pt x="6768" y="2130"/>
                    <a:pt x="6700" y="4161"/>
                    <a:pt x="5056" y="5143"/>
                  </a:cubicBezTo>
                  <a:cubicBezTo>
                    <a:pt x="4639" y="5394"/>
                    <a:pt x="4137" y="5512"/>
                    <a:pt x="3623" y="5512"/>
                  </a:cubicBezTo>
                  <a:cubicBezTo>
                    <a:pt x="2225" y="5512"/>
                    <a:pt x="747" y="4638"/>
                    <a:pt x="697" y="3203"/>
                  </a:cubicBezTo>
                  <a:cubicBezTo>
                    <a:pt x="685" y="2974"/>
                    <a:pt x="508" y="2860"/>
                    <a:pt x="337" y="2860"/>
                  </a:cubicBezTo>
                  <a:cubicBezTo>
                    <a:pt x="166" y="2860"/>
                    <a:pt x="1" y="2974"/>
                    <a:pt x="12" y="3203"/>
                  </a:cubicBezTo>
                  <a:cubicBezTo>
                    <a:pt x="71" y="5186"/>
                    <a:pt x="1886" y="6155"/>
                    <a:pt x="3671" y="6155"/>
                  </a:cubicBezTo>
                  <a:cubicBezTo>
                    <a:pt x="3961" y="6155"/>
                    <a:pt x="4251" y="6130"/>
                    <a:pt x="4531" y="6079"/>
                  </a:cubicBezTo>
                  <a:cubicBezTo>
                    <a:pt x="7225" y="5576"/>
                    <a:pt x="7499" y="2426"/>
                    <a:pt x="7179" y="258"/>
                  </a:cubicBezTo>
                  <a:cubicBezTo>
                    <a:pt x="7152" y="77"/>
                    <a:pt x="7032" y="0"/>
                    <a:pt x="6901" y="0"/>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8072073" y="4242425"/>
              <a:ext cx="250140" cy="195816"/>
            </a:xfrm>
            <a:custGeom>
              <a:avLst/>
              <a:gdLst/>
              <a:ahLst/>
              <a:cxnLst/>
              <a:rect l="l" t="t" r="r" b="b"/>
              <a:pathLst>
                <a:path w="7289" h="5706" extrusionOk="0">
                  <a:moveTo>
                    <a:pt x="337" y="0"/>
                  </a:moveTo>
                  <a:cubicBezTo>
                    <a:pt x="166" y="0"/>
                    <a:pt x="1" y="114"/>
                    <a:pt x="12" y="343"/>
                  </a:cubicBezTo>
                  <a:cubicBezTo>
                    <a:pt x="149" y="2694"/>
                    <a:pt x="263" y="4794"/>
                    <a:pt x="2865" y="5570"/>
                  </a:cubicBezTo>
                  <a:cubicBezTo>
                    <a:pt x="3179" y="5662"/>
                    <a:pt x="3487" y="5706"/>
                    <a:pt x="3784" y="5706"/>
                  </a:cubicBezTo>
                  <a:cubicBezTo>
                    <a:pt x="5538" y="5706"/>
                    <a:pt x="6935" y="4199"/>
                    <a:pt x="7248" y="2443"/>
                  </a:cubicBezTo>
                  <a:cubicBezTo>
                    <a:pt x="7289" y="2182"/>
                    <a:pt x="7066" y="2012"/>
                    <a:pt x="6867" y="2012"/>
                  </a:cubicBezTo>
                  <a:cubicBezTo>
                    <a:pt x="6735" y="2012"/>
                    <a:pt x="6613" y="2087"/>
                    <a:pt x="6586" y="2260"/>
                  </a:cubicBezTo>
                  <a:cubicBezTo>
                    <a:pt x="6305" y="3890"/>
                    <a:pt x="5194" y="4951"/>
                    <a:pt x="3719" y="4951"/>
                  </a:cubicBezTo>
                  <a:cubicBezTo>
                    <a:pt x="3397" y="4951"/>
                    <a:pt x="3057" y="4900"/>
                    <a:pt x="2705" y="4794"/>
                  </a:cubicBezTo>
                  <a:cubicBezTo>
                    <a:pt x="674" y="4177"/>
                    <a:pt x="811" y="2009"/>
                    <a:pt x="697" y="343"/>
                  </a:cubicBezTo>
                  <a:cubicBezTo>
                    <a:pt x="685" y="114"/>
                    <a:pt x="508" y="0"/>
                    <a:pt x="337" y="0"/>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7875841" y="4140157"/>
              <a:ext cx="376017" cy="128142"/>
            </a:xfrm>
            <a:custGeom>
              <a:avLst/>
              <a:gdLst/>
              <a:ahLst/>
              <a:cxnLst/>
              <a:rect l="l" t="t" r="r" b="b"/>
              <a:pathLst>
                <a:path w="10957" h="3734" extrusionOk="0">
                  <a:moveTo>
                    <a:pt x="7985" y="1"/>
                  </a:moveTo>
                  <a:cubicBezTo>
                    <a:pt x="7173" y="1"/>
                    <a:pt x="6256" y="104"/>
                    <a:pt x="5730" y="104"/>
                  </a:cubicBezTo>
                  <a:cubicBezTo>
                    <a:pt x="5271" y="104"/>
                    <a:pt x="4552" y="47"/>
                    <a:pt x="3836" y="47"/>
                  </a:cubicBezTo>
                  <a:cubicBezTo>
                    <a:pt x="3055" y="47"/>
                    <a:pt x="2278" y="115"/>
                    <a:pt x="1850" y="401"/>
                  </a:cubicBezTo>
                  <a:cubicBezTo>
                    <a:pt x="1" y="1474"/>
                    <a:pt x="5068" y="3323"/>
                    <a:pt x="5958" y="3734"/>
                  </a:cubicBezTo>
                  <a:cubicBezTo>
                    <a:pt x="6848" y="3551"/>
                    <a:pt x="10957" y="1109"/>
                    <a:pt x="9359" y="218"/>
                  </a:cubicBezTo>
                  <a:cubicBezTo>
                    <a:pt x="9060" y="50"/>
                    <a:pt x="8548" y="1"/>
                    <a:pt x="7985" y="1"/>
                  </a:cubicBezTo>
                  <a:close/>
                </a:path>
              </a:pathLst>
            </a:custGeom>
            <a:solidFill>
              <a:srgbClr val="562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7303241" y="4298432"/>
              <a:ext cx="11771" cy="50172"/>
            </a:xfrm>
            <a:custGeom>
              <a:avLst/>
              <a:gdLst/>
              <a:ahLst/>
              <a:cxnLst/>
              <a:rect l="l" t="t" r="r" b="b"/>
              <a:pathLst>
                <a:path w="343" h="1462" extrusionOk="0">
                  <a:moveTo>
                    <a:pt x="172" y="0"/>
                  </a:moveTo>
                  <a:cubicBezTo>
                    <a:pt x="86" y="0"/>
                    <a:pt x="1" y="57"/>
                    <a:pt x="1" y="172"/>
                  </a:cubicBezTo>
                  <a:lnTo>
                    <a:pt x="1" y="1290"/>
                  </a:lnTo>
                  <a:cubicBezTo>
                    <a:pt x="1" y="1404"/>
                    <a:pt x="86" y="1461"/>
                    <a:pt x="172" y="1461"/>
                  </a:cubicBezTo>
                  <a:cubicBezTo>
                    <a:pt x="257" y="1461"/>
                    <a:pt x="343" y="1404"/>
                    <a:pt x="343" y="1290"/>
                  </a:cubicBezTo>
                  <a:lnTo>
                    <a:pt x="343" y="172"/>
                  </a:lnTo>
                  <a:cubicBezTo>
                    <a:pt x="343" y="57"/>
                    <a:pt x="257" y="0"/>
                    <a:pt x="172"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a:off x="7338485" y="4298432"/>
              <a:ext cx="11805" cy="44681"/>
            </a:xfrm>
            <a:custGeom>
              <a:avLst/>
              <a:gdLst/>
              <a:ahLst/>
              <a:cxnLst/>
              <a:rect l="l" t="t" r="r" b="b"/>
              <a:pathLst>
                <a:path w="344" h="1302" extrusionOk="0">
                  <a:moveTo>
                    <a:pt x="172" y="0"/>
                  </a:moveTo>
                  <a:cubicBezTo>
                    <a:pt x="86" y="0"/>
                    <a:pt x="1" y="57"/>
                    <a:pt x="1" y="172"/>
                  </a:cubicBezTo>
                  <a:lnTo>
                    <a:pt x="1" y="1130"/>
                  </a:lnTo>
                  <a:cubicBezTo>
                    <a:pt x="1" y="1244"/>
                    <a:pt x="86" y="1301"/>
                    <a:pt x="172" y="1301"/>
                  </a:cubicBezTo>
                  <a:cubicBezTo>
                    <a:pt x="257" y="1301"/>
                    <a:pt x="343" y="1244"/>
                    <a:pt x="343" y="1130"/>
                  </a:cubicBezTo>
                  <a:lnTo>
                    <a:pt x="343" y="172"/>
                  </a:lnTo>
                  <a:cubicBezTo>
                    <a:pt x="343" y="57"/>
                    <a:pt x="257" y="0"/>
                    <a:pt x="172"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7316556" y="4358730"/>
              <a:ext cx="11771" cy="38436"/>
            </a:xfrm>
            <a:custGeom>
              <a:avLst/>
              <a:gdLst/>
              <a:ahLst/>
              <a:cxnLst/>
              <a:rect l="l" t="t" r="r" b="b"/>
              <a:pathLst>
                <a:path w="343" h="1120" extrusionOk="0">
                  <a:moveTo>
                    <a:pt x="172" y="1"/>
                  </a:moveTo>
                  <a:cubicBezTo>
                    <a:pt x="86" y="1"/>
                    <a:pt x="1" y="58"/>
                    <a:pt x="1" y="172"/>
                  </a:cubicBezTo>
                  <a:lnTo>
                    <a:pt x="1" y="948"/>
                  </a:lnTo>
                  <a:cubicBezTo>
                    <a:pt x="1" y="1062"/>
                    <a:pt x="86" y="1119"/>
                    <a:pt x="172" y="1119"/>
                  </a:cubicBezTo>
                  <a:cubicBezTo>
                    <a:pt x="257" y="1119"/>
                    <a:pt x="343" y="1062"/>
                    <a:pt x="343" y="948"/>
                  </a:cubicBezTo>
                  <a:lnTo>
                    <a:pt x="343" y="172"/>
                  </a:lnTo>
                  <a:cubicBezTo>
                    <a:pt x="343" y="58"/>
                    <a:pt x="257" y="1"/>
                    <a:pt x="172"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4"/>
            <p:cNvSpPr/>
            <p:nvPr/>
          </p:nvSpPr>
          <p:spPr>
            <a:xfrm>
              <a:off x="7611075" y="3873675"/>
              <a:ext cx="11805" cy="44098"/>
            </a:xfrm>
            <a:custGeom>
              <a:avLst/>
              <a:gdLst/>
              <a:ahLst/>
              <a:cxnLst/>
              <a:rect l="l" t="t" r="r" b="b"/>
              <a:pathLst>
                <a:path w="344" h="1285" extrusionOk="0">
                  <a:moveTo>
                    <a:pt x="172" y="0"/>
                  </a:moveTo>
                  <a:cubicBezTo>
                    <a:pt x="86" y="0"/>
                    <a:pt x="1" y="52"/>
                    <a:pt x="1" y="154"/>
                  </a:cubicBezTo>
                  <a:lnTo>
                    <a:pt x="1" y="1113"/>
                  </a:lnTo>
                  <a:cubicBezTo>
                    <a:pt x="1" y="1227"/>
                    <a:pt x="86" y="1284"/>
                    <a:pt x="172" y="1284"/>
                  </a:cubicBezTo>
                  <a:cubicBezTo>
                    <a:pt x="258" y="1284"/>
                    <a:pt x="343" y="1227"/>
                    <a:pt x="343" y="1113"/>
                  </a:cubicBezTo>
                  <a:lnTo>
                    <a:pt x="343" y="154"/>
                  </a:lnTo>
                  <a:cubicBezTo>
                    <a:pt x="343" y="52"/>
                    <a:pt x="258" y="0"/>
                    <a:pt x="172"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4"/>
            <p:cNvSpPr/>
            <p:nvPr/>
          </p:nvSpPr>
          <p:spPr>
            <a:xfrm>
              <a:off x="7649478" y="3865233"/>
              <a:ext cx="11771" cy="41558"/>
            </a:xfrm>
            <a:custGeom>
              <a:avLst/>
              <a:gdLst/>
              <a:ahLst/>
              <a:cxnLst/>
              <a:rect l="l" t="t" r="r" b="b"/>
              <a:pathLst>
                <a:path w="343" h="1211" extrusionOk="0">
                  <a:moveTo>
                    <a:pt x="172" y="1"/>
                  </a:moveTo>
                  <a:cubicBezTo>
                    <a:pt x="86" y="1"/>
                    <a:pt x="0" y="58"/>
                    <a:pt x="0" y="172"/>
                  </a:cubicBezTo>
                  <a:lnTo>
                    <a:pt x="0" y="1040"/>
                  </a:lnTo>
                  <a:cubicBezTo>
                    <a:pt x="0" y="1154"/>
                    <a:pt x="86" y="1211"/>
                    <a:pt x="172" y="1211"/>
                  </a:cubicBezTo>
                  <a:cubicBezTo>
                    <a:pt x="257" y="1211"/>
                    <a:pt x="343" y="1154"/>
                    <a:pt x="343" y="1040"/>
                  </a:cubicBezTo>
                  <a:lnTo>
                    <a:pt x="343" y="172"/>
                  </a:lnTo>
                  <a:cubicBezTo>
                    <a:pt x="343" y="58"/>
                    <a:pt x="257" y="1"/>
                    <a:pt x="172"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7629882" y="3930850"/>
              <a:ext cx="11805" cy="35690"/>
            </a:xfrm>
            <a:custGeom>
              <a:avLst/>
              <a:gdLst/>
              <a:ahLst/>
              <a:cxnLst/>
              <a:rect l="l" t="t" r="r" b="b"/>
              <a:pathLst>
                <a:path w="344" h="1040" extrusionOk="0">
                  <a:moveTo>
                    <a:pt x="172" y="1"/>
                  </a:moveTo>
                  <a:cubicBezTo>
                    <a:pt x="86" y="1"/>
                    <a:pt x="1" y="52"/>
                    <a:pt x="1" y="155"/>
                  </a:cubicBezTo>
                  <a:lnTo>
                    <a:pt x="1" y="885"/>
                  </a:lnTo>
                  <a:cubicBezTo>
                    <a:pt x="1" y="988"/>
                    <a:pt x="86" y="1039"/>
                    <a:pt x="172" y="1039"/>
                  </a:cubicBezTo>
                  <a:cubicBezTo>
                    <a:pt x="257" y="1039"/>
                    <a:pt x="343" y="988"/>
                    <a:pt x="343" y="885"/>
                  </a:cubicBezTo>
                  <a:lnTo>
                    <a:pt x="343" y="155"/>
                  </a:lnTo>
                  <a:cubicBezTo>
                    <a:pt x="343" y="52"/>
                    <a:pt x="257" y="1"/>
                    <a:pt x="172"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8309040" y="3832356"/>
              <a:ext cx="11771" cy="50172"/>
            </a:xfrm>
            <a:custGeom>
              <a:avLst/>
              <a:gdLst/>
              <a:ahLst/>
              <a:cxnLst/>
              <a:rect l="l" t="t" r="r" b="b"/>
              <a:pathLst>
                <a:path w="343" h="1462" extrusionOk="0">
                  <a:moveTo>
                    <a:pt x="171" y="0"/>
                  </a:moveTo>
                  <a:cubicBezTo>
                    <a:pt x="86" y="0"/>
                    <a:pt x="0" y="57"/>
                    <a:pt x="0" y="172"/>
                  </a:cubicBezTo>
                  <a:lnTo>
                    <a:pt x="0" y="1290"/>
                  </a:lnTo>
                  <a:cubicBezTo>
                    <a:pt x="0" y="1404"/>
                    <a:pt x="86" y="1461"/>
                    <a:pt x="171" y="1461"/>
                  </a:cubicBezTo>
                  <a:cubicBezTo>
                    <a:pt x="257" y="1461"/>
                    <a:pt x="343" y="1404"/>
                    <a:pt x="343" y="1290"/>
                  </a:cubicBezTo>
                  <a:lnTo>
                    <a:pt x="343" y="172"/>
                  </a:lnTo>
                  <a:cubicBezTo>
                    <a:pt x="343" y="57"/>
                    <a:pt x="257" y="0"/>
                    <a:pt x="171"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8352110" y="3837847"/>
              <a:ext cx="11771" cy="47015"/>
            </a:xfrm>
            <a:custGeom>
              <a:avLst/>
              <a:gdLst/>
              <a:ahLst/>
              <a:cxnLst/>
              <a:rect l="l" t="t" r="r" b="b"/>
              <a:pathLst>
                <a:path w="343" h="1370" extrusionOk="0">
                  <a:moveTo>
                    <a:pt x="172" y="0"/>
                  </a:moveTo>
                  <a:cubicBezTo>
                    <a:pt x="86" y="0"/>
                    <a:pt x="1" y="57"/>
                    <a:pt x="1" y="171"/>
                  </a:cubicBezTo>
                  <a:lnTo>
                    <a:pt x="1" y="1198"/>
                  </a:lnTo>
                  <a:cubicBezTo>
                    <a:pt x="1" y="1313"/>
                    <a:pt x="86" y="1370"/>
                    <a:pt x="172" y="1370"/>
                  </a:cubicBezTo>
                  <a:cubicBezTo>
                    <a:pt x="257" y="1370"/>
                    <a:pt x="343" y="1313"/>
                    <a:pt x="343" y="1198"/>
                  </a:cubicBezTo>
                  <a:lnTo>
                    <a:pt x="343" y="171"/>
                  </a:lnTo>
                  <a:cubicBezTo>
                    <a:pt x="343" y="57"/>
                    <a:pt x="257" y="0"/>
                    <a:pt x="172"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8335671" y="3905969"/>
              <a:ext cx="12560" cy="36068"/>
            </a:xfrm>
            <a:custGeom>
              <a:avLst/>
              <a:gdLst/>
              <a:ahLst/>
              <a:cxnLst/>
              <a:rect l="l" t="t" r="r" b="b"/>
              <a:pathLst>
                <a:path w="366" h="1051" extrusionOk="0">
                  <a:moveTo>
                    <a:pt x="183" y="1"/>
                  </a:moveTo>
                  <a:cubicBezTo>
                    <a:pt x="92" y="1"/>
                    <a:pt x="0" y="58"/>
                    <a:pt x="0" y="172"/>
                  </a:cubicBezTo>
                  <a:lnTo>
                    <a:pt x="0" y="880"/>
                  </a:lnTo>
                  <a:cubicBezTo>
                    <a:pt x="0" y="994"/>
                    <a:pt x="92" y="1051"/>
                    <a:pt x="183" y="1051"/>
                  </a:cubicBezTo>
                  <a:cubicBezTo>
                    <a:pt x="274" y="1051"/>
                    <a:pt x="365" y="994"/>
                    <a:pt x="365" y="880"/>
                  </a:cubicBezTo>
                  <a:lnTo>
                    <a:pt x="365" y="172"/>
                  </a:lnTo>
                  <a:cubicBezTo>
                    <a:pt x="365" y="58"/>
                    <a:pt x="274" y="1"/>
                    <a:pt x="183"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8679540" y="4268644"/>
              <a:ext cx="11771" cy="54874"/>
            </a:xfrm>
            <a:custGeom>
              <a:avLst/>
              <a:gdLst/>
              <a:ahLst/>
              <a:cxnLst/>
              <a:rect l="l" t="t" r="r" b="b"/>
              <a:pathLst>
                <a:path w="343" h="1599" extrusionOk="0">
                  <a:moveTo>
                    <a:pt x="172" y="1"/>
                  </a:moveTo>
                  <a:cubicBezTo>
                    <a:pt x="86" y="1"/>
                    <a:pt x="1" y="58"/>
                    <a:pt x="1" y="172"/>
                  </a:cubicBezTo>
                  <a:lnTo>
                    <a:pt x="1" y="1428"/>
                  </a:lnTo>
                  <a:cubicBezTo>
                    <a:pt x="1" y="1542"/>
                    <a:pt x="86" y="1599"/>
                    <a:pt x="172" y="1599"/>
                  </a:cubicBezTo>
                  <a:cubicBezTo>
                    <a:pt x="257" y="1599"/>
                    <a:pt x="343" y="1542"/>
                    <a:pt x="343" y="1428"/>
                  </a:cubicBezTo>
                  <a:lnTo>
                    <a:pt x="343" y="172"/>
                  </a:lnTo>
                  <a:cubicBezTo>
                    <a:pt x="343" y="58"/>
                    <a:pt x="257" y="1"/>
                    <a:pt x="172"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8717153" y="4276503"/>
              <a:ext cx="12560" cy="44681"/>
            </a:xfrm>
            <a:custGeom>
              <a:avLst/>
              <a:gdLst/>
              <a:ahLst/>
              <a:cxnLst/>
              <a:rect l="l" t="t" r="r" b="b"/>
              <a:pathLst>
                <a:path w="366" h="1302" extrusionOk="0">
                  <a:moveTo>
                    <a:pt x="183" y="0"/>
                  </a:moveTo>
                  <a:cubicBezTo>
                    <a:pt x="92" y="0"/>
                    <a:pt x="0" y="57"/>
                    <a:pt x="0" y="171"/>
                  </a:cubicBezTo>
                  <a:lnTo>
                    <a:pt x="0" y="1130"/>
                  </a:lnTo>
                  <a:cubicBezTo>
                    <a:pt x="0" y="1244"/>
                    <a:pt x="92" y="1301"/>
                    <a:pt x="183" y="1301"/>
                  </a:cubicBezTo>
                  <a:cubicBezTo>
                    <a:pt x="274" y="1301"/>
                    <a:pt x="365" y="1244"/>
                    <a:pt x="365" y="1130"/>
                  </a:cubicBezTo>
                  <a:lnTo>
                    <a:pt x="365" y="171"/>
                  </a:lnTo>
                  <a:cubicBezTo>
                    <a:pt x="365" y="57"/>
                    <a:pt x="274" y="0"/>
                    <a:pt x="183"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a:off x="8706961" y="4342291"/>
              <a:ext cx="11771" cy="43892"/>
            </a:xfrm>
            <a:custGeom>
              <a:avLst/>
              <a:gdLst/>
              <a:ahLst/>
              <a:cxnLst/>
              <a:rect l="l" t="t" r="r" b="b"/>
              <a:pathLst>
                <a:path w="343" h="1279" extrusionOk="0">
                  <a:moveTo>
                    <a:pt x="172" y="1"/>
                  </a:moveTo>
                  <a:cubicBezTo>
                    <a:pt x="86" y="1"/>
                    <a:pt x="0" y="58"/>
                    <a:pt x="0" y="172"/>
                  </a:cubicBezTo>
                  <a:lnTo>
                    <a:pt x="0" y="1108"/>
                  </a:lnTo>
                  <a:cubicBezTo>
                    <a:pt x="0" y="1222"/>
                    <a:pt x="86" y="1279"/>
                    <a:pt x="172" y="1279"/>
                  </a:cubicBezTo>
                  <a:cubicBezTo>
                    <a:pt x="257" y="1279"/>
                    <a:pt x="343" y="1222"/>
                    <a:pt x="343" y="1108"/>
                  </a:cubicBezTo>
                  <a:lnTo>
                    <a:pt x="343" y="172"/>
                  </a:lnTo>
                  <a:cubicBezTo>
                    <a:pt x="343" y="58"/>
                    <a:pt x="257" y="1"/>
                    <a:pt x="172"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a:off x="8717153" y="4655617"/>
              <a:ext cx="12560" cy="47049"/>
            </a:xfrm>
            <a:custGeom>
              <a:avLst/>
              <a:gdLst/>
              <a:ahLst/>
              <a:cxnLst/>
              <a:rect l="l" t="t" r="r" b="b"/>
              <a:pathLst>
                <a:path w="366" h="1371" extrusionOk="0">
                  <a:moveTo>
                    <a:pt x="183" y="1"/>
                  </a:moveTo>
                  <a:cubicBezTo>
                    <a:pt x="92" y="1"/>
                    <a:pt x="0" y="58"/>
                    <a:pt x="0" y="172"/>
                  </a:cubicBezTo>
                  <a:lnTo>
                    <a:pt x="0" y="1199"/>
                  </a:lnTo>
                  <a:cubicBezTo>
                    <a:pt x="0" y="1313"/>
                    <a:pt x="92" y="1370"/>
                    <a:pt x="183" y="1370"/>
                  </a:cubicBezTo>
                  <a:cubicBezTo>
                    <a:pt x="274" y="1370"/>
                    <a:pt x="365" y="1313"/>
                    <a:pt x="365" y="1199"/>
                  </a:cubicBezTo>
                  <a:lnTo>
                    <a:pt x="365" y="172"/>
                  </a:lnTo>
                  <a:cubicBezTo>
                    <a:pt x="365" y="58"/>
                    <a:pt x="274" y="1"/>
                    <a:pt x="183"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8755521" y="4657985"/>
              <a:ext cx="11805" cy="47221"/>
            </a:xfrm>
            <a:custGeom>
              <a:avLst/>
              <a:gdLst/>
              <a:ahLst/>
              <a:cxnLst/>
              <a:rect l="l" t="t" r="r" b="b"/>
              <a:pathLst>
                <a:path w="344" h="1376" extrusionOk="0">
                  <a:moveTo>
                    <a:pt x="172" y="0"/>
                  </a:moveTo>
                  <a:cubicBezTo>
                    <a:pt x="86" y="0"/>
                    <a:pt x="1" y="57"/>
                    <a:pt x="1" y="171"/>
                  </a:cubicBezTo>
                  <a:lnTo>
                    <a:pt x="1" y="1221"/>
                  </a:lnTo>
                  <a:cubicBezTo>
                    <a:pt x="1" y="1324"/>
                    <a:pt x="86" y="1375"/>
                    <a:pt x="172" y="1375"/>
                  </a:cubicBezTo>
                  <a:cubicBezTo>
                    <a:pt x="257" y="1375"/>
                    <a:pt x="343" y="1324"/>
                    <a:pt x="343" y="1221"/>
                  </a:cubicBezTo>
                  <a:lnTo>
                    <a:pt x="343" y="171"/>
                  </a:lnTo>
                  <a:cubicBezTo>
                    <a:pt x="343" y="57"/>
                    <a:pt x="257" y="0"/>
                    <a:pt x="172"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7322047" y="4647587"/>
              <a:ext cx="11771" cy="52128"/>
            </a:xfrm>
            <a:custGeom>
              <a:avLst/>
              <a:gdLst/>
              <a:ahLst/>
              <a:cxnLst/>
              <a:rect l="l" t="t" r="r" b="b"/>
              <a:pathLst>
                <a:path w="343" h="1519" extrusionOk="0">
                  <a:moveTo>
                    <a:pt x="172" y="1"/>
                  </a:moveTo>
                  <a:cubicBezTo>
                    <a:pt x="86" y="1"/>
                    <a:pt x="0" y="52"/>
                    <a:pt x="0" y="155"/>
                  </a:cubicBezTo>
                  <a:lnTo>
                    <a:pt x="0" y="1364"/>
                  </a:lnTo>
                  <a:cubicBezTo>
                    <a:pt x="0" y="1467"/>
                    <a:pt x="86" y="1519"/>
                    <a:pt x="172" y="1519"/>
                  </a:cubicBezTo>
                  <a:cubicBezTo>
                    <a:pt x="257" y="1519"/>
                    <a:pt x="343" y="1467"/>
                    <a:pt x="343" y="1364"/>
                  </a:cubicBezTo>
                  <a:lnTo>
                    <a:pt x="343" y="155"/>
                  </a:lnTo>
                  <a:cubicBezTo>
                    <a:pt x="343" y="52"/>
                    <a:pt x="257" y="1"/>
                    <a:pt x="172"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7360415" y="4655617"/>
              <a:ext cx="11805" cy="52506"/>
            </a:xfrm>
            <a:custGeom>
              <a:avLst/>
              <a:gdLst/>
              <a:ahLst/>
              <a:cxnLst/>
              <a:rect l="l" t="t" r="r" b="b"/>
              <a:pathLst>
                <a:path w="344" h="1530" extrusionOk="0">
                  <a:moveTo>
                    <a:pt x="172" y="1"/>
                  </a:moveTo>
                  <a:cubicBezTo>
                    <a:pt x="86" y="1"/>
                    <a:pt x="1" y="58"/>
                    <a:pt x="1" y="172"/>
                  </a:cubicBezTo>
                  <a:lnTo>
                    <a:pt x="1" y="1359"/>
                  </a:lnTo>
                  <a:cubicBezTo>
                    <a:pt x="1" y="1473"/>
                    <a:pt x="86" y="1530"/>
                    <a:pt x="172" y="1530"/>
                  </a:cubicBezTo>
                  <a:cubicBezTo>
                    <a:pt x="258" y="1530"/>
                    <a:pt x="343" y="1473"/>
                    <a:pt x="343" y="1359"/>
                  </a:cubicBezTo>
                  <a:lnTo>
                    <a:pt x="343" y="172"/>
                  </a:lnTo>
                  <a:cubicBezTo>
                    <a:pt x="343" y="58"/>
                    <a:pt x="258" y="1"/>
                    <a:pt x="172"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7172419" y="4939189"/>
              <a:ext cx="11805" cy="57997"/>
            </a:xfrm>
            <a:custGeom>
              <a:avLst/>
              <a:gdLst/>
              <a:ahLst/>
              <a:cxnLst/>
              <a:rect l="l" t="t" r="r" b="b"/>
              <a:pathLst>
                <a:path w="344" h="1690" extrusionOk="0">
                  <a:moveTo>
                    <a:pt x="172" y="0"/>
                  </a:moveTo>
                  <a:cubicBezTo>
                    <a:pt x="86" y="0"/>
                    <a:pt x="1" y="57"/>
                    <a:pt x="1" y="172"/>
                  </a:cubicBezTo>
                  <a:lnTo>
                    <a:pt x="1" y="1518"/>
                  </a:lnTo>
                  <a:cubicBezTo>
                    <a:pt x="1" y="1632"/>
                    <a:pt x="86" y="1689"/>
                    <a:pt x="172" y="1689"/>
                  </a:cubicBezTo>
                  <a:cubicBezTo>
                    <a:pt x="257" y="1689"/>
                    <a:pt x="343" y="1632"/>
                    <a:pt x="343" y="1518"/>
                  </a:cubicBezTo>
                  <a:lnTo>
                    <a:pt x="343" y="172"/>
                  </a:lnTo>
                  <a:cubicBezTo>
                    <a:pt x="343" y="57"/>
                    <a:pt x="257" y="0"/>
                    <a:pt x="172"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4"/>
            <p:cNvSpPr/>
            <p:nvPr/>
          </p:nvSpPr>
          <p:spPr>
            <a:xfrm>
              <a:off x="7207664" y="4944680"/>
              <a:ext cx="11805" cy="52506"/>
            </a:xfrm>
            <a:custGeom>
              <a:avLst/>
              <a:gdLst/>
              <a:ahLst/>
              <a:cxnLst/>
              <a:rect l="l" t="t" r="r" b="b"/>
              <a:pathLst>
                <a:path w="344" h="1530" extrusionOk="0">
                  <a:moveTo>
                    <a:pt x="172" y="0"/>
                  </a:moveTo>
                  <a:cubicBezTo>
                    <a:pt x="86" y="0"/>
                    <a:pt x="1" y="57"/>
                    <a:pt x="1" y="171"/>
                  </a:cubicBezTo>
                  <a:lnTo>
                    <a:pt x="1" y="1358"/>
                  </a:lnTo>
                  <a:cubicBezTo>
                    <a:pt x="1" y="1472"/>
                    <a:pt x="86" y="1529"/>
                    <a:pt x="172" y="1529"/>
                  </a:cubicBezTo>
                  <a:cubicBezTo>
                    <a:pt x="258" y="1529"/>
                    <a:pt x="343" y="1472"/>
                    <a:pt x="343" y="1358"/>
                  </a:cubicBezTo>
                  <a:lnTo>
                    <a:pt x="343" y="171"/>
                  </a:lnTo>
                  <a:cubicBezTo>
                    <a:pt x="343" y="57"/>
                    <a:pt x="258" y="0"/>
                    <a:pt x="172"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8804871" y="5066853"/>
              <a:ext cx="11771" cy="52540"/>
            </a:xfrm>
            <a:custGeom>
              <a:avLst/>
              <a:gdLst/>
              <a:ahLst/>
              <a:cxnLst/>
              <a:rect l="l" t="t" r="r" b="b"/>
              <a:pathLst>
                <a:path w="343" h="1531" extrusionOk="0">
                  <a:moveTo>
                    <a:pt x="172" y="1"/>
                  </a:moveTo>
                  <a:cubicBezTo>
                    <a:pt x="86" y="1"/>
                    <a:pt x="1" y="58"/>
                    <a:pt x="1" y="172"/>
                  </a:cubicBezTo>
                  <a:lnTo>
                    <a:pt x="1" y="1359"/>
                  </a:lnTo>
                  <a:cubicBezTo>
                    <a:pt x="1" y="1473"/>
                    <a:pt x="86" y="1530"/>
                    <a:pt x="172" y="1530"/>
                  </a:cubicBezTo>
                  <a:cubicBezTo>
                    <a:pt x="257" y="1530"/>
                    <a:pt x="343" y="1473"/>
                    <a:pt x="343" y="1359"/>
                  </a:cubicBezTo>
                  <a:lnTo>
                    <a:pt x="343" y="172"/>
                  </a:lnTo>
                  <a:cubicBezTo>
                    <a:pt x="343" y="58"/>
                    <a:pt x="257" y="1"/>
                    <a:pt x="172"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4"/>
            <p:cNvSpPr/>
            <p:nvPr/>
          </p:nvSpPr>
          <p:spPr>
            <a:xfrm>
              <a:off x="8847974" y="5070010"/>
              <a:ext cx="12560" cy="47015"/>
            </a:xfrm>
            <a:custGeom>
              <a:avLst/>
              <a:gdLst/>
              <a:ahLst/>
              <a:cxnLst/>
              <a:rect l="l" t="t" r="r" b="b"/>
              <a:pathLst>
                <a:path w="366" h="1370" extrusionOk="0">
                  <a:moveTo>
                    <a:pt x="183" y="0"/>
                  </a:moveTo>
                  <a:cubicBezTo>
                    <a:pt x="91" y="0"/>
                    <a:pt x="0" y="57"/>
                    <a:pt x="0" y="171"/>
                  </a:cubicBezTo>
                  <a:lnTo>
                    <a:pt x="0" y="1198"/>
                  </a:lnTo>
                  <a:cubicBezTo>
                    <a:pt x="0" y="1313"/>
                    <a:pt x="91" y="1370"/>
                    <a:pt x="183" y="1370"/>
                  </a:cubicBezTo>
                  <a:cubicBezTo>
                    <a:pt x="274" y="1370"/>
                    <a:pt x="365" y="1313"/>
                    <a:pt x="365" y="1198"/>
                  </a:cubicBezTo>
                  <a:lnTo>
                    <a:pt x="365" y="171"/>
                  </a:lnTo>
                  <a:cubicBezTo>
                    <a:pt x="365" y="57"/>
                    <a:pt x="274" y="0"/>
                    <a:pt x="183"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4"/>
            <p:cNvSpPr/>
            <p:nvPr/>
          </p:nvSpPr>
          <p:spPr>
            <a:xfrm>
              <a:off x="8036450" y="3930850"/>
              <a:ext cx="11771" cy="49589"/>
            </a:xfrm>
            <a:custGeom>
              <a:avLst/>
              <a:gdLst/>
              <a:ahLst/>
              <a:cxnLst/>
              <a:rect l="l" t="t" r="r" b="b"/>
              <a:pathLst>
                <a:path w="343" h="1445" extrusionOk="0">
                  <a:moveTo>
                    <a:pt x="171" y="1"/>
                  </a:moveTo>
                  <a:cubicBezTo>
                    <a:pt x="86" y="1"/>
                    <a:pt x="0" y="52"/>
                    <a:pt x="0" y="155"/>
                  </a:cubicBezTo>
                  <a:lnTo>
                    <a:pt x="0" y="1273"/>
                  </a:lnTo>
                  <a:cubicBezTo>
                    <a:pt x="0" y="1387"/>
                    <a:pt x="86" y="1444"/>
                    <a:pt x="171" y="1444"/>
                  </a:cubicBezTo>
                  <a:cubicBezTo>
                    <a:pt x="257" y="1444"/>
                    <a:pt x="342" y="1387"/>
                    <a:pt x="342" y="1273"/>
                  </a:cubicBezTo>
                  <a:lnTo>
                    <a:pt x="342" y="155"/>
                  </a:lnTo>
                  <a:cubicBezTo>
                    <a:pt x="342" y="52"/>
                    <a:pt x="257" y="1"/>
                    <a:pt x="171"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4"/>
            <p:cNvSpPr/>
            <p:nvPr/>
          </p:nvSpPr>
          <p:spPr>
            <a:xfrm>
              <a:off x="8066204" y="3941248"/>
              <a:ext cx="11771" cy="39191"/>
            </a:xfrm>
            <a:custGeom>
              <a:avLst/>
              <a:gdLst/>
              <a:ahLst/>
              <a:cxnLst/>
              <a:rect l="l" t="t" r="r" b="b"/>
              <a:pathLst>
                <a:path w="343" h="1142" extrusionOk="0">
                  <a:moveTo>
                    <a:pt x="172" y="0"/>
                  </a:moveTo>
                  <a:cubicBezTo>
                    <a:pt x="86" y="0"/>
                    <a:pt x="0" y="57"/>
                    <a:pt x="0" y="171"/>
                  </a:cubicBezTo>
                  <a:lnTo>
                    <a:pt x="0" y="970"/>
                  </a:lnTo>
                  <a:cubicBezTo>
                    <a:pt x="0" y="1084"/>
                    <a:pt x="86" y="1141"/>
                    <a:pt x="172" y="1141"/>
                  </a:cubicBezTo>
                  <a:cubicBezTo>
                    <a:pt x="257" y="1141"/>
                    <a:pt x="343" y="1084"/>
                    <a:pt x="343" y="970"/>
                  </a:cubicBezTo>
                  <a:lnTo>
                    <a:pt x="343" y="171"/>
                  </a:lnTo>
                  <a:cubicBezTo>
                    <a:pt x="343" y="57"/>
                    <a:pt x="257" y="0"/>
                    <a:pt x="172"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4"/>
            <p:cNvSpPr/>
            <p:nvPr/>
          </p:nvSpPr>
          <p:spPr>
            <a:xfrm>
              <a:off x="7580532" y="4794675"/>
              <a:ext cx="10227" cy="44681"/>
            </a:xfrm>
            <a:custGeom>
              <a:avLst/>
              <a:gdLst/>
              <a:ahLst/>
              <a:cxnLst/>
              <a:rect l="l" t="t" r="r" b="b"/>
              <a:pathLst>
                <a:path w="298" h="1302" extrusionOk="0">
                  <a:moveTo>
                    <a:pt x="149" y="0"/>
                  </a:moveTo>
                  <a:cubicBezTo>
                    <a:pt x="75" y="0"/>
                    <a:pt x="1" y="46"/>
                    <a:pt x="1" y="137"/>
                  </a:cubicBezTo>
                  <a:lnTo>
                    <a:pt x="1" y="1164"/>
                  </a:lnTo>
                  <a:cubicBezTo>
                    <a:pt x="1" y="1255"/>
                    <a:pt x="75" y="1301"/>
                    <a:pt x="149" y="1301"/>
                  </a:cubicBezTo>
                  <a:cubicBezTo>
                    <a:pt x="223" y="1301"/>
                    <a:pt x="297" y="1255"/>
                    <a:pt x="297" y="1164"/>
                  </a:cubicBezTo>
                  <a:lnTo>
                    <a:pt x="297" y="137"/>
                  </a:lnTo>
                  <a:cubicBezTo>
                    <a:pt x="297" y="46"/>
                    <a:pt x="223" y="0"/>
                    <a:pt x="149" y="0"/>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4"/>
            <p:cNvSpPr/>
            <p:nvPr/>
          </p:nvSpPr>
          <p:spPr>
            <a:xfrm>
              <a:off x="7628338" y="4794675"/>
              <a:ext cx="9403" cy="36823"/>
            </a:xfrm>
            <a:custGeom>
              <a:avLst/>
              <a:gdLst/>
              <a:ahLst/>
              <a:cxnLst/>
              <a:rect l="l" t="t" r="r" b="b"/>
              <a:pathLst>
                <a:path w="274" h="1073" extrusionOk="0">
                  <a:moveTo>
                    <a:pt x="137" y="0"/>
                  </a:moveTo>
                  <a:cubicBezTo>
                    <a:pt x="69" y="0"/>
                    <a:pt x="0" y="46"/>
                    <a:pt x="0" y="137"/>
                  </a:cubicBezTo>
                  <a:lnTo>
                    <a:pt x="0" y="936"/>
                  </a:lnTo>
                  <a:cubicBezTo>
                    <a:pt x="0" y="1027"/>
                    <a:pt x="69" y="1073"/>
                    <a:pt x="137" y="1073"/>
                  </a:cubicBezTo>
                  <a:cubicBezTo>
                    <a:pt x="205" y="1073"/>
                    <a:pt x="274" y="1027"/>
                    <a:pt x="274" y="936"/>
                  </a:cubicBezTo>
                  <a:lnTo>
                    <a:pt x="274" y="137"/>
                  </a:lnTo>
                  <a:cubicBezTo>
                    <a:pt x="274" y="46"/>
                    <a:pt x="205" y="0"/>
                    <a:pt x="137" y="0"/>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24"/>
            <p:cNvGrpSpPr/>
            <p:nvPr/>
          </p:nvGrpSpPr>
          <p:grpSpPr>
            <a:xfrm>
              <a:off x="8267893" y="1920039"/>
              <a:ext cx="890274" cy="685355"/>
              <a:chOff x="8267893" y="1920039"/>
              <a:chExt cx="890274" cy="685355"/>
            </a:xfrm>
          </p:grpSpPr>
          <p:sp>
            <p:nvSpPr>
              <p:cNvPr id="466" name="Google Shape;466;p24"/>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4"/>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4"/>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4"/>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4"/>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 name="Google Shape;471;p24"/>
            <p:cNvSpPr/>
            <p:nvPr/>
          </p:nvSpPr>
          <p:spPr>
            <a:xfrm>
              <a:off x="1847835" y="43939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4"/>
            <p:cNvSpPr/>
            <p:nvPr/>
          </p:nvSpPr>
          <p:spPr>
            <a:xfrm>
              <a:off x="1836338" y="46780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4"/>
            <p:cNvSpPr/>
            <p:nvPr/>
          </p:nvSpPr>
          <p:spPr>
            <a:xfrm>
              <a:off x="1833147" y="45187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4"/>
            <p:cNvSpPr/>
            <p:nvPr/>
          </p:nvSpPr>
          <p:spPr>
            <a:xfrm>
              <a:off x="1835240" y="44431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1850992" y="49000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4"/>
            <p:cNvSpPr/>
            <p:nvPr/>
          </p:nvSpPr>
          <p:spPr>
            <a:xfrm>
              <a:off x="2" y="3466800"/>
              <a:ext cx="842632" cy="1674385"/>
            </a:xfrm>
            <a:custGeom>
              <a:avLst/>
              <a:gdLst/>
              <a:ahLst/>
              <a:cxnLst/>
              <a:rect l="l" t="t" r="r" b="b"/>
              <a:pathLst>
                <a:path w="24554" h="48791" extrusionOk="0">
                  <a:moveTo>
                    <a:pt x="2805" y="1"/>
                  </a:moveTo>
                  <a:cubicBezTo>
                    <a:pt x="2747" y="1"/>
                    <a:pt x="2687" y="5"/>
                    <a:pt x="2625" y="13"/>
                  </a:cubicBezTo>
                  <a:cubicBezTo>
                    <a:pt x="1666" y="13"/>
                    <a:pt x="753" y="835"/>
                    <a:pt x="0" y="1862"/>
                  </a:cubicBezTo>
                  <a:lnTo>
                    <a:pt x="0" y="48791"/>
                  </a:lnTo>
                  <a:lnTo>
                    <a:pt x="12782" y="48791"/>
                  </a:lnTo>
                  <a:cubicBezTo>
                    <a:pt x="12782" y="45869"/>
                    <a:pt x="13284" y="42947"/>
                    <a:pt x="13946" y="40048"/>
                  </a:cubicBezTo>
                  <a:cubicBezTo>
                    <a:pt x="15430" y="31694"/>
                    <a:pt x="20246" y="25212"/>
                    <a:pt x="23396" y="17246"/>
                  </a:cubicBezTo>
                  <a:cubicBezTo>
                    <a:pt x="24554" y="14254"/>
                    <a:pt x="24111" y="13203"/>
                    <a:pt x="22987" y="13203"/>
                  </a:cubicBezTo>
                  <a:cubicBezTo>
                    <a:pt x="21606" y="13203"/>
                    <a:pt x="19197" y="14788"/>
                    <a:pt x="17461" y="16310"/>
                  </a:cubicBezTo>
                  <a:cubicBezTo>
                    <a:pt x="12463" y="20579"/>
                    <a:pt x="10614" y="26148"/>
                    <a:pt x="6893" y="31329"/>
                  </a:cubicBezTo>
                  <a:cubicBezTo>
                    <a:pt x="7829" y="27244"/>
                    <a:pt x="9495" y="23181"/>
                    <a:pt x="11162" y="19278"/>
                  </a:cubicBezTo>
                  <a:cubicBezTo>
                    <a:pt x="12828" y="15762"/>
                    <a:pt x="20246" y="6861"/>
                    <a:pt x="16526" y="3893"/>
                  </a:cubicBezTo>
                  <a:cubicBezTo>
                    <a:pt x="16142" y="3613"/>
                    <a:pt x="15743" y="3483"/>
                    <a:pt x="15332" y="3483"/>
                  </a:cubicBezTo>
                  <a:cubicBezTo>
                    <a:pt x="10589" y="3483"/>
                    <a:pt x="4289" y="20912"/>
                    <a:pt x="1895" y="26878"/>
                  </a:cubicBezTo>
                  <a:cubicBezTo>
                    <a:pt x="1529" y="21126"/>
                    <a:pt x="3196" y="15032"/>
                    <a:pt x="3743" y="9280"/>
                  </a:cubicBezTo>
                  <a:cubicBezTo>
                    <a:pt x="3922" y="7651"/>
                    <a:pt x="5344" y="1"/>
                    <a:pt x="28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4"/>
            <p:cNvSpPr/>
            <p:nvPr/>
          </p:nvSpPr>
          <p:spPr>
            <a:xfrm>
              <a:off x="42282" y="3681838"/>
              <a:ext cx="483465" cy="1459352"/>
            </a:xfrm>
            <a:custGeom>
              <a:avLst/>
              <a:gdLst/>
              <a:ahLst/>
              <a:cxnLst/>
              <a:rect l="l" t="t" r="r" b="b"/>
              <a:pathLst>
                <a:path w="14088" h="42525" extrusionOk="0">
                  <a:moveTo>
                    <a:pt x="13595" y="1"/>
                  </a:moveTo>
                  <a:cubicBezTo>
                    <a:pt x="13518" y="1"/>
                    <a:pt x="13441" y="35"/>
                    <a:pt x="13376" y="115"/>
                  </a:cubicBezTo>
                  <a:cubicBezTo>
                    <a:pt x="8446" y="6483"/>
                    <a:pt x="5387" y="13993"/>
                    <a:pt x="3356" y="21754"/>
                  </a:cubicBezTo>
                  <a:cubicBezTo>
                    <a:pt x="2306" y="25771"/>
                    <a:pt x="1576" y="29879"/>
                    <a:pt x="982" y="33988"/>
                  </a:cubicBezTo>
                  <a:cubicBezTo>
                    <a:pt x="548" y="36818"/>
                    <a:pt x="366" y="39694"/>
                    <a:pt x="1" y="42525"/>
                  </a:cubicBezTo>
                  <a:lnTo>
                    <a:pt x="685" y="42525"/>
                  </a:lnTo>
                  <a:cubicBezTo>
                    <a:pt x="1005" y="40037"/>
                    <a:pt x="1187" y="37526"/>
                    <a:pt x="1530" y="35038"/>
                  </a:cubicBezTo>
                  <a:cubicBezTo>
                    <a:pt x="2055" y="31066"/>
                    <a:pt x="2762" y="27140"/>
                    <a:pt x="3698" y="23237"/>
                  </a:cubicBezTo>
                  <a:cubicBezTo>
                    <a:pt x="5638" y="15157"/>
                    <a:pt x="8743" y="7214"/>
                    <a:pt x="13878" y="617"/>
                  </a:cubicBezTo>
                  <a:cubicBezTo>
                    <a:pt x="14088" y="356"/>
                    <a:pt x="13844" y="1"/>
                    <a:pt x="13595"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4"/>
            <p:cNvSpPr/>
            <p:nvPr/>
          </p:nvSpPr>
          <p:spPr>
            <a:xfrm>
              <a:off x="275715" y="4006146"/>
              <a:ext cx="469978" cy="1135051"/>
            </a:xfrm>
            <a:custGeom>
              <a:avLst/>
              <a:gdLst/>
              <a:ahLst/>
              <a:cxnLst/>
              <a:rect l="l" t="t" r="r" b="b"/>
              <a:pathLst>
                <a:path w="13695" h="33075" extrusionOk="0">
                  <a:moveTo>
                    <a:pt x="13206" y="0"/>
                  </a:moveTo>
                  <a:cubicBezTo>
                    <a:pt x="13130" y="0"/>
                    <a:pt x="13053" y="34"/>
                    <a:pt x="12988" y="115"/>
                  </a:cubicBezTo>
                  <a:cubicBezTo>
                    <a:pt x="5205" y="9336"/>
                    <a:pt x="1256" y="21205"/>
                    <a:pt x="1" y="33075"/>
                  </a:cubicBezTo>
                  <a:lnTo>
                    <a:pt x="685" y="33075"/>
                  </a:lnTo>
                  <a:cubicBezTo>
                    <a:pt x="1941" y="21411"/>
                    <a:pt x="5821" y="9656"/>
                    <a:pt x="13467" y="617"/>
                  </a:cubicBezTo>
                  <a:cubicBezTo>
                    <a:pt x="13694" y="355"/>
                    <a:pt x="13454" y="0"/>
                    <a:pt x="13206" y="0"/>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4"/>
            <p:cNvSpPr/>
            <p:nvPr/>
          </p:nvSpPr>
          <p:spPr>
            <a:xfrm>
              <a:off x="2" y="3553934"/>
              <a:ext cx="84936" cy="437377"/>
            </a:xfrm>
            <a:custGeom>
              <a:avLst/>
              <a:gdLst/>
              <a:ahLst/>
              <a:cxnLst/>
              <a:rect l="l" t="t" r="r" b="b"/>
              <a:pathLst>
                <a:path w="2475" h="12745" extrusionOk="0">
                  <a:moveTo>
                    <a:pt x="2048" y="1"/>
                  </a:moveTo>
                  <a:cubicBezTo>
                    <a:pt x="1911" y="1"/>
                    <a:pt x="1780" y="78"/>
                    <a:pt x="1735" y="259"/>
                  </a:cubicBezTo>
                  <a:cubicBezTo>
                    <a:pt x="1096" y="3043"/>
                    <a:pt x="525" y="5874"/>
                    <a:pt x="0" y="8704"/>
                  </a:cubicBezTo>
                  <a:lnTo>
                    <a:pt x="0" y="12744"/>
                  </a:lnTo>
                  <a:cubicBezTo>
                    <a:pt x="662" y="8613"/>
                    <a:pt x="1461" y="4504"/>
                    <a:pt x="2419" y="441"/>
                  </a:cubicBezTo>
                  <a:cubicBezTo>
                    <a:pt x="2475" y="179"/>
                    <a:pt x="2255" y="1"/>
                    <a:pt x="2048"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4"/>
            <p:cNvSpPr/>
            <p:nvPr/>
          </p:nvSpPr>
          <p:spPr>
            <a:xfrm>
              <a:off x="2" y="4043484"/>
              <a:ext cx="575882" cy="1097714"/>
            </a:xfrm>
            <a:custGeom>
              <a:avLst/>
              <a:gdLst/>
              <a:ahLst/>
              <a:cxnLst/>
              <a:rect l="l" t="t" r="r" b="b"/>
              <a:pathLst>
                <a:path w="16781" h="31987" extrusionOk="0">
                  <a:moveTo>
                    <a:pt x="885" y="1"/>
                  </a:moveTo>
                  <a:cubicBezTo>
                    <a:pt x="571" y="1"/>
                    <a:pt x="276" y="141"/>
                    <a:pt x="0" y="374"/>
                  </a:cubicBezTo>
                  <a:lnTo>
                    <a:pt x="0" y="31987"/>
                  </a:lnTo>
                  <a:lnTo>
                    <a:pt x="9062" y="31987"/>
                  </a:lnTo>
                  <a:cubicBezTo>
                    <a:pt x="9176" y="30434"/>
                    <a:pt x="9495" y="28859"/>
                    <a:pt x="9861" y="27307"/>
                  </a:cubicBezTo>
                  <a:cubicBezTo>
                    <a:pt x="10979" y="21647"/>
                    <a:pt x="13353" y="17059"/>
                    <a:pt x="15704" y="11649"/>
                  </a:cubicBezTo>
                  <a:cubicBezTo>
                    <a:pt x="16780" y="9112"/>
                    <a:pt x="16238" y="8050"/>
                    <a:pt x="15180" y="8050"/>
                  </a:cubicBezTo>
                  <a:cubicBezTo>
                    <a:pt x="14353" y="8050"/>
                    <a:pt x="13211" y="8699"/>
                    <a:pt x="12280" y="9800"/>
                  </a:cubicBezTo>
                  <a:cubicBezTo>
                    <a:pt x="9221" y="13384"/>
                    <a:pt x="7395" y="17881"/>
                    <a:pt x="4634" y="21396"/>
                  </a:cubicBezTo>
                  <a:cubicBezTo>
                    <a:pt x="5318" y="18634"/>
                    <a:pt x="6551" y="15872"/>
                    <a:pt x="7806" y="13224"/>
                  </a:cubicBezTo>
                  <a:cubicBezTo>
                    <a:pt x="9039" y="10850"/>
                    <a:pt x="12919" y="2747"/>
                    <a:pt x="11070" y="1560"/>
                  </a:cubicBezTo>
                  <a:cubicBezTo>
                    <a:pt x="10805" y="1383"/>
                    <a:pt x="10534" y="1300"/>
                    <a:pt x="10258" y="1300"/>
                  </a:cubicBezTo>
                  <a:cubicBezTo>
                    <a:pt x="6812" y="1300"/>
                    <a:pt x="2687" y="14304"/>
                    <a:pt x="890" y="18383"/>
                  </a:cubicBezTo>
                  <a:cubicBezTo>
                    <a:pt x="616" y="14480"/>
                    <a:pt x="1872" y="10348"/>
                    <a:pt x="2283" y="6445"/>
                  </a:cubicBezTo>
                  <a:cubicBezTo>
                    <a:pt x="2419" y="5304"/>
                    <a:pt x="3287" y="1150"/>
                    <a:pt x="1438" y="145"/>
                  </a:cubicBezTo>
                  <a:cubicBezTo>
                    <a:pt x="1248" y="46"/>
                    <a:pt x="1063" y="1"/>
                    <a:pt x="885"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a:off x="78316" y="1925566"/>
              <a:ext cx="1265458" cy="1080212"/>
            </a:xfrm>
            <a:custGeom>
              <a:avLst/>
              <a:gdLst/>
              <a:ahLst/>
              <a:cxnLst/>
              <a:rect l="l" t="t" r="r" b="b"/>
              <a:pathLst>
                <a:path w="36875" h="31477" extrusionOk="0">
                  <a:moveTo>
                    <a:pt x="31851" y="0"/>
                  </a:moveTo>
                  <a:cubicBezTo>
                    <a:pt x="31796" y="0"/>
                    <a:pt x="31740" y="1"/>
                    <a:pt x="31682" y="3"/>
                  </a:cubicBezTo>
                  <a:cubicBezTo>
                    <a:pt x="27414" y="208"/>
                    <a:pt x="22598" y="5572"/>
                    <a:pt x="18900" y="8357"/>
                  </a:cubicBezTo>
                  <a:cubicBezTo>
                    <a:pt x="18749" y="6204"/>
                    <a:pt x="20363" y="255"/>
                    <a:pt x="18301" y="255"/>
                  </a:cubicBezTo>
                  <a:cubicBezTo>
                    <a:pt x="17871" y="255"/>
                    <a:pt x="17281" y="514"/>
                    <a:pt x="16480" y="1121"/>
                  </a:cubicBezTo>
                  <a:cubicBezTo>
                    <a:pt x="13513" y="3358"/>
                    <a:pt x="12783" y="10023"/>
                    <a:pt x="9998" y="12055"/>
                  </a:cubicBezTo>
                  <a:cubicBezTo>
                    <a:pt x="9998" y="10936"/>
                    <a:pt x="10546" y="6120"/>
                    <a:pt x="9268" y="5572"/>
                  </a:cubicBezTo>
                  <a:cubicBezTo>
                    <a:pt x="9087" y="5482"/>
                    <a:pt x="8908" y="5440"/>
                    <a:pt x="8730" y="5440"/>
                  </a:cubicBezTo>
                  <a:cubicBezTo>
                    <a:pt x="6713" y="5440"/>
                    <a:pt x="4970" y="10874"/>
                    <a:pt x="4634" y="12237"/>
                  </a:cubicBezTo>
                  <a:cubicBezTo>
                    <a:pt x="3150" y="17053"/>
                    <a:pt x="1667" y="25590"/>
                    <a:pt x="1" y="31319"/>
                  </a:cubicBezTo>
                  <a:cubicBezTo>
                    <a:pt x="1667" y="31045"/>
                    <a:pt x="3613" y="30954"/>
                    <a:pt x="5581" y="30954"/>
                  </a:cubicBezTo>
                  <a:cubicBezTo>
                    <a:pt x="7550" y="30954"/>
                    <a:pt x="9542" y="31045"/>
                    <a:pt x="11299" y="31137"/>
                  </a:cubicBezTo>
                  <a:cubicBezTo>
                    <a:pt x="12365" y="31242"/>
                    <a:pt x="14609" y="31476"/>
                    <a:pt x="16636" y="31476"/>
                  </a:cubicBezTo>
                  <a:cubicBezTo>
                    <a:pt x="18124" y="31476"/>
                    <a:pt x="19496" y="31350"/>
                    <a:pt x="20201" y="30954"/>
                  </a:cubicBezTo>
                  <a:cubicBezTo>
                    <a:pt x="23533" y="28923"/>
                    <a:pt x="18717" y="27256"/>
                    <a:pt x="17599" y="25407"/>
                  </a:cubicBezTo>
                  <a:cubicBezTo>
                    <a:pt x="21867" y="24837"/>
                    <a:pt x="24264" y="24654"/>
                    <a:pt x="27414" y="23353"/>
                  </a:cubicBezTo>
                  <a:cubicBezTo>
                    <a:pt x="34284" y="20957"/>
                    <a:pt x="24629" y="19473"/>
                    <a:pt x="21867" y="18354"/>
                  </a:cubicBezTo>
                  <a:cubicBezTo>
                    <a:pt x="26318" y="16688"/>
                    <a:pt x="32618" y="15387"/>
                    <a:pt x="34079" y="11872"/>
                  </a:cubicBezTo>
                  <a:cubicBezTo>
                    <a:pt x="34881" y="10206"/>
                    <a:pt x="33985" y="9698"/>
                    <a:pt x="32474" y="9698"/>
                  </a:cubicBezTo>
                  <a:cubicBezTo>
                    <a:pt x="30115" y="9698"/>
                    <a:pt x="26255" y="10936"/>
                    <a:pt x="25017" y="10936"/>
                  </a:cubicBezTo>
                  <a:cubicBezTo>
                    <a:pt x="29036" y="8204"/>
                    <a:pt x="36875" y="0"/>
                    <a:pt x="31851" y="0"/>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p:nvPr/>
          </p:nvSpPr>
          <p:spPr>
            <a:xfrm>
              <a:off x="48734" y="2066615"/>
              <a:ext cx="1031412" cy="952276"/>
            </a:xfrm>
            <a:custGeom>
              <a:avLst/>
              <a:gdLst/>
              <a:ahLst/>
              <a:cxnLst/>
              <a:rect l="l" t="t" r="r" b="b"/>
              <a:pathLst>
                <a:path w="30055" h="27749" extrusionOk="0">
                  <a:moveTo>
                    <a:pt x="29567" y="1"/>
                  </a:moveTo>
                  <a:cubicBezTo>
                    <a:pt x="29486" y="1"/>
                    <a:pt x="29401" y="35"/>
                    <a:pt x="29326" y="116"/>
                  </a:cubicBezTo>
                  <a:cubicBezTo>
                    <a:pt x="20310" y="9839"/>
                    <a:pt x="9627" y="17805"/>
                    <a:pt x="246" y="27164"/>
                  </a:cubicBezTo>
                  <a:cubicBezTo>
                    <a:pt x="1" y="27409"/>
                    <a:pt x="226" y="27748"/>
                    <a:pt x="489" y="27748"/>
                  </a:cubicBezTo>
                  <a:cubicBezTo>
                    <a:pt x="568" y="27748"/>
                    <a:pt x="651" y="27717"/>
                    <a:pt x="726" y="27643"/>
                  </a:cubicBezTo>
                  <a:cubicBezTo>
                    <a:pt x="10107" y="18307"/>
                    <a:pt x="20812" y="10319"/>
                    <a:pt x="29828" y="595"/>
                  </a:cubicBezTo>
                  <a:cubicBezTo>
                    <a:pt x="30054" y="351"/>
                    <a:pt x="29829" y="1"/>
                    <a:pt x="29567"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4"/>
            <p:cNvSpPr/>
            <p:nvPr/>
          </p:nvSpPr>
          <p:spPr>
            <a:xfrm>
              <a:off x="596110" y="2502971"/>
              <a:ext cx="18806" cy="17262"/>
            </a:xfrm>
            <a:custGeom>
              <a:avLst/>
              <a:gdLst/>
              <a:ahLst/>
              <a:cxnLst/>
              <a:rect l="l" t="t" r="r" b="b"/>
              <a:pathLst>
                <a:path w="548" h="503" extrusionOk="0">
                  <a:moveTo>
                    <a:pt x="548" y="0"/>
                  </a:moveTo>
                  <a:lnTo>
                    <a:pt x="548" y="0"/>
                  </a:lnTo>
                  <a:cubicBezTo>
                    <a:pt x="365" y="23"/>
                    <a:pt x="183" y="69"/>
                    <a:pt x="0" y="91"/>
                  </a:cubicBezTo>
                  <a:cubicBezTo>
                    <a:pt x="160" y="228"/>
                    <a:pt x="297" y="365"/>
                    <a:pt x="434" y="502"/>
                  </a:cubicBezTo>
                  <a:cubicBezTo>
                    <a:pt x="479" y="343"/>
                    <a:pt x="502" y="160"/>
                    <a:pt x="54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4"/>
            <p:cNvSpPr/>
            <p:nvPr/>
          </p:nvSpPr>
          <p:spPr>
            <a:xfrm>
              <a:off x="586158" y="2111606"/>
              <a:ext cx="494241" cy="417472"/>
            </a:xfrm>
            <a:custGeom>
              <a:avLst/>
              <a:gdLst/>
              <a:ahLst/>
              <a:cxnLst/>
              <a:rect l="l" t="t" r="r" b="b"/>
              <a:pathLst>
                <a:path w="14402" h="12165" extrusionOk="0">
                  <a:moveTo>
                    <a:pt x="838" y="11404"/>
                  </a:moveTo>
                  <a:lnTo>
                    <a:pt x="838" y="11404"/>
                  </a:lnTo>
                  <a:cubicBezTo>
                    <a:pt x="792" y="11564"/>
                    <a:pt x="769" y="11747"/>
                    <a:pt x="724" y="11906"/>
                  </a:cubicBezTo>
                  <a:cubicBezTo>
                    <a:pt x="587" y="11769"/>
                    <a:pt x="450" y="11632"/>
                    <a:pt x="290" y="11495"/>
                  </a:cubicBezTo>
                  <a:cubicBezTo>
                    <a:pt x="473" y="11473"/>
                    <a:pt x="655" y="11427"/>
                    <a:pt x="838" y="11404"/>
                  </a:cubicBezTo>
                  <a:close/>
                  <a:moveTo>
                    <a:pt x="1667" y="0"/>
                  </a:moveTo>
                  <a:cubicBezTo>
                    <a:pt x="1495" y="0"/>
                    <a:pt x="1329" y="109"/>
                    <a:pt x="1340" y="334"/>
                  </a:cubicBezTo>
                  <a:cubicBezTo>
                    <a:pt x="1500" y="4169"/>
                    <a:pt x="838" y="7980"/>
                    <a:pt x="62" y="11724"/>
                  </a:cubicBezTo>
                  <a:cubicBezTo>
                    <a:pt x="0" y="11990"/>
                    <a:pt x="178" y="12164"/>
                    <a:pt x="396" y="12164"/>
                  </a:cubicBezTo>
                  <a:cubicBezTo>
                    <a:pt x="421" y="12164"/>
                    <a:pt x="447" y="12162"/>
                    <a:pt x="473" y="12157"/>
                  </a:cubicBezTo>
                  <a:cubicBezTo>
                    <a:pt x="2664" y="11838"/>
                    <a:pt x="4764" y="11016"/>
                    <a:pt x="6818" y="10286"/>
                  </a:cubicBezTo>
                  <a:cubicBezTo>
                    <a:pt x="9238" y="9441"/>
                    <a:pt x="11611" y="8528"/>
                    <a:pt x="14008" y="7707"/>
                  </a:cubicBezTo>
                  <a:cubicBezTo>
                    <a:pt x="14401" y="7582"/>
                    <a:pt x="14288" y="7026"/>
                    <a:pt x="13939" y="7026"/>
                  </a:cubicBezTo>
                  <a:cubicBezTo>
                    <a:pt x="13904" y="7026"/>
                    <a:pt x="13866" y="7032"/>
                    <a:pt x="13825" y="7045"/>
                  </a:cubicBezTo>
                  <a:cubicBezTo>
                    <a:pt x="11406" y="7843"/>
                    <a:pt x="9032" y="8756"/>
                    <a:pt x="6635" y="9624"/>
                  </a:cubicBezTo>
                  <a:cubicBezTo>
                    <a:pt x="4764" y="10286"/>
                    <a:pt x="2824" y="11016"/>
                    <a:pt x="838" y="11404"/>
                  </a:cubicBezTo>
                  <a:cubicBezTo>
                    <a:pt x="1568" y="7752"/>
                    <a:pt x="2185" y="4054"/>
                    <a:pt x="2025" y="334"/>
                  </a:cubicBezTo>
                  <a:cubicBezTo>
                    <a:pt x="2025" y="114"/>
                    <a:pt x="1843" y="0"/>
                    <a:pt x="1667"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4"/>
            <p:cNvSpPr/>
            <p:nvPr/>
          </p:nvSpPr>
          <p:spPr>
            <a:xfrm>
              <a:off x="422185" y="2372150"/>
              <a:ext cx="447329" cy="323031"/>
            </a:xfrm>
            <a:custGeom>
              <a:avLst/>
              <a:gdLst/>
              <a:ahLst/>
              <a:cxnLst/>
              <a:rect l="l" t="t" r="r" b="b"/>
              <a:pathLst>
                <a:path w="13035" h="9413" extrusionOk="0">
                  <a:moveTo>
                    <a:pt x="1470" y="0"/>
                  </a:moveTo>
                  <a:cubicBezTo>
                    <a:pt x="1296" y="0"/>
                    <a:pt x="1119" y="115"/>
                    <a:pt x="1119" y="343"/>
                  </a:cubicBezTo>
                  <a:cubicBezTo>
                    <a:pt x="1051" y="3150"/>
                    <a:pt x="229" y="5889"/>
                    <a:pt x="1" y="8674"/>
                  </a:cubicBezTo>
                  <a:cubicBezTo>
                    <a:pt x="1" y="8834"/>
                    <a:pt x="115" y="8994"/>
                    <a:pt x="252" y="9016"/>
                  </a:cubicBezTo>
                  <a:cubicBezTo>
                    <a:pt x="1627" y="9313"/>
                    <a:pt x="3028" y="9412"/>
                    <a:pt x="4440" y="9412"/>
                  </a:cubicBezTo>
                  <a:cubicBezTo>
                    <a:pt x="7154" y="9412"/>
                    <a:pt x="9905" y="9046"/>
                    <a:pt x="12578" y="9016"/>
                  </a:cubicBezTo>
                  <a:cubicBezTo>
                    <a:pt x="13034" y="9016"/>
                    <a:pt x="13034" y="8332"/>
                    <a:pt x="12578" y="8332"/>
                  </a:cubicBezTo>
                  <a:cubicBezTo>
                    <a:pt x="9697" y="8352"/>
                    <a:pt x="6797" y="8660"/>
                    <a:pt x="3913" y="8660"/>
                  </a:cubicBezTo>
                  <a:cubicBezTo>
                    <a:pt x="3644" y="8660"/>
                    <a:pt x="3374" y="8657"/>
                    <a:pt x="3105" y="8651"/>
                  </a:cubicBezTo>
                  <a:cubicBezTo>
                    <a:pt x="2329" y="8628"/>
                    <a:pt x="1553" y="8560"/>
                    <a:pt x="800" y="8423"/>
                  </a:cubicBezTo>
                  <a:cubicBezTo>
                    <a:pt x="571" y="8377"/>
                    <a:pt x="1051" y="5981"/>
                    <a:pt x="1119" y="5638"/>
                  </a:cubicBezTo>
                  <a:cubicBezTo>
                    <a:pt x="1439" y="3881"/>
                    <a:pt x="1781" y="2146"/>
                    <a:pt x="1804" y="343"/>
                  </a:cubicBezTo>
                  <a:cubicBezTo>
                    <a:pt x="1815" y="115"/>
                    <a:pt x="1644" y="0"/>
                    <a:pt x="1470"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4"/>
            <p:cNvSpPr/>
            <p:nvPr/>
          </p:nvSpPr>
          <p:spPr>
            <a:xfrm>
              <a:off x="198945" y="2499162"/>
              <a:ext cx="434768" cy="392421"/>
            </a:xfrm>
            <a:custGeom>
              <a:avLst/>
              <a:gdLst/>
              <a:ahLst/>
              <a:cxnLst/>
              <a:rect l="l" t="t" r="r" b="b"/>
              <a:pathLst>
                <a:path w="12669" h="11435" extrusionOk="0">
                  <a:moveTo>
                    <a:pt x="2382" y="0"/>
                  </a:moveTo>
                  <a:cubicBezTo>
                    <a:pt x="2245" y="0"/>
                    <a:pt x="2114" y="75"/>
                    <a:pt x="2078" y="248"/>
                  </a:cubicBezTo>
                  <a:cubicBezTo>
                    <a:pt x="1324" y="3444"/>
                    <a:pt x="617" y="6662"/>
                    <a:pt x="46" y="9880"/>
                  </a:cubicBezTo>
                  <a:cubicBezTo>
                    <a:pt x="1" y="10109"/>
                    <a:pt x="138" y="10314"/>
                    <a:pt x="366" y="10337"/>
                  </a:cubicBezTo>
                  <a:cubicBezTo>
                    <a:pt x="4337" y="10519"/>
                    <a:pt x="8263" y="11067"/>
                    <a:pt x="12235" y="11432"/>
                  </a:cubicBezTo>
                  <a:cubicBezTo>
                    <a:pt x="12249" y="11434"/>
                    <a:pt x="12262" y="11435"/>
                    <a:pt x="12276" y="11435"/>
                  </a:cubicBezTo>
                  <a:cubicBezTo>
                    <a:pt x="12668" y="11435"/>
                    <a:pt x="12655" y="10792"/>
                    <a:pt x="12235" y="10748"/>
                  </a:cubicBezTo>
                  <a:cubicBezTo>
                    <a:pt x="8400" y="10383"/>
                    <a:pt x="4611" y="9858"/>
                    <a:pt x="777" y="9652"/>
                  </a:cubicBezTo>
                  <a:cubicBezTo>
                    <a:pt x="754" y="9789"/>
                    <a:pt x="731" y="9926"/>
                    <a:pt x="708" y="10086"/>
                  </a:cubicBezTo>
                  <a:cubicBezTo>
                    <a:pt x="594" y="9926"/>
                    <a:pt x="480" y="9789"/>
                    <a:pt x="366" y="9629"/>
                  </a:cubicBezTo>
                  <a:lnTo>
                    <a:pt x="366" y="9629"/>
                  </a:lnTo>
                  <a:cubicBezTo>
                    <a:pt x="503" y="9652"/>
                    <a:pt x="640" y="9652"/>
                    <a:pt x="777" y="9652"/>
                  </a:cubicBezTo>
                  <a:cubicBezTo>
                    <a:pt x="1347" y="6571"/>
                    <a:pt x="2032" y="3489"/>
                    <a:pt x="2740" y="431"/>
                  </a:cubicBezTo>
                  <a:cubicBezTo>
                    <a:pt x="2808" y="170"/>
                    <a:pt x="2588" y="0"/>
                    <a:pt x="238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4"/>
            <p:cNvSpPr/>
            <p:nvPr/>
          </p:nvSpPr>
          <p:spPr>
            <a:xfrm>
              <a:off x="211471" y="2829612"/>
              <a:ext cx="14139" cy="15683"/>
            </a:xfrm>
            <a:custGeom>
              <a:avLst/>
              <a:gdLst/>
              <a:ahLst/>
              <a:cxnLst/>
              <a:rect l="l" t="t" r="r" b="b"/>
              <a:pathLst>
                <a:path w="412" h="457" extrusionOk="0">
                  <a:moveTo>
                    <a:pt x="1" y="0"/>
                  </a:moveTo>
                  <a:cubicBezTo>
                    <a:pt x="115" y="160"/>
                    <a:pt x="229" y="297"/>
                    <a:pt x="343" y="457"/>
                  </a:cubicBezTo>
                  <a:cubicBezTo>
                    <a:pt x="366" y="297"/>
                    <a:pt x="389" y="160"/>
                    <a:pt x="412" y="23"/>
                  </a:cubicBezTo>
                  <a:cubicBezTo>
                    <a:pt x="275" y="23"/>
                    <a:pt x="138" y="23"/>
                    <a:pt x="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4"/>
            <p:cNvSpPr/>
            <p:nvPr/>
          </p:nvSpPr>
          <p:spPr>
            <a:xfrm>
              <a:off x="2" y="1703287"/>
              <a:ext cx="1665325" cy="1843536"/>
            </a:xfrm>
            <a:custGeom>
              <a:avLst/>
              <a:gdLst/>
              <a:ahLst/>
              <a:cxnLst/>
              <a:rect l="l" t="t" r="r" b="b"/>
              <a:pathLst>
                <a:path w="48527" h="53720" extrusionOk="0">
                  <a:moveTo>
                    <a:pt x="25863" y="1"/>
                  </a:moveTo>
                  <a:cubicBezTo>
                    <a:pt x="20047" y="1"/>
                    <a:pt x="14276" y="3555"/>
                    <a:pt x="12919" y="9493"/>
                  </a:cubicBezTo>
                  <a:cubicBezTo>
                    <a:pt x="9833" y="7156"/>
                    <a:pt x="6192" y="5344"/>
                    <a:pt x="2639" y="5344"/>
                  </a:cubicBezTo>
                  <a:cubicBezTo>
                    <a:pt x="1750" y="5344"/>
                    <a:pt x="867" y="5457"/>
                    <a:pt x="0" y="5704"/>
                  </a:cubicBezTo>
                  <a:lnTo>
                    <a:pt x="0" y="25197"/>
                  </a:lnTo>
                  <a:cubicBezTo>
                    <a:pt x="205" y="25379"/>
                    <a:pt x="411" y="25585"/>
                    <a:pt x="593" y="25790"/>
                  </a:cubicBezTo>
                  <a:cubicBezTo>
                    <a:pt x="411" y="25859"/>
                    <a:pt x="205" y="25927"/>
                    <a:pt x="0" y="26018"/>
                  </a:cubicBezTo>
                  <a:lnTo>
                    <a:pt x="0" y="46127"/>
                  </a:lnTo>
                  <a:cubicBezTo>
                    <a:pt x="478" y="46174"/>
                    <a:pt x="959" y="46197"/>
                    <a:pt x="1442" y="46197"/>
                  </a:cubicBezTo>
                  <a:cubicBezTo>
                    <a:pt x="3999" y="46197"/>
                    <a:pt x="6576" y="45552"/>
                    <a:pt x="8765" y="44438"/>
                  </a:cubicBezTo>
                  <a:lnTo>
                    <a:pt x="9267" y="44918"/>
                  </a:lnTo>
                  <a:cubicBezTo>
                    <a:pt x="11535" y="49328"/>
                    <a:pt x="16571" y="53720"/>
                    <a:pt x="21990" y="53720"/>
                  </a:cubicBezTo>
                  <a:cubicBezTo>
                    <a:pt x="22517" y="53720"/>
                    <a:pt x="23047" y="53678"/>
                    <a:pt x="23579" y="53591"/>
                  </a:cubicBezTo>
                  <a:cubicBezTo>
                    <a:pt x="26569" y="53249"/>
                    <a:pt x="29901" y="51240"/>
                    <a:pt x="31385" y="48433"/>
                  </a:cubicBezTo>
                  <a:cubicBezTo>
                    <a:pt x="33051" y="45260"/>
                    <a:pt x="32229" y="42589"/>
                    <a:pt x="32047" y="38276"/>
                  </a:cubicBezTo>
                  <a:cubicBezTo>
                    <a:pt x="38871" y="38276"/>
                    <a:pt x="45696" y="36450"/>
                    <a:pt x="47203" y="28620"/>
                  </a:cubicBezTo>
                  <a:cubicBezTo>
                    <a:pt x="48527" y="20791"/>
                    <a:pt x="40880" y="18965"/>
                    <a:pt x="35060" y="18303"/>
                  </a:cubicBezTo>
                  <a:cubicBezTo>
                    <a:pt x="38552" y="12483"/>
                    <a:pt x="38712" y="4814"/>
                    <a:pt x="31727" y="1322"/>
                  </a:cubicBezTo>
                  <a:cubicBezTo>
                    <a:pt x="29887" y="425"/>
                    <a:pt x="27872" y="1"/>
                    <a:pt x="2586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4"/>
            <p:cNvSpPr/>
            <p:nvPr/>
          </p:nvSpPr>
          <p:spPr>
            <a:xfrm>
              <a:off x="2" y="2262229"/>
              <a:ext cx="1008900" cy="2878929"/>
            </a:xfrm>
            <a:custGeom>
              <a:avLst/>
              <a:gdLst/>
              <a:ahLst/>
              <a:cxnLst/>
              <a:rect l="l" t="t" r="r" b="b"/>
              <a:pathLst>
                <a:path w="29399" h="83891" extrusionOk="0">
                  <a:moveTo>
                    <a:pt x="15689" y="0"/>
                  </a:moveTo>
                  <a:cubicBezTo>
                    <a:pt x="14399" y="0"/>
                    <a:pt x="13558" y="9917"/>
                    <a:pt x="12075" y="14502"/>
                  </a:cubicBezTo>
                  <a:cubicBezTo>
                    <a:pt x="11253" y="17583"/>
                    <a:pt x="5227" y="28745"/>
                    <a:pt x="0" y="45909"/>
                  </a:cubicBezTo>
                  <a:lnTo>
                    <a:pt x="0" y="83891"/>
                  </a:lnTo>
                  <a:lnTo>
                    <a:pt x="2693" y="83891"/>
                  </a:lnTo>
                  <a:lnTo>
                    <a:pt x="4451" y="83868"/>
                  </a:lnTo>
                  <a:cubicBezTo>
                    <a:pt x="2442" y="76883"/>
                    <a:pt x="3538" y="60654"/>
                    <a:pt x="5432" y="50611"/>
                  </a:cubicBezTo>
                  <a:cubicBezTo>
                    <a:pt x="7099" y="41778"/>
                    <a:pt x="9587" y="26143"/>
                    <a:pt x="16252" y="19980"/>
                  </a:cubicBezTo>
                  <a:cubicBezTo>
                    <a:pt x="21228" y="14502"/>
                    <a:pt x="29399" y="11169"/>
                    <a:pt x="29399" y="9846"/>
                  </a:cubicBezTo>
                  <a:cubicBezTo>
                    <a:pt x="29260" y="9610"/>
                    <a:pt x="28911" y="9476"/>
                    <a:pt x="28373" y="9476"/>
                  </a:cubicBezTo>
                  <a:cubicBezTo>
                    <a:pt x="26250" y="9476"/>
                    <a:pt x="21180" y="11553"/>
                    <a:pt x="14426" y="17652"/>
                  </a:cubicBezTo>
                  <a:cubicBezTo>
                    <a:pt x="16252" y="11512"/>
                    <a:pt x="17575" y="1012"/>
                    <a:pt x="15749" y="8"/>
                  </a:cubicBezTo>
                  <a:cubicBezTo>
                    <a:pt x="15729" y="3"/>
                    <a:pt x="15709" y="0"/>
                    <a:pt x="15689" y="0"/>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4"/>
            <p:cNvSpPr/>
            <p:nvPr/>
          </p:nvSpPr>
          <p:spPr>
            <a:xfrm>
              <a:off x="251246" y="2913486"/>
              <a:ext cx="201684" cy="376840"/>
            </a:xfrm>
            <a:custGeom>
              <a:avLst/>
              <a:gdLst/>
              <a:ahLst/>
              <a:cxnLst/>
              <a:rect l="l" t="t" r="r" b="b"/>
              <a:pathLst>
                <a:path w="5877" h="10981" extrusionOk="0">
                  <a:moveTo>
                    <a:pt x="5411" y="0"/>
                  </a:moveTo>
                  <a:cubicBezTo>
                    <a:pt x="5308" y="0"/>
                    <a:pt x="5206" y="53"/>
                    <a:pt x="5142" y="181"/>
                  </a:cubicBezTo>
                  <a:cubicBezTo>
                    <a:pt x="3270" y="3559"/>
                    <a:pt x="1490" y="6960"/>
                    <a:pt x="97" y="10567"/>
                  </a:cubicBezTo>
                  <a:cubicBezTo>
                    <a:pt x="0" y="10816"/>
                    <a:pt x="214" y="10981"/>
                    <a:pt x="433" y="10981"/>
                  </a:cubicBezTo>
                  <a:cubicBezTo>
                    <a:pt x="575" y="10981"/>
                    <a:pt x="719" y="10911"/>
                    <a:pt x="782" y="10749"/>
                  </a:cubicBezTo>
                  <a:cubicBezTo>
                    <a:pt x="2152" y="7211"/>
                    <a:pt x="3909" y="3856"/>
                    <a:pt x="5735" y="524"/>
                  </a:cubicBezTo>
                  <a:cubicBezTo>
                    <a:pt x="5876" y="257"/>
                    <a:pt x="5640" y="0"/>
                    <a:pt x="5411"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4"/>
            <p:cNvSpPr/>
            <p:nvPr/>
          </p:nvSpPr>
          <p:spPr>
            <a:xfrm>
              <a:off x="223963" y="3376474"/>
              <a:ext cx="50207" cy="97462"/>
            </a:xfrm>
            <a:custGeom>
              <a:avLst/>
              <a:gdLst/>
              <a:ahLst/>
              <a:cxnLst/>
              <a:rect l="l" t="t" r="r" b="b"/>
              <a:pathLst>
                <a:path w="1463" h="2840" extrusionOk="0">
                  <a:moveTo>
                    <a:pt x="1047" y="0"/>
                  </a:moveTo>
                  <a:cubicBezTo>
                    <a:pt x="911" y="0"/>
                    <a:pt x="778" y="75"/>
                    <a:pt x="732" y="248"/>
                  </a:cubicBezTo>
                  <a:cubicBezTo>
                    <a:pt x="550" y="979"/>
                    <a:pt x="253" y="1664"/>
                    <a:pt x="71" y="2394"/>
                  </a:cubicBezTo>
                  <a:cubicBezTo>
                    <a:pt x="1" y="2660"/>
                    <a:pt x="222" y="2840"/>
                    <a:pt x="430" y="2840"/>
                  </a:cubicBezTo>
                  <a:cubicBezTo>
                    <a:pt x="562" y="2840"/>
                    <a:pt x="688" y="2767"/>
                    <a:pt x="732" y="2599"/>
                  </a:cubicBezTo>
                  <a:cubicBezTo>
                    <a:pt x="938" y="1869"/>
                    <a:pt x="1212" y="1161"/>
                    <a:pt x="1394" y="431"/>
                  </a:cubicBezTo>
                  <a:cubicBezTo>
                    <a:pt x="1463" y="170"/>
                    <a:pt x="1251" y="0"/>
                    <a:pt x="1047"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4"/>
            <p:cNvSpPr/>
            <p:nvPr/>
          </p:nvSpPr>
          <p:spPr>
            <a:xfrm>
              <a:off x="131887" y="3353755"/>
              <a:ext cx="91388" cy="228555"/>
            </a:xfrm>
            <a:custGeom>
              <a:avLst/>
              <a:gdLst/>
              <a:ahLst/>
              <a:cxnLst/>
              <a:rect l="l" t="t" r="r" b="b"/>
              <a:pathLst>
                <a:path w="2663" h="6660" extrusionOk="0">
                  <a:moveTo>
                    <a:pt x="2241" y="0"/>
                  </a:moveTo>
                  <a:cubicBezTo>
                    <a:pt x="2102" y="0"/>
                    <a:pt x="1964" y="75"/>
                    <a:pt x="1909" y="248"/>
                  </a:cubicBezTo>
                  <a:cubicBezTo>
                    <a:pt x="1316" y="2234"/>
                    <a:pt x="768" y="4243"/>
                    <a:pt x="83" y="6229"/>
                  </a:cubicBezTo>
                  <a:cubicBezTo>
                    <a:pt x="1" y="6489"/>
                    <a:pt x="207" y="6659"/>
                    <a:pt x="419" y="6659"/>
                  </a:cubicBezTo>
                  <a:cubicBezTo>
                    <a:pt x="560" y="6659"/>
                    <a:pt x="704" y="6584"/>
                    <a:pt x="768" y="6411"/>
                  </a:cubicBezTo>
                  <a:cubicBezTo>
                    <a:pt x="1430" y="4425"/>
                    <a:pt x="2000" y="2417"/>
                    <a:pt x="2594" y="431"/>
                  </a:cubicBezTo>
                  <a:cubicBezTo>
                    <a:pt x="2662" y="170"/>
                    <a:pt x="2451" y="0"/>
                    <a:pt x="2241"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4"/>
            <p:cNvSpPr/>
            <p:nvPr/>
          </p:nvSpPr>
          <p:spPr>
            <a:xfrm>
              <a:off x="132848" y="3527646"/>
              <a:ext cx="109988" cy="374232"/>
            </a:xfrm>
            <a:custGeom>
              <a:avLst/>
              <a:gdLst/>
              <a:ahLst/>
              <a:cxnLst/>
              <a:rect l="l" t="t" r="r" b="b"/>
              <a:pathLst>
                <a:path w="3205" h="10905" extrusionOk="0">
                  <a:moveTo>
                    <a:pt x="2789" y="1"/>
                  </a:moveTo>
                  <a:cubicBezTo>
                    <a:pt x="2653" y="1"/>
                    <a:pt x="2520" y="76"/>
                    <a:pt x="2474" y="249"/>
                  </a:cubicBezTo>
                  <a:cubicBezTo>
                    <a:pt x="1584" y="3627"/>
                    <a:pt x="808" y="7051"/>
                    <a:pt x="55" y="10474"/>
                  </a:cubicBezTo>
                  <a:cubicBezTo>
                    <a:pt x="0" y="10735"/>
                    <a:pt x="217" y="10905"/>
                    <a:pt x="424" y="10905"/>
                  </a:cubicBezTo>
                  <a:cubicBezTo>
                    <a:pt x="561" y="10905"/>
                    <a:pt x="694" y="10830"/>
                    <a:pt x="740" y="10657"/>
                  </a:cubicBezTo>
                  <a:cubicBezTo>
                    <a:pt x="1493" y="7233"/>
                    <a:pt x="2246" y="3832"/>
                    <a:pt x="3136" y="431"/>
                  </a:cubicBezTo>
                  <a:cubicBezTo>
                    <a:pt x="3205" y="171"/>
                    <a:pt x="2993" y="1"/>
                    <a:pt x="2789"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4"/>
            <p:cNvSpPr/>
            <p:nvPr/>
          </p:nvSpPr>
          <p:spPr>
            <a:xfrm>
              <a:off x="24711" y="3638871"/>
              <a:ext cx="95162" cy="271966"/>
            </a:xfrm>
            <a:custGeom>
              <a:avLst/>
              <a:gdLst/>
              <a:ahLst/>
              <a:cxnLst/>
              <a:rect l="l" t="t" r="r" b="b"/>
              <a:pathLst>
                <a:path w="2773" h="7925" extrusionOk="0">
                  <a:moveTo>
                    <a:pt x="2356" y="1"/>
                  </a:moveTo>
                  <a:cubicBezTo>
                    <a:pt x="2220" y="1"/>
                    <a:pt x="2087" y="76"/>
                    <a:pt x="2042" y="249"/>
                  </a:cubicBezTo>
                  <a:cubicBezTo>
                    <a:pt x="1426" y="2668"/>
                    <a:pt x="535" y="5042"/>
                    <a:pt x="56" y="7484"/>
                  </a:cubicBezTo>
                  <a:cubicBezTo>
                    <a:pt x="1" y="7746"/>
                    <a:pt x="220" y="7925"/>
                    <a:pt x="423" y="7925"/>
                  </a:cubicBezTo>
                  <a:cubicBezTo>
                    <a:pt x="556" y="7925"/>
                    <a:pt x="682" y="7848"/>
                    <a:pt x="718" y="7667"/>
                  </a:cubicBezTo>
                  <a:cubicBezTo>
                    <a:pt x="1197" y="5225"/>
                    <a:pt x="2088" y="2851"/>
                    <a:pt x="2704" y="431"/>
                  </a:cubicBezTo>
                  <a:cubicBezTo>
                    <a:pt x="2772" y="171"/>
                    <a:pt x="2561" y="1"/>
                    <a:pt x="2356"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4"/>
            <p:cNvSpPr/>
            <p:nvPr/>
          </p:nvSpPr>
          <p:spPr>
            <a:xfrm>
              <a:off x="30202" y="3947187"/>
              <a:ext cx="61017" cy="195129"/>
            </a:xfrm>
            <a:custGeom>
              <a:avLst/>
              <a:gdLst/>
              <a:ahLst/>
              <a:cxnLst/>
              <a:rect l="l" t="t" r="r" b="b"/>
              <a:pathLst>
                <a:path w="1778" h="5686" extrusionOk="0">
                  <a:moveTo>
                    <a:pt x="1355" y="0"/>
                  </a:moveTo>
                  <a:cubicBezTo>
                    <a:pt x="1222" y="0"/>
                    <a:pt x="1096" y="77"/>
                    <a:pt x="1060" y="258"/>
                  </a:cubicBezTo>
                  <a:cubicBezTo>
                    <a:pt x="718" y="1924"/>
                    <a:pt x="398" y="3590"/>
                    <a:pt x="56" y="5234"/>
                  </a:cubicBezTo>
                  <a:cubicBezTo>
                    <a:pt x="1" y="5510"/>
                    <a:pt x="221" y="5686"/>
                    <a:pt x="424" y="5686"/>
                  </a:cubicBezTo>
                  <a:cubicBezTo>
                    <a:pt x="556" y="5686"/>
                    <a:pt x="682" y="5611"/>
                    <a:pt x="718" y="5439"/>
                  </a:cubicBezTo>
                  <a:cubicBezTo>
                    <a:pt x="1060" y="3773"/>
                    <a:pt x="1380" y="2107"/>
                    <a:pt x="1722" y="441"/>
                  </a:cubicBezTo>
                  <a:cubicBezTo>
                    <a:pt x="1777" y="179"/>
                    <a:pt x="1558" y="0"/>
                    <a:pt x="1355"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4"/>
            <p:cNvSpPr/>
            <p:nvPr/>
          </p:nvSpPr>
          <p:spPr>
            <a:xfrm>
              <a:off x="16441" y="4198843"/>
              <a:ext cx="65821" cy="385420"/>
            </a:xfrm>
            <a:custGeom>
              <a:avLst/>
              <a:gdLst/>
              <a:ahLst/>
              <a:cxnLst/>
              <a:rect l="l" t="t" r="r" b="b"/>
              <a:pathLst>
                <a:path w="1918" h="11231" extrusionOk="0">
                  <a:moveTo>
                    <a:pt x="1584" y="1"/>
                  </a:moveTo>
                  <a:cubicBezTo>
                    <a:pt x="1410" y="1"/>
                    <a:pt x="1221" y="115"/>
                    <a:pt x="1187" y="343"/>
                  </a:cubicBezTo>
                  <a:cubicBezTo>
                    <a:pt x="754" y="3858"/>
                    <a:pt x="366" y="7373"/>
                    <a:pt x="23" y="10888"/>
                  </a:cubicBezTo>
                  <a:cubicBezTo>
                    <a:pt x="0" y="11117"/>
                    <a:pt x="166" y="11231"/>
                    <a:pt x="343" y="11231"/>
                  </a:cubicBezTo>
                  <a:cubicBezTo>
                    <a:pt x="520" y="11231"/>
                    <a:pt x="708" y="11117"/>
                    <a:pt x="731" y="10888"/>
                  </a:cubicBezTo>
                  <a:cubicBezTo>
                    <a:pt x="1073" y="7373"/>
                    <a:pt x="1438" y="3858"/>
                    <a:pt x="1895" y="343"/>
                  </a:cubicBezTo>
                  <a:cubicBezTo>
                    <a:pt x="1918" y="115"/>
                    <a:pt x="1758" y="1"/>
                    <a:pt x="1584"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4"/>
            <p:cNvSpPr/>
            <p:nvPr/>
          </p:nvSpPr>
          <p:spPr>
            <a:xfrm>
              <a:off x="469648" y="2525004"/>
              <a:ext cx="61463" cy="183907"/>
            </a:xfrm>
            <a:custGeom>
              <a:avLst/>
              <a:gdLst/>
              <a:ahLst/>
              <a:cxnLst/>
              <a:rect l="l" t="t" r="r" b="b"/>
              <a:pathLst>
                <a:path w="1791" h="5359" extrusionOk="0">
                  <a:moveTo>
                    <a:pt x="1364" y="0"/>
                  </a:moveTo>
                  <a:cubicBezTo>
                    <a:pt x="1228" y="0"/>
                    <a:pt x="1097" y="75"/>
                    <a:pt x="1060" y="248"/>
                  </a:cubicBezTo>
                  <a:cubicBezTo>
                    <a:pt x="718" y="1800"/>
                    <a:pt x="398" y="3375"/>
                    <a:pt x="56" y="4928"/>
                  </a:cubicBezTo>
                  <a:cubicBezTo>
                    <a:pt x="1" y="5188"/>
                    <a:pt x="218" y="5358"/>
                    <a:pt x="425" y="5358"/>
                  </a:cubicBezTo>
                  <a:cubicBezTo>
                    <a:pt x="562" y="5358"/>
                    <a:pt x="695" y="5283"/>
                    <a:pt x="741" y="5110"/>
                  </a:cubicBezTo>
                  <a:cubicBezTo>
                    <a:pt x="1083" y="3558"/>
                    <a:pt x="1380" y="1983"/>
                    <a:pt x="1722" y="431"/>
                  </a:cubicBezTo>
                  <a:cubicBezTo>
                    <a:pt x="1791" y="170"/>
                    <a:pt x="1571" y="0"/>
                    <a:pt x="1364"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4"/>
            <p:cNvSpPr/>
            <p:nvPr/>
          </p:nvSpPr>
          <p:spPr>
            <a:xfrm>
              <a:off x="568072" y="2758951"/>
              <a:ext cx="138059" cy="103570"/>
            </a:xfrm>
            <a:custGeom>
              <a:avLst/>
              <a:gdLst/>
              <a:ahLst/>
              <a:cxnLst/>
              <a:rect l="l" t="t" r="r" b="b"/>
              <a:pathLst>
                <a:path w="4023" h="3018" extrusionOk="0">
                  <a:moveTo>
                    <a:pt x="3522" y="1"/>
                  </a:moveTo>
                  <a:cubicBezTo>
                    <a:pt x="3468" y="1"/>
                    <a:pt x="3410" y="16"/>
                    <a:pt x="3351" y="51"/>
                  </a:cubicBezTo>
                  <a:cubicBezTo>
                    <a:pt x="2209" y="713"/>
                    <a:pt x="1274" y="1603"/>
                    <a:pt x="269" y="2447"/>
                  </a:cubicBezTo>
                  <a:cubicBezTo>
                    <a:pt x="1" y="2662"/>
                    <a:pt x="252" y="3017"/>
                    <a:pt x="538" y="3017"/>
                  </a:cubicBezTo>
                  <a:cubicBezTo>
                    <a:pt x="616" y="3017"/>
                    <a:pt x="698" y="2991"/>
                    <a:pt x="771" y="2927"/>
                  </a:cubicBezTo>
                  <a:cubicBezTo>
                    <a:pt x="1730" y="2128"/>
                    <a:pt x="2620" y="1283"/>
                    <a:pt x="3693" y="667"/>
                  </a:cubicBezTo>
                  <a:cubicBezTo>
                    <a:pt x="4022" y="473"/>
                    <a:pt x="3826" y="1"/>
                    <a:pt x="3522"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4"/>
            <p:cNvSpPr/>
            <p:nvPr/>
          </p:nvSpPr>
          <p:spPr>
            <a:xfrm>
              <a:off x="885139" y="2990977"/>
              <a:ext cx="21174" cy="17262"/>
            </a:xfrm>
            <a:custGeom>
              <a:avLst/>
              <a:gdLst/>
              <a:ahLst/>
              <a:cxnLst/>
              <a:rect l="l" t="t" r="r" b="b"/>
              <a:pathLst>
                <a:path w="617" h="503" extrusionOk="0">
                  <a:moveTo>
                    <a:pt x="434" y="0"/>
                  </a:moveTo>
                  <a:cubicBezTo>
                    <a:pt x="297" y="137"/>
                    <a:pt x="160" y="274"/>
                    <a:pt x="1" y="411"/>
                  </a:cubicBezTo>
                  <a:cubicBezTo>
                    <a:pt x="206" y="457"/>
                    <a:pt x="411" y="502"/>
                    <a:pt x="617" y="502"/>
                  </a:cubicBezTo>
                  <a:cubicBezTo>
                    <a:pt x="571" y="343"/>
                    <a:pt x="503" y="160"/>
                    <a:pt x="434"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4"/>
            <p:cNvSpPr/>
            <p:nvPr/>
          </p:nvSpPr>
          <p:spPr>
            <a:xfrm>
              <a:off x="536568" y="2741861"/>
              <a:ext cx="627461" cy="633741"/>
            </a:xfrm>
            <a:custGeom>
              <a:avLst/>
              <a:gdLst/>
              <a:ahLst/>
              <a:cxnLst/>
              <a:rect l="l" t="t" r="r" b="b"/>
              <a:pathLst>
                <a:path w="18284" h="18467" extrusionOk="0">
                  <a:moveTo>
                    <a:pt x="10591" y="7259"/>
                  </a:moveTo>
                  <a:cubicBezTo>
                    <a:pt x="10660" y="7419"/>
                    <a:pt x="10728" y="7602"/>
                    <a:pt x="10774" y="7761"/>
                  </a:cubicBezTo>
                  <a:cubicBezTo>
                    <a:pt x="10568" y="7761"/>
                    <a:pt x="10363" y="7716"/>
                    <a:pt x="10158" y="7670"/>
                  </a:cubicBezTo>
                  <a:cubicBezTo>
                    <a:pt x="10317" y="7533"/>
                    <a:pt x="10454" y="7396"/>
                    <a:pt x="10591" y="7259"/>
                  </a:cubicBezTo>
                  <a:close/>
                  <a:moveTo>
                    <a:pt x="14928" y="1"/>
                  </a:moveTo>
                  <a:cubicBezTo>
                    <a:pt x="14677" y="1"/>
                    <a:pt x="14426" y="343"/>
                    <a:pt x="14677" y="594"/>
                  </a:cubicBezTo>
                  <a:cubicBezTo>
                    <a:pt x="17348" y="3356"/>
                    <a:pt x="14472" y="7100"/>
                    <a:pt x="11230" y="7100"/>
                  </a:cubicBezTo>
                  <a:cubicBezTo>
                    <a:pt x="10934" y="7100"/>
                    <a:pt x="10637" y="7077"/>
                    <a:pt x="10363" y="7008"/>
                  </a:cubicBezTo>
                  <a:lnTo>
                    <a:pt x="10272" y="7008"/>
                  </a:lnTo>
                  <a:cubicBezTo>
                    <a:pt x="10066" y="7008"/>
                    <a:pt x="9838" y="7191"/>
                    <a:pt x="9929" y="7442"/>
                  </a:cubicBezTo>
                  <a:cubicBezTo>
                    <a:pt x="10888" y="10021"/>
                    <a:pt x="11322" y="13240"/>
                    <a:pt x="9884" y="15727"/>
                  </a:cubicBezTo>
                  <a:cubicBezTo>
                    <a:pt x="9039" y="17211"/>
                    <a:pt x="7761" y="17805"/>
                    <a:pt x="6414" y="17805"/>
                  </a:cubicBezTo>
                  <a:cubicBezTo>
                    <a:pt x="4291" y="17805"/>
                    <a:pt x="1963" y="16389"/>
                    <a:pt x="685" y="14746"/>
                  </a:cubicBezTo>
                  <a:cubicBezTo>
                    <a:pt x="617" y="14677"/>
                    <a:pt x="548" y="14632"/>
                    <a:pt x="457" y="14632"/>
                  </a:cubicBezTo>
                  <a:cubicBezTo>
                    <a:pt x="229" y="14632"/>
                    <a:pt x="0" y="14974"/>
                    <a:pt x="206" y="15248"/>
                  </a:cubicBezTo>
                  <a:cubicBezTo>
                    <a:pt x="1644" y="17097"/>
                    <a:pt x="3949" y="18466"/>
                    <a:pt x="6186" y="18466"/>
                  </a:cubicBezTo>
                  <a:cubicBezTo>
                    <a:pt x="7487" y="18466"/>
                    <a:pt x="8765" y="18010"/>
                    <a:pt x="9861" y="16914"/>
                  </a:cubicBezTo>
                  <a:cubicBezTo>
                    <a:pt x="12121" y="14632"/>
                    <a:pt x="11733" y="10615"/>
                    <a:pt x="10774" y="7761"/>
                  </a:cubicBezTo>
                  <a:lnTo>
                    <a:pt x="10774" y="7761"/>
                  </a:lnTo>
                  <a:cubicBezTo>
                    <a:pt x="10911" y="7784"/>
                    <a:pt x="11071" y="7784"/>
                    <a:pt x="11208" y="7784"/>
                  </a:cubicBezTo>
                  <a:cubicBezTo>
                    <a:pt x="15042" y="7784"/>
                    <a:pt x="18283" y="3333"/>
                    <a:pt x="15156" y="115"/>
                  </a:cubicBezTo>
                  <a:cubicBezTo>
                    <a:pt x="15088" y="47"/>
                    <a:pt x="15019" y="1"/>
                    <a:pt x="14928"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4"/>
            <p:cNvSpPr/>
            <p:nvPr/>
          </p:nvSpPr>
          <p:spPr>
            <a:xfrm>
              <a:off x="579638" y="2976872"/>
              <a:ext cx="196639" cy="177044"/>
            </a:xfrm>
            <a:custGeom>
              <a:avLst/>
              <a:gdLst/>
              <a:ahLst/>
              <a:cxnLst/>
              <a:rect l="l" t="t" r="r" b="b"/>
              <a:pathLst>
                <a:path w="5730" h="5159" extrusionOk="0">
                  <a:moveTo>
                    <a:pt x="5045" y="0"/>
                  </a:moveTo>
                  <a:cubicBezTo>
                    <a:pt x="4840" y="0"/>
                    <a:pt x="4611" y="160"/>
                    <a:pt x="4680" y="434"/>
                  </a:cubicBezTo>
                  <a:cubicBezTo>
                    <a:pt x="5136" y="2306"/>
                    <a:pt x="4064" y="4429"/>
                    <a:pt x="2420" y="4429"/>
                  </a:cubicBezTo>
                  <a:cubicBezTo>
                    <a:pt x="1918" y="4429"/>
                    <a:pt x="1347" y="4223"/>
                    <a:pt x="754" y="3744"/>
                  </a:cubicBezTo>
                  <a:cubicBezTo>
                    <a:pt x="685" y="3675"/>
                    <a:pt x="617" y="3652"/>
                    <a:pt x="526" y="3652"/>
                  </a:cubicBezTo>
                  <a:cubicBezTo>
                    <a:pt x="252" y="3652"/>
                    <a:pt x="1" y="4018"/>
                    <a:pt x="275" y="4246"/>
                  </a:cubicBezTo>
                  <a:cubicBezTo>
                    <a:pt x="937" y="4771"/>
                    <a:pt x="1758" y="5159"/>
                    <a:pt x="2557" y="5159"/>
                  </a:cubicBezTo>
                  <a:cubicBezTo>
                    <a:pt x="3105" y="5159"/>
                    <a:pt x="3653" y="4976"/>
                    <a:pt x="4155" y="4543"/>
                  </a:cubicBezTo>
                  <a:cubicBezTo>
                    <a:pt x="5410" y="3470"/>
                    <a:pt x="5730" y="1781"/>
                    <a:pt x="5342" y="229"/>
                  </a:cubicBezTo>
                  <a:cubicBezTo>
                    <a:pt x="5296" y="69"/>
                    <a:pt x="5182" y="0"/>
                    <a:pt x="5045"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4"/>
            <p:cNvSpPr/>
            <p:nvPr/>
          </p:nvSpPr>
          <p:spPr>
            <a:xfrm>
              <a:off x="1077047" y="2477095"/>
              <a:ext cx="17262" cy="16507"/>
            </a:xfrm>
            <a:custGeom>
              <a:avLst/>
              <a:gdLst/>
              <a:ahLst/>
              <a:cxnLst/>
              <a:rect l="l" t="t" r="r" b="b"/>
              <a:pathLst>
                <a:path w="503" h="481" extrusionOk="0">
                  <a:moveTo>
                    <a:pt x="389" y="1"/>
                  </a:moveTo>
                  <a:cubicBezTo>
                    <a:pt x="252" y="92"/>
                    <a:pt x="115" y="184"/>
                    <a:pt x="1" y="275"/>
                  </a:cubicBezTo>
                  <a:cubicBezTo>
                    <a:pt x="161" y="343"/>
                    <a:pt x="343" y="412"/>
                    <a:pt x="503" y="480"/>
                  </a:cubicBezTo>
                  <a:cubicBezTo>
                    <a:pt x="480" y="321"/>
                    <a:pt x="434" y="161"/>
                    <a:pt x="389"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4"/>
            <p:cNvSpPr/>
            <p:nvPr/>
          </p:nvSpPr>
          <p:spPr>
            <a:xfrm>
              <a:off x="749616" y="2346308"/>
              <a:ext cx="710510" cy="539711"/>
            </a:xfrm>
            <a:custGeom>
              <a:avLst/>
              <a:gdLst/>
              <a:ahLst/>
              <a:cxnLst/>
              <a:rect l="l" t="t" r="r" b="b"/>
              <a:pathLst>
                <a:path w="20704" h="15727" extrusionOk="0">
                  <a:moveTo>
                    <a:pt x="5045" y="0"/>
                  </a:moveTo>
                  <a:cubicBezTo>
                    <a:pt x="2489" y="0"/>
                    <a:pt x="503" y="2032"/>
                    <a:pt x="46" y="4474"/>
                  </a:cubicBezTo>
                  <a:cubicBezTo>
                    <a:pt x="1" y="4725"/>
                    <a:pt x="229" y="4908"/>
                    <a:pt x="434" y="4908"/>
                  </a:cubicBezTo>
                  <a:cubicBezTo>
                    <a:pt x="571" y="4908"/>
                    <a:pt x="686" y="4816"/>
                    <a:pt x="731" y="4656"/>
                  </a:cubicBezTo>
                  <a:cubicBezTo>
                    <a:pt x="1188" y="2123"/>
                    <a:pt x="3174" y="799"/>
                    <a:pt x="5137" y="799"/>
                  </a:cubicBezTo>
                  <a:cubicBezTo>
                    <a:pt x="7008" y="799"/>
                    <a:pt x="8880" y="2009"/>
                    <a:pt x="9382" y="4474"/>
                  </a:cubicBezTo>
                  <a:cubicBezTo>
                    <a:pt x="9405" y="4634"/>
                    <a:pt x="9565" y="4748"/>
                    <a:pt x="9724" y="4748"/>
                  </a:cubicBezTo>
                  <a:cubicBezTo>
                    <a:pt x="9793" y="4748"/>
                    <a:pt x="9839" y="4725"/>
                    <a:pt x="9884" y="4702"/>
                  </a:cubicBezTo>
                  <a:cubicBezTo>
                    <a:pt x="11140" y="3743"/>
                    <a:pt x="12555" y="3059"/>
                    <a:pt x="14061" y="3059"/>
                  </a:cubicBezTo>
                  <a:cubicBezTo>
                    <a:pt x="14541" y="3059"/>
                    <a:pt x="15020" y="3127"/>
                    <a:pt x="15522" y="3264"/>
                  </a:cubicBezTo>
                  <a:cubicBezTo>
                    <a:pt x="17257" y="3812"/>
                    <a:pt x="18535" y="5387"/>
                    <a:pt x="19197" y="7007"/>
                  </a:cubicBezTo>
                  <a:cubicBezTo>
                    <a:pt x="19859" y="8628"/>
                    <a:pt x="19973" y="10523"/>
                    <a:pt x="19265" y="12143"/>
                  </a:cubicBezTo>
                  <a:cubicBezTo>
                    <a:pt x="18352" y="14129"/>
                    <a:pt x="16252" y="14905"/>
                    <a:pt x="14198" y="15019"/>
                  </a:cubicBezTo>
                  <a:cubicBezTo>
                    <a:pt x="13764" y="15065"/>
                    <a:pt x="13764" y="15727"/>
                    <a:pt x="14175" y="15727"/>
                  </a:cubicBezTo>
                  <a:lnTo>
                    <a:pt x="14198" y="15727"/>
                  </a:lnTo>
                  <a:cubicBezTo>
                    <a:pt x="16412" y="15590"/>
                    <a:pt x="18512" y="14814"/>
                    <a:pt x="19676" y="12828"/>
                  </a:cubicBezTo>
                  <a:cubicBezTo>
                    <a:pt x="20703" y="11093"/>
                    <a:pt x="20589" y="8856"/>
                    <a:pt x="19950" y="7007"/>
                  </a:cubicBezTo>
                  <a:cubicBezTo>
                    <a:pt x="19288" y="5181"/>
                    <a:pt x="17919" y="3470"/>
                    <a:pt x="16070" y="2739"/>
                  </a:cubicBezTo>
                  <a:cubicBezTo>
                    <a:pt x="15408" y="2465"/>
                    <a:pt x="14723" y="2351"/>
                    <a:pt x="14084" y="2351"/>
                  </a:cubicBezTo>
                  <a:cubicBezTo>
                    <a:pt x="12600" y="2351"/>
                    <a:pt x="11185" y="2945"/>
                    <a:pt x="9930" y="3812"/>
                  </a:cubicBezTo>
                  <a:cubicBezTo>
                    <a:pt x="9975" y="3972"/>
                    <a:pt x="10021" y="4132"/>
                    <a:pt x="10044" y="4291"/>
                  </a:cubicBezTo>
                  <a:cubicBezTo>
                    <a:pt x="9884" y="4223"/>
                    <a:pt x="9702" y="4154"/>
                    <a:pt x="9542" y="4086"/>
                  </a:cubicBezTo>
                  <a:cubicBezTo>
                    <a:pt x="9656" y="3995"/>
                    <a:pt x="9793" y="3903"/>
                    <a:pt x="9930" y="3812"/>
                  </a:cubicBezTo>
                  <a:cubicBezTo>
                    <a:pt x="9291" y="1575"/>
                    <a:pt x="7533" y="23"/>
                    <a:pt x="5114"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4"/>
            <p:cNvSpPr/>
            <p:nvPr/>
          </p:nvSpPr>
          <p:spPr>
            <a:xfrm>
              <a:off x="1192219" y="2570338"/>
              <a:ext cx="98731" cy="150414"/>
            </a:xfrm>
            <a:custGeom>
              <a:avLst/>
              <a:gdLst/>
              <a:ahLst/>
              <a:cxnLst/>
              <a:rect l="l" t="t" r="r" b="b"/>
              <a:pathLst>
                <a:path w="2877" h="4383" extrusionOk="0">
                  <a:moveTo>
                    <a:pt x="479" y="0"/>
                  </a:moveTo>
                  <a:cubicBezTo>
                    <a:pt x="183" y="0"/>
                    <a:pt x="0" y="457"/>
                    <a:pt x="297" y="662"/>
                  </a:cubicBezTo>
                  <a:cubicBezTo>
                    <a:pt x="1301" y="1324"/>
                    <a:pt x="2100" y="2671"/>
                    <a:pt x="1233" y="3766"/>
                  </a:cubicBezTo>
                  <a:cubicBezTo>
                    <a:pt x="1027" y="4040"/>
                    <a:pt x="1256" y="4383"/>
                    <a:pt x="1484" y="4383"/>
                  </a:cubicBezTo>
                  <a:cubicBezTo>
                    <a:pt x="1575" y="4383"/>
                    <a:pt x="1644" y="4360"/>
                    <a:pt x="1712" y="4268"/>
                  </a:cubicBezTo>
                  <a:cubicBezTo>
                    <a:pt x="2876" y="2785"/>
                    <a:pt x="2077" y="1004"/>
                    <a:pt x="639" y="69"/>
                  </a:cubicBezTo>
                  <a:cubicBezTo>
                    <a:pt x="594" y="23"/>
                    <a:pt x="525" y="0"/>
                    <a:pt x="479"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4"/>
            <p:cNvSpPr/>
            <p:nvPr/>
          </p:nvSpPr>
          <p:spPr>
            <a:xfrm>
              <a:off x="895331" y="2163015"/>
              <a:ext cx="21174" cy="14104"/>
            </a:xfrm>
            <a:custGeom>
              <a:avLst/>
              <a:gdLst/>
              <a:ahLst/>
              <a:cxnLst/>
              <a:rect l="l" t="t" r="r" b="b"/>
              <a:pathLst>
                <a:path w="617" h="411" extrusionOk="0">
                  <a:moveTo>
                    <a:pt x="343" y="0"/>
                  </a:moveTo>
                  <a:cubicBezTo>
                    <a:pt x="229" y="137"/>
                    <a:pt x="114" y="274"/>
                    <a:pt x="0" y="411"/>
                  </a:cubicBezTo>
                  <a:lnTo>
                    <a:pt x="617" y="411"/>
                  </a:lnTo>
                  <a:cubicBezTo>
                    <a:pt x="525" y="274"/>
                    <a:pt x="434" y="137"/>
                    <a:pt x="343"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4"/>
            <p:cNvSpPr/>
            <p:nvPr/>
          </p:nvSpPr>
          <p:spPr>
            <a:xfrm>
              <a:off x="621952" y="2055667"/>
              <a:ext cx="513870" cy="150448"/>
            </a:xfrm>
            <a:custGeom>
              <a:avLst/>
              <a:gdLst/>
              <a:ahLst/>
              <a:cxnLst/>
              <a:rect l="l" t="t" r="r" b="b"/>
              <a:pathLst>
                <a:path w="14974" h="4384" extrusionOk="0">
                  <a:moveTo>
                    <a:pt x="3652" y="1"/>
                  </a:moveTo>
                  <a:cubicBezTo>
                    <a:pt x="2100" y="1"/>
                    <a:pt x="913" y="1256"/>
                    <a:pt x="160" y="2535"/>
                  </a:cubicBezTo>
                  <a:cubicBezTo>
                    <a:pt x="0" y="2808"/>
                    <a:pt x="229" y="3060"/>
                    <a:pt x="480" y="3060"/>
                  </a:cubicBezTo>
                  <a:cubicBezTo>
                    <a:pt x="571" y="3060"/>
                    <a:pt x="685" y="3014"/>
                    <a:pt x="754" y="2877"/>
                  </a:cubicBezTo>
                  <a:cubicBezTo>
                    <a:pt x="1484" y="1667"/>
                    <a:pt x="2443" y="731"/>
                    <a:pt x="3744" y="731"/>
                  </a:cubicBezTo>
                  <a:cubicBezTo>
                    <a:pt x="4040" y="731"/>
                    <a:pt x="4337" y="777"/>
                    <a:pt x="4679" y="891"/>
                  </a:cubicBezTo>
                  <a:cubicBezTo>
                    <a:pt x="6095" y="1325"/>
                    <a:pt x="7190" y="2694"/>
                    <a:pt x="7966" y="3881"/>
                  </a:cubicBezTo>
                  <a:cubicBezTo>
                    <a:pt x="8058" y="3995"/>
                    <a:pt x="8149" y="4041"/>
                    <a:pt x="8263" y="4041"/>
                  </a:cubicBezTo>
                  <a:cubicBezTo>
                    <a:pt x="8377" y="4041"/>
                    <a:pt x="8491" y="3995"/>
                    <a:pt x="8583" y="3881"/>
                  </a:cubicBezTo>
                  <a:cubicBezTo>
                    <a:pt x="9359" y="2831"/>
                    <a:pt x="10888" y="1941"/>
                    <a:pt x="12166" y="1941"/>
                  </a:cubicBezTo>
                  <a:cubicBezTo>
                    <a:pt x="13193" y="1941"/>
                    <a:pt x="14061" y="2512"/>
                    <a:pt x="14243" y="4041"/>
                  </a:cubicBezTo>
                  <a:cubicBezTo>
                    <a:pt x="14266" y="4269"/>
                    <a:pt x="14472" y="4383"/>
                    <a:pt x="14631" y="4383"/>
                  </a:cubicBezTo>
                  <a:cubicBezTo>
                    <a:pt x="14814" y="4383"/>
                    <a:pt x="14974" y="4269"/>
                    <a:pt x="14951" y="4041"/>
                  </a:cubicBezTo>
                  <a:cubicBezTo>
                    <a:pt x="14700" y="2055"/>
                    <a:pt x="13536" y="1279"/>
                    <a:pt x="12166" y="1279"/>
                  </a:cubicBezTo>
                  <a:cubicBezTo>
                    <a:pt x="10819" y="1279"/>
                    <a:pt x="9313" y="2032"/>
                    <a:pt x="8309" y="3128"/>
                  </a:cubicBezTo>
                  <a:cubicBezTo>
                    <a:pt x="8400" y="3265"/>
                    <a:pt x="8491" y="3402"/>
                    <a:pt x="8583" y="3539"/>
                  </a:cubicBezTo>
                  <a:lnTo>
                    <a:pt x="7966" y="3539"/>
                  </a:lnTo>
                  <a:cubicBezTo>
                    <a:pt x="8080" y="3402"/>
                    <a:pt x="8195" y="3265"/>
                    <a:pt x="8309" y="3128"/>
                  </a:cubicBezTo>
                  <a:cubicBezTo>
                    <a:pt x="7304" y="1736"/>
                    <a:pt x="6026" y="457"/>
                    <a:pt x="4291" y="69"/>
                  </a:cubicBezTo>
                  <a:cubicBezTo>
                    <a:pt x="4063" y="24"/>
                    <a:pt x="3858" y="1"/>
                    <a:pt x="3652"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4"/>
            <p:cNvSpPr/>
            <p:nvPr/>
          </p:nvSpPr>
          <p:spPr>
            <a:xfrm>
              <a:off x="796632" y="1888057"/>
              <a:ext cx="177044" cy="61119"/>
            </a:xfrm>
            <a:custGeom>
              <a:avLst/>
              <a:gdLst/>
              <a:ahLst/>
              <a:cxnLst/>
              <a:rect l="l" t="t" r="r" b="b"/>
              <a:pathLst>
                <a:path w="5159" h="1781" extrusionOk="0">
                  <a:moveTo>
                    <a:pt x="2785" y="0"/>
                  </a:moveTo>
                  <a:cubicBezTo>
                    <a:pt x="1940" y="0"/>
                    <a:pt x="1027" y="388"/>
                    <a:pt x="274" y="1028"/>
                  </a:cubicBezTo>
                  <a:cubicBezTo>
                    <a:pt x="0" y="1256"/>
                    <a:pt x="251" y="1598"/>
                    <a:pt x="548" y="1598"/>
                  </a:cubicBezTo>
                  <a:cubicBezTo>
                    <a:pt x="617" y="1598"/>
                    <a:pt x="685" y="1575"/>
                    <a:pt x="776" y="1507"/>
                  </a:cubicBezTo>
                  <a:cubicBezTo>
                    <a:pt x="1370" y="1005"/>
                    <a:pt x="2077" y="685"/>
                    <a:pt x="2762" y="685"/>
                  </a:cubicBezTo>
                  <a:cubicBezTo>
                    <a:pt x="3378" y="685"/>
                    <a:pt x="3949" y="936"/>
                    <a:pt x="4383" y="1621"/>
                  </a:cubicBezTo>
                  <a:cubicBezTo>
                    <a:pt x="4451" y="1735"/>
                    <a:pt x="4565" y="1781"/>
                    <a:pt x="4657" y="1781"/>
                  </a:cubicBezTo>
                  <a:cubicBezTo>
                    <a:pt x="4908" y="1781"/>
                    <a:pt x="5159" y="1530"/>
                    <a:pt x="4976" y="1256"/>
                  </a:cubicBezTo>
                  <a:cubicBezTo>
                    <a:pt x="4406" y="366"/>
                    <a:pt x="3607" y="0"/>
                    <a:pt x="2785"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4"/>
            <p:cNvSpPr/>
            <p:nvPr/>
          </p:nvSpPr>
          <p:spPr>
            <a:xfrm>
              <a:off x="2" y="1996948"/>
              <a:ext cx="277320" cy="172342"/>
            </a:xfrm>
            <a:custGeom>
              <a:avLst/>
              <a:gdLst/>
              <a:ahLst/>
              <a:cxnLst/>
              <a:rect l="l" t="t" r="r" b="b"/>
              <a:pathLst>
                <a:path w="8081" h="5022" extrusionOk="0">
                  <a:moveTo>
                    <a:pt x="4086" y="3721"/>
                  </a:moveTo>
                  <a:cubicBezTo>
                    <a:pt x="4268" y="3766"/>
                    <a:pt x="4474" y="3835"/>
                    <a:pt x="4679" y="3926"/>
                  </a:cubicBezTo>
                  <a:cubicBezTo>
                    <a:pt x="4542" y="4063"/>
                    <a:pt x="4405" y="4200"/>
                    <a:pt x="4268" y="4337"/>
                  </a:cubicBezTo>
                  <a:cubicBezTo>
                    <a:pt x="4177" y="4131"/>
                    <a:pt x="4109" y="3926"/>
                    <a:pt x="4086" y="3721"/>
                  </a:cubicBezTo>
                  <a:close/>
                  <a:moveTo>
                    <a:pt x="6962" y="0"/>
                  </a:moveTo>
                  <a:cubicBezTo>
                    <a:pt x="5044" y="0"/>
                    <a:pt x="3698" y="1826"/>
                    <a:pt x="4086" y="3721"/>
                  </a:cubicBezTo>
                  <a:cubicBezTo>
                    <a:pt x="3538" y="3561"/>
                    <a:pt x="3013" y="3492"/>
                    <a:pt x="2511" y="3492"/>
                  </a:cubicBezTo>
                  <a:cubicBezTo>
                    <a:pt x="1575" y="3492"/>
                    <a:pt x="730" y="3743"/>
                    <a:pt x="0" y="4177"/>
                  </a:cubicBezTo>
                  <a:lnTo>
                    <a:pt x="0" y="5022"/>
                  </a:lnTo>
                  <a:cubicBezTo>
                    <a:pt x="685" y="4497"/>
                    <a:pt x="1552" y="4200"/>
                    <a:pt x="2534" y="4200"/>
                  </a:cubicBezTo>
                  <a:cubicBezTo>
                    <a:pt x="3150" y="4200"/>
                    <a:pt x="3812" y="4314"/>
                    <a:pt x="4497" y="4588"/>
                  </a:cubicBezTo>
                  <a:cubicBezTo>
                    <a:pt x="4542" y="4611"/>
                    <a:pt x="4565" y="4611"/>
                    <a:pt x="4588" y="4611"/>
                  </a:cubicBezTo>
                  <a:cubicBezTo>
                    <a:pt x="4816" y="4611"/>
                    <a:pt x="5022" y="4360"/>
                    <a:pt x="4930" y="4154"/>
                  </a:cubicBezTo>
                  <a:cubicBezTo>
                    <a:pt x="4268" y="2557"/>
                    <a:pt x="5227" y="685"/>
                    <a:pt x="6916" y="685"/>
                  </a:cubicBezTo>
                  <a:cubicBezTo>
                    <a:pt x="7099" y="685"/>
                    <a:pt x="7304" y="708"/>
                    <a:pt x="7510" y="753"/>
                  </a:cubicBezTo>
                  <a:cubicBezTo>
                    <a:pt x="7532" y="776"/>
                    <a:pt x="7555" y="776"/>
                    <a:pt x="7578" y="776"/>
                  </a:cubicBezTo>
                  <a:cubicBezTo>
                    <a:pt x="7966" y="776"/>
                    <a:pt x="8080" y="183"/>
                    <a:pt x="7692" y="91"/>
                  </a:cubicBezTo>
                  <a:cubicBezTo>
                    <a:pt x="7441" y="46"/>
                    <a:pt x="7190" y="0"/>
                    <a:pt x="6962"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4"/>
            <p:cNvSpPr/>
            <p:nvPr/>
          </p:nvSpPr>
          <p:spPr>
            <a:xfrm>
              <a:off x="140192" y="2124612"/>
              <a:ext cx="20419" cy="21174"/>
            </a:xfrm>
            <a:custGeom>
              <a:avLst/>
              <a:gdLst/>
              <a:ahLst/>
              <a:cxnLst/>
              <a:rect l="l" t="t" r="r" b="b"/>
              <a:pathLst>
                <a:path w="595" h="617" extrusionOk="0">
                  <a:moveTo>
                    <a:pt x="1" y="1"/>
                  </a:moveTo>
                  <a:cubicBezTo>
                    <a:pt x="24" y="206"/>
                    <a:pt x="92" y="411"/>
                    <a:pt x="183" y="617"/>
                  </a:cubicBezTo>
                  <a:cubicBezTo>
                    <a:pt x="320" y="480"/>
                    <a:pt x="457" y="343"/>
                    <a:pt x="594" y="206"/>
                  </a:cubicBezTo>
                  <a:cubicBezTo>
                    <a:pt x="389" y="115"/>
                    <a:pt x="183" y="46"/>
                    <a:pt x="1"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4"/>
            <p:cNvSpPr/>
            <p:nvPr/>
          </p:nvSpPr>
          <p:spPr>
            <a:xfrm>
              <a:off x="191121" y="2222522"/>
              <a:ext cx="170798" cy="171588"/>
            </a:xfrm>
            <a:custGeom>
              <a:avLst/>
              <a:gdLst/>
              <a:ahLst/>
              <a:cxnLst/>
              <a:rect l="l" t="t" r="r" b="b"/>
              <a:pathLst>
                <a:path w="4977" h="5000" extrusionOk="0">
                  <a:moveTo>
                    <a:pt x="4314" y="1"/>
                  </a:moveTo>
                  <a:cubicBezTo>
                    <a:pt x="1598" y="1"/>
                    <a:pt x="46" y="2009"/>
                    <a:pt x="0" y="4680"/>
                  </a:cubicBezTo>
                  <a:cubicBezTo>
                    <a:pt x="0" y="4885"/>
                    <a:pt x="183" y="4999"/>
                    <a:pt x="343" y="4999"/>
                  </a:cubicBezTo>
                  <a:cubicBezTo>
                    <a:pt x="525" y="4999"/>
                    <a:pt x="708" y="4885"/>
                    <a:pt x="708" y="4680"/>
                  </a:cubicBezTo>
                  <a:cubicBezTo>
                    <a:pt x="754" y="2375"/>
                    <a:pt x="1986" y="686"/>
                    <a:pt x="4337" y="686"/>
                  </a:cubicBezTo>
                  <a:lnTo>
                    <a:pt x="4543" y="686"/>
                  </a:lnTo>
                  <a:cubicBezTo>
                    <a:pt x="4976" y="686"/>
                    <a:pt x="4953" y="24"/>
                    <a:pt x="4520"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4"/>
            <p:cNvSpPr/>
            <p:nvPr/>
          </p:nvSpPr>
          <p:spPr>
            <a:xfrm>
              <a:off x="48563" y="2496691"/>
              <a:ext cx="278864" cy="600831"/>
            </a:xfrm>
            <a:custGeom>
              <a:avLst/>
              <a:gdLst/>
              <a:ahLst/>
              <a:cxnLst/>
              <a:rect l="l" t="t" r="r" b="b"/>
              <a:pathLst>
                <a:path w="8126" h="17508" extrusionOk="0">
                  <a:moveTo>
                    <a:pt x="7669" y="1"/>
                  </a:moveTo>
                  <a:cubicBezTo>
                    <a:pt x="5592" y="115"/>
                    <a:pt x="3949" y="1324"/>
                    <a:pt x="3287" y="3287"/>
                  </a:cubicBezTo>
                  <a:cubicBezTo>
                    <a:pt x="2716" y="4999"/>
                    <a:pt x="4109" y="6346"/>
                    <a:pt x="5273" y="7442"/>
                  </a:cubicBezTo>
                  <a:cubicBezTo>
                    <a:pt x="5524" y="7396"/>
                    <a:pt x="5752" y="7350"/>
                    <a:pt x="6003" y="7327"/>
                  </a:cubicBezTo>
                  <a:lnTo>
                    <a:pt x="6003" y="7327"/>
                  </a:lnTo>
                  <a:cubicBezTo>
                    <a:pt x="5935" y="7510"/>
                    <a:pt x="5843" y="7716"/>
                    <a:pt x="5775" y="7921"/>
                  </a:cubicBezTo>
                  <a:cubicBezTo>
                    <a:pt x="5615" y="7761"/>
                    <a:pt x="5455" y="7601"/>
                    <a:pt x="5273" y="7442"/>
                  </a:cubicBezTo>
                  <a:cubicBezTo>
                    <a:pt x="890" y="8514"/>
                    <a:pt x="0" y="14791"/>
                    <a:pt x="3675" y="17462"/>
                  </a:cubicBezTo>
                  <a:cubicBezTo>
                    <a:pt x="3744" y="17508"/>
                    <a:pt x="3789" y="17508"/>
                    <a:pt x="3858" y="17508"/>
                  </a:cubicBezTo>
                  <a:cubicBezTo>
                    <a:pt x="4132" y="17508"/>
                    <a:pt x="4314" y="17074"/>
                    <a:pt x="4017" y="16846"/>
                  </a:cubicBezTo>
                  <a:cubicBezTo>
                    <a:pt x="731" y="14449"/>
                    <a:pt x="1689" y="8469"/>
                    <a:pt x="6003" y="8012"/>
                  </a:cubicBezTo>
                  <a:cubicBezTo>
                    <a:pt x="6300" y="7989"/>
                    <a:pt x="6483" y="7647"/>
                    <a:pt x="6254" y="7419"/>
                  </a:cubicBezTo>
                  <a:cubicBezTo>
                    <a:pt x="5410" y="6574"/>
                    <a:pt x="4337" y="5798"/>
                    <a:pt x="3949" y="4634"/>
                  </a:cubicBezTo>
                  <a:cubicBezTo>
                    <a:pt x="3196" y="2489"/>
                    <a:pt x="5935" y="799"/>
                    <a:pt x="7669" y="685"/>
                  </a:cubicBezTo>
                  <a:cubicBezTo>
                    <a:pt x="8103" y="663"/>
                    <a:pt x="8126" y="1"/>
                    <a:pt x="7692"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4"/>
            <p:cNvSpPr/>
            <p:nvPr/>
          </p:nvSpPr>
          <p:spPr>
            <a:xfrm>
              <a:off x="229488" y="2748141"/>
              <a:ext cx="25120" cy="20385"/>
            </a:xfrm>
            <a:custGeom>
              <a:avLst/>
              <a:gdLst/>
              <a:ahLst/>
              <a:cxnLst/>
              <a:rect l="l" t="t" r="r" b="b"/>
              <a:pathLst>
                <a:path w="732" h="594" extrusionOk="0">
                  <a:moveTo>
                    <a:pt x="731" y="0"/>
                  </a:moveTo>
                  <a:cubicBezTo>
                    <a:pt x="480" y="23"/>
                    <a:pt x="252" y="69"/>
                    <a:pt x="1" y="115"/>
                  </a:cubicBezTo>
                  <a:cubicBezTo>
                    <a:pt x="183" y="274"/>
                    <a:pt x="343" y="434"/>
                    <a:pt x="503" y="594"/>
                  </a:cubicBezTo>
                  <a:cubicBezTo>
                    <a:pt x="571" y="389"/>
                    <a:pt x="663" y="183"/>
                    <a:pt x="731"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4"/>
            <p:cNvSpPr/>
            <p:nvPr/>
          </p:nvSpPr>
          <p:spPr>
            <a:xfrm>
              <a:off x="3277431" y="4436772"/>
              <a:ext cx="234217" cy="337581"/>
            </a:xfrm>
            <a:custGeom>
              <a:avLst/>
              <a:gdLst/>
              <a:ahLst/>
              <a:cxnLst/>
              <a:rect l="l" t="t" r="r" b="b"/>
              <a:pathLst>
                <a:path w="6825" h="9837" extrusionOk="0">
                  <a:moveTo>
                    <a:pt x="4404" y="0"/>
                  </a:moveTo>
                  <a:cubicBezTo>
                    <a:pt x="3189" y="0"/>
                    <a:pt x="2132" y="1603"/>
                    <a:pt x="1621" y="2761"/>
                  </a:cubicBezTo>
                  <a:cubicBezTo>
                    <a:pt x="685" y="4906"/>
                    <a:pt x="1050" y="7189"/>
                    <a:pt x="365" y="9334"/>
                  </a:cubicBezTo>
                  <a:lnTo>
                    <a:pt x="0" y="9836"/>
                  </a:lnTo>
                  <a:cubicBezTo>
                    <a:pt x="730" y="9494"/>
                    <a:pt x="1826" y="9540"/>
                    <a:pt x="2671" y="9015"/>
                  </a:cubicBezTo>
                  <a:cubicBezTo>
                    <a:pt x="4063" y="8170"/>
                    <a:pt x="5638" y="6504"/>
                    <a:pt x="6254" y="4998"/>
                  </a:cubicBezTo>
                  <a:cubicBezTo>
                    <a:pt x="6825" y="3651"/>
                    <a:pt x="6825" y="1779"/>
                    <a:pt x="5684" y="638"/>
                  </a:cubicBezTo>
                  <a:cubicBezTo>
                    <a:pt x="5249" y="186"/>
                    <a:pt x="4817" y="0"/>
                    <a:pt x="4404" y="0"/>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4"/>
            <p:cNvSpPr/>
            <p:nvPr/>
          </p:nvSpPr>
          <p:spPr>
            <a:xfrm>
              <a:off x="3111365" y="4549027"/>
              <a:ext cx="170970" cy="254293"/>
            </a:xfrm>
            <a:custGeom>
              <a:avLst/>
              <a:gdLst/>
              <a:ahLst/>
              <a:cxnLst/>
              <a:rect l="l" t="t" r="r" b="b"/>
              <a:pathLst>
                <a:path w="4982" h="7410" extrusionOk="0">
                  <a:moveTo>
                    <a:pt x="3113" y="0"/>
                  </a:moveTo>
                  <a:cubicBezTo>
                    <a:pt x="3038" y="0"/>
                    <a:pt x="2959" y="5"/>
                    <a:pt x="2876" y="15"/>
                  </a:cubicBezTo>
                  <a:cubicBezTo>
                    <a:pt x="0" y="380"/>
                    <a:pt x="731" y="5379"/>
                    <a:pt x="1004" y="7296"/>
                  </a:cubicBezTo>
                  <a:lnTo>
                    <a:pt x="1050" y="7410"/>
                  </a:lnTo>
                  <a:cubicBezTo>
                    <a:pt x="1415" y="6931"/>
                    <a:pt x="1986" y="6634"/>
                    <a:pt x="2397" y="6109"/>
                  </a:cubicBezTo>
                  <a:cubicBezTo>
                    <a:pt x="2876" y="5493"/>
                    <a:pt x="3287" y="4648"/>
                    <a:pt x="3652" y="3918"/>
                  </a:cubicBezTo>
                  <a:cubicBezTo>
                    <a:pt x="4201" y="2930"/>
                    <a:pt x="4982" y="0"/>
                    <a:pt x="3113" y="0"/>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4"/>
            <p:cNvSpPr/>
            <p:nvPr/>
          </p:nvSpPr>
          <p:spPr>
            <a:xfrm>
              <a:off x="3129382" y="4818117"/>
              <a:ext cx="339194" cy="178451"/>
            </a:xfrm>
            <a:custGeom>
              <a:avLst/>
              <a:gdLst/>
              <a:ahLst/>
              <a:cxnLst/>
              <a:rect l="l" t="t" r="r" b="b"/>
              <a:pathLst>
                <a:path w="9884" h="5200" extrusionOk="0">
                  <a:moveTo>
                    <a:pt x="7108" y="1"/>
                  </a:moveTo>
                  <a:cubicBezTo>
                    <a:pt x="5787" y="1"/>
                    <a:pt x="4544" y="843"/>
                    <a:pt x="3447" y="1555"/>
                  </a:cubicBezTo>
                  <a:cubicBezTo>
                    <a:pt x="2467" y="2130"/>
                    <a:pt x="1547" y="2705"/>
                    <a:pt x="408" y="2705"/>
                  </a:cubicBezTo>
                  <a:cubicBezTo>
                    <a:pt x="326" y="2705"/>
                    <a:pt x="244" y="2702"/>
                    <a:pt x="160" y="2696"/>
                  </a:cubicBezTo>
                  <a:lnTo>
                    <a:pt x="0" y="2696"/>
                  </a:lnTo>
                  <a:cubicBezTo>
                    <a:pt x="1393" y="4015"/>
                    <a:pt x="3392" y="5199"/>
                    <a:pt x="5304" y="5199"/>
                  </a:cubicBezTo>
                  <a:cubicBezTo>
                    <a:pt x="6337" y="5199"/>
                    <a:pt x="7345" y="4854"/>
                    <a:pt x="8217" y="3997"/>
                  </a:cubicBezTo>
                  <a:cubicBezTo>
                    <a:pt x="9427" y="2856"/>
                    <a:pt x="9883" y="619"/>
                    <a:pt x="7852" y="94"/>
                  </a:cubicBezTo>
                  <a:cubicBezTo>
                    <a:pt x="7602" y="30"/>
                    <a:pt x="7354" y="1"/>
                    <a:pt x="7108" y="1"/>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4"/>
            <p:cNvSpPr/>
            <p:nvPr/>
          </p:nvSpPr>
          <p:spPr>
            <a:xfrm>
              <a:off x="2756274" y="4716912"/>
              <a:ext cx="222721" cy="216440"/>
            </a:xfrm>
            <a:custGeom>
              <a:avLst/>
              <a:gdLst/>
              <a:ahLst/>
              <a:cxnLst/>
              <a:rect l="l" t="t" r="r" b="b"/>
              <a:pathLst>
                <a:path w="6490" h="6307" extrusionOk="0">
                  <a:moveTo>
                    <a:pt x="3683" y="0"/>
                  </a:moveTo>
                  <a:cubicBezTo>
                    <a:pt x="834" y="0"/>
                    <a:pt x="0" y="4188"/>
                    <a:pt x="669" y="6307"/>
                  </a:cubicBezTo>
                  <a:lnTo>
                    <a:pt x="715" y="6261"/>
                  </a:lnTo>
                  <a:cubicBezTo>
                    <a:pt x="1240" y="5371"/>
                    <a:pt x="2860" y="4960"/>
                    <a:pt x="3636" y="4230"/>
                  </a:cubicBezTo>
                  <a:cubicBezTo>
                    <a:pt x="4572" y="3340"/>
                    <a:pt x="6490" y="235"/>
                    <a:pt x="3888" y="7"/>
                  </a:cubicBezTo>
                  <a:cubicBezTo>
                    <a:pt x="3818" y="3"/>
                    <a:pt x="3750" y="0"/>
                    <a:pt x="3683" y="0"/>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4"/>
            <p:cNvSpPr/>
            <p:nvPr/>
          </p:nvSpPr>
          <p:spPr>
            <a:xfrm>
              <a:off x="2668762" y="4520406"/>
              <a:ext cx="761128" cy="652650"/>
            </a:xfrm>
            <a:custGeom>
              <a:avLst/>
              <a:gdLst/>
              <a:ahLst/>
              <a:cxnLst/>
              <a:rect l="l" t="t" r="r" b="b"/>
              <a:pathLst>
                <a:path w="22179" h="19018" extrusionOk="0">
                  <a:moveTo>
                    <a:pt x="21744" y="1"/>
                  </a:moveTo>
                  <a:cubicBezTo>
                    <a:pt x="21604" y="1"/>
                    <a:pt x="21465" y="71"/>
                    <a:pt x="21411" y="232"/>
                  </a:cubicBezTo>
                  <a:cubicBezTo>
                    <a:pt x="20566" y="2812"/>
                    <a:pt x="19676" y="5071"/>
                    <a:pt x="17576" y="6874"/>
                  </a:cubicBezTo>
                  <a:cubicBezTo>
                    <a:pt x="15613" y="8564"/>
                    <a:pt x="13034" y="9408"/>
                    <a:pt x="10592" y="10093"/>
                  </a:cubicBezTo>
                  <a:cubicBezTo>
                    <a:pt x="8058" y="10823"/>
                    <a:pt x="5456" y="11440"/>
                    <a:pt x="3379" y="13129"/>
                  </a:cubicBezTo>
                  <a:cubicBezTo>
                    <a:pt x="1599" y="14567"/>
                    <a:pt x="412" y="16758"/>
                    <a:pt x="1" y="19018"/>
                  </a:cubicBezTo>
                  <a:lnTo>
                    <a:pt x="708" y="19018"/>
                  </a:lnTo>
                  <a:cubicBezTo>
                    <a:pt x="1233" y="16324"/>
                    <a:pt x="2991" y="13905"/>
                    <a:pt x="5433" y="12558"/>
                  </a:cubicBezTo>
                  <a:cubicBezTo>
                    <a:pt x="7944" y="11211"/>
                    <a:pt x="10957" y="10823"/>
                    <a:pt x="13605" y="9842"/>
                  </a:cubicBezTo>
                  <a:cubicBezTo>
                    <a:pt x="15613" y="9111"/>
                    <a:pt x="17485" y="8061"/>
                    <a:pt x="18991" y="6509"/>
                  </a:cubicBezTo>
                  <a:cubicBezTo>
                    <a:pt x="20635" y="4797"/>
                    <a:pt x="21342" y="2629"/>
                    <a:pt x="22096" y="415"/>
                  </a:cubicBezTo>
                  <a:cubicBezTo>
                    <a:pt x="22179" y="166"/>
                    <a:pt x="21960" y="1"/>
                    <a:pt x="21744"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4"/>
            <p:cNvSpPr/>
            <p:nvPr/>
          </p:nvSpPr>
          <p:spPr>
            <a:xfrm>
              <a:off x="3130617" y="4634205"/>
              <a:ext cx="77111" cy="212906"/>
            </a:xfrm>
            <a:custGeom>
              <a:avLst/>
              <a:gdLst/>
              <a:ahLst/>
              <a:cxnLst/>
              <a:rect l="l" t="t" r="r" b="b"/>
              <a:pathLst>
                <a:path w="2247" h="6204" extrusionOk="0">
                  <a:moveTo>
                    <a:pt x="1825" y="1"/>
                  </a:moveTo>
                  <a:cubicBezTo>
                    <a:pt x="1686" y="1"/>
                    <a:pt x="1548" y="76"/>
                    <a:pt x="1493" y="249"/>
                  </a:cubicBezTo>
                  <a:cubicBezTo>
                    <a:pt x="991" y="2075"/>
                    <a:pt x="375" y="3901"/>
                    <a:pt x="55" y="5773"/>
                  </a:cubicBezTo>
                  <a:cubicBezTo>
                    <a:pt x="1" y="6033"/>
                    <a:pt x="218" y="6203"/>
                    <a:pt x="420" y="6203"/>
                  </a:cubicBezTo>
                  <a:cubicBezTo>
                    <a:pt x="554" y="6203"/>
                    <a:pt x="681" y="6128"/>
                    <a:pt x="717" y="5955"/>
                  </a:cubicBezTo>
                  <a:cubicBezTo>
                    <a:pt x="1060" y="4083"/>
                    <a:pt x="1653" y="2280"/>
                    <a:pt x="2178" y="431"/>
                  </a:cubicBezTo>
                  <a:cubicBezTo>
                    <a:pt x="2247" y="171"/>
                    <a:pt x="2035" y="1"/>
                    <a:pt x="1825"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4"/>
            <p:cNvSpPr/>
            <p:nvPr/>
          </p:nvSpPr>
          <p:spPr>
            <a:xfrm>
              <a:off x="3049249" y="4854940"/>
              <a:ext cx="353779" cy="82396"/>
            </a:xfrm>
            <a:custGeom>
              <a:avLst/>
              <a:gdLst/>
              <a:ahLst/>
              <a:cxnLst/>
              <a:rect l="l" t="t" r="r" b="b"/>
              <a:pathLst>
                <a:path w="10309" h="2401" extrusionOk="0">
                  <a:moveTo>
                    <a:pt x="455" y="0"/>
                  </a:moveTo>
                  <a:cubicBezTo>
                    <a:pt x="180" y="0"/>
                    <a:pt x="0" y="440"/>
                    <a:pt x="281" y="664"/>
                  </a:cubicBezTo>
                  <a:cubicBezTo>
                    <a:pt x="1752" y="1793"/>
                    <a:pt x="3722" y="2400"/>
                    <a:pt x="5665" y="2400"/>
                  </a:cubicBezTo>
                  <a:cubicBezTo>
                    <a:pt x="7220" y="2400"/>
                    <a:pt x="8756" y="2011"/>
                    <a:pt x="10004" y="1189"/>
                  </a:cubicBezTo>
                  <a:cubicBezTo>
                    <a:pt x="10308" y="981"/>
                    <a:pt x="10123" y="535"/>
                    <a:pt x="9842" y="535"/>
                  </a:cubicBezTo>
                  <a:cubicBezTo>
                    <a:pt x="9785" y="535"/>
                    <a:pt x="9724" y="554"/>
                    <a:pt x="9662" y="596"/>
                  </a:cubicBezTo>
                  <a:cubicBezTo>
                    <a:pt x="8511" y="1347"/>
                    <a:pt x="7105" y="1698"/>
                    <a:pt x="5684" y="1698"/>
                  </a:cubicBezTo>
                  <a:cubicBezTo>
                    <a:pt x="3864" y="1698"/>
                    <a:pt x="2017" y="1122"/>
                    <a:pt x="646" y="71"/>
                  </a:cubicBezTo>
                  <a:cubicBezTo>
                    <a:pt x="580" y="22"/>
                    <a:pt x="515" y="0"/>
                    <a:pt x="455"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4"/>
            <p:cNvSpPr/>
            <p:nvPr/>
          </p:nvSpPr>
          <p:spPr>
            <a:xfrm>
              <a:off x="2772163" y="4791897"/>
              <a:ext cx="103330" cy="197875"/>
            </a:xfrm>
            <a:custGeom>
              <a:avLst/>
              <a:gdLst/>
              <a:ahLst/>
              <a:cxnLst/>
              <a:rect l="l" t="t" r="r" b="b"/>
              <a:pathLst>
                <a:path w="3011" h="5766" extrusionOk="0">
                  <a:moveTo>
                    <a:pt x="2475" y="0"/>
                  </a:moveTo>
                  <a:cubicBezTo>
                    <a:pt x="2402" y="0"/>
                    <a:pt x="2327" y="25"/>
                    <a:pt x="2260" y="82"/>
                  </a:cubicBezTo>
                  <a:cubicBezTo>
                    <a:pt x="663" y="1429"/>
                    <a:pt x="1" y="3392"/>
                    <a:pt x="69" y="5423"/>
                  </a:cubicBezTo>
                  <a:cubicBezTo>
                    <a:pt x="81" y="5651"/>
                    <a:pt x="258" y="5765"/>
                    <a:pt x="429" y="5765"/>
                  </a:cubicBezTo>
                  <a:cubicBezTo>
                    <a:pt x="600" y="5765"/>
                    <a:pt x="765" y="5651"/>
                    <a:pt x="754" y="5423"/>
                  </a:cubicBezTo>
                  <a:cubicBezTo>
                    <a:pt x="686" y="3551"/>
                    <a:pt x="1279" y="1817"/>
                    <a:pt x="2740" y="584"/>
                  </a:cubicBezTo>
                  <a:cubicBezTo>
                    <a:pt x="3011" y="349"/>
                    <a:pt x="2753" y="0"/>
                    <a:pt x="2475"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4"/>
            <p:cNvSpPr/>
            <p:nvPr/>
          </p:nvSpPr>
          <p:spPr>
            <a:xfrm>
              <a:off x="1948662" y="3949898"/>
              <a:ext cx="168671" cy="171485"/>
            </a:xfrm>
            <a:custGeom>
              <a:avLst/>
              <a:gdLst/>
              <a:ahLst/>
              <a:cxnLst/>
              <a:rect l="l" t="t" r="r" b="b"/>
              <a:pathLst>
                <a:path w="4915" h="4997" extrusionOk="0">
                  <a:moveTo>
                    <a:pt x="2355" y="0"/>
                  </a:moveTo>
                  <a:cubicBezTo>
                    <a:pt x="1847" y="0"/>
                    <a:pt x="1347" y="292"/>
                    <a:pt x="989" y="978"/>
                  </a:cubicBezTo>
                  <a:cubicBezTo>
                    <a:pt x="0" y="2910"/>
                    <a:pt x="2837" y="4997"/>
                    <a:pt x="4668" y="4997"/>
                  </a:cubicBezTo>
                  <a:cubicBezTo>
                    <a:pt x="4697" y="4997"/>
                    <a:pt x="4726" y="4996"/>
                    <a:pt x="4755" y="4995"/>
                  </a:cubicBezTo>
                  <a:lnTo>
                    <a:pt x="4778" y="4904"/>
                  </a:lnTo>
                  <a:cubicBezTo>
                    <a:pt x="4915" y="3694"/>
                    <a:pt x="4641" y="2279"/>
                    <a:pt x="4070" y="1252"/>
                  </a:cubicBezTo>
                  <a:cubicBezTo>
                    <a:pt x="3684" y="491"/>
                    <a:pt x="3013" y="0"/>
                    <a:pt x="2355"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2124715" y="3881810"/>
              <a:ext cx="206488" cy="183118"/>
            </a:xfrm>
            <a:custGeom>
              <a:avLst/>
              <a:gdLst/>
              <a:ahLst/>
              <a:cxnLst/>
              <a:rect l="l" t="t" r="r" b="b"/>
              <a:pathLst>
                <a:path w="6017" h="5336" extrusionOk="0">
                  <a:moveTo>
                    <a:pt x="2142" y="0"/>
                  </a:moveTo>
                  <a:cubicBezTo>
                    <a:pt x="0" y="0"/>
                    <a:pt x="351" y="3871"/>
                    <a:pt x="721" y="5267"/>
                  </a:cubicBezTo>
                  <a:lnTo>
                    <a:pt x="789" y="5336"/>
                  </a:lnTo>
                  <a:cubicBezTo>
                    <a:pt x="1862" y="4834"/>
                    <a:pt x="6016" y="1181"/>
                    <a:pt x="2958" y="154"/>
                  </a:cubicBezTo>
                  <a:cubicBezTo>
                    <a:pt x="2652" y="49"/>
                    <a:pt x="2382" y="0"/>
                    <a:pt x="2142"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p:nvPr/>
          </p:nvSpPr>
          <p:spPr>
            <a:xfrm>
              <a:off x="2143178" y="4108689"/>
              <a:ext cx="232982" cy="169391"/>
            </a:xfrm>
            <a:custGeom>
              <a:avLst/>
              <a:gdLst/>
              <a:ahLst/>
              <a:cxnLst/>
              <a:rect l="l" t="t" r="r" b="b"/>
              <a:pathLst>
                <a:path w="6789" h="4936" extrusionOk="0">
                  <a:moveTo>
                    <a:pt x="4882" y="0"/>
                  </a:moveTo>
                  <a:cubicBezTo>
                    <a:pt x="4845" y="0"/>
                    <a:pt x="4808" y="1"/>
                    <a:pt x="4771" y="3"/>
                  </a:cubicBezTo>
                  <a:cubicBezTo>
                    <a:pt x="3401" y="49"/>
                    <a:pt x="2374" y="1829"/>
                    <a:pt x="1666" y="2810"/>
                  </a:cubicBezTo>
                  <a:cubicBezTo>
                    <a:pt x="1233" y="3427"/>
                    <a:pt x="845" y="4271"/>
                    <a:pt x="69" y="4408"/>
                  </a:cubicBezTo>
                  <a:lnTo>
                    <a:pt x="0" y="4591"/>
                  </a:lnTo>
                  <a:cubicBezTo>
                    <a:pt x="550" y="4802"/>
                    <a:pt x="1042" y="4936"/>
                    <a:pt x="1620" y="4936"/>
                  </a:cubicBezTo>
                  <a:cubicBezTo>
                    <a:pt x="1665" y="4936"/>
                    <a:pt x="1711" y="4935"/>
                    <a:pt x="1758" y="4933"/>
                  </a:cubicBezTo>
                  <a:cubicBezTo>
                    <a:pt x="3036" y="4842"/>
                    <a:pt x="4519" y="4248"/>
                    <a:pt x="5432" y="3313"/>
                  </a:cubicBezTo>
                  <a:cubicBezTo>
                    <a:pt x="6440" y="2327"/>
                    <a:pt x="6789" y="0"/>
                    <a:pt x="4882"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4"/>
            <p:cNvSpPr/>
            <p:nvPr/>
          </p:nvSpPr>
          <p:spPr>
            <a:xfrm>
              <a:off x="1825322" y="3950172"/>
              <a:ext cx="383567" cy="550556"/>
            </a:xfrm>
            <a:custGeom>
              <a:avLst/>
              <a:gdLst/>
              <a:ahLst/>
              <a:cxnLst/>
              <a:rect l="l" t="t" r="r" b="b"/>
              <a:pathLst>
                <a:path w="11177" h="16043" extrusionOk="0">
                  <a:moveTo>
                    <a:pt x="10709" y="0"/>
                  </a:moveTo>
                  <a:cubicBezTo>
                    <a:pt x="10603" y="0"/>
                    <a:pt x="10497" y="50"/>
                    <a:pt x="10426" y="171"/>
                  </a:cubicBezTo>
                  <a:cubicBezTo>
                    <a:pt x="8760" y="2978"/>
                    <a:pt x="8554" y="6174"/>
                    <a:pt x="7573" y="9233"/>
                  </a:cubicBezTo>
                  <a:cubicBezTo>
                    <a:pt x="6546" y="12451"/>
                    <a:pt x="3715" y="14802"/>
                    <a:pt x="429" y="15373"/>
                  </a:cubicBezTo>
                  <a:cubicBezTo>
                    <a:pt x="1" y="15437"/>
                    <a:pt x="155" y="16043"/>
                    <a:pt x="533" y="16043"/>
                  </a:cubicBezTo>
                  <a:cubicBezTo>
                    <a:pt x="558" y="16043"/>
                    <a:pt x="584" y="16040"/>
                    <a:pt x="611" y="16034"/>
                  </a:cubicBezTo>
                  <a:cubicBezTo>
                    <a:pt x="3556" y="15532"/>
                    <a:pt x="6044" y="13683"/>
                    <a:pt x="7527" y="11104"/>
                  </a:cubicBezTo>
                  <a:cubicBezTo>
                    <a:pt x="9399" y="7840"/>
                    <a:pt x="9057" y="3800"/>
                    <a:pt x="11020" y="513"/>
                  </a:cubicBezTo>
                  <a:cubicBezTo>
                    <a:pt x="11177" y="246"/>
                    <a:pt x="10944" y="0"/>
                    <a:pt x="10709"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4"/>
            <p:cNvSpPr/>
            <p:nvPr/>
          </p:nvSpPr>
          <p:spPr>
            <a:xfrm>
              <a:off x="2089744" y="4173138"/>
              <a:ext cx="205939" cy="101786"/>
            </a:xfrm>
            <a:custGeom>
              <a:avLst/>
              <a:gdLst/>
              <a:ahLst/>
              <a:cxnLst/>
              <a:rect l="l" t="t" r="r" b="b"/>
              <a:pathLst>
                <a:path w="6001" h="2966" extrusionOk="0">
                  <a:moveTo>
                    <a:pt x="5521" y="0"/>
                  </a:moveTo>
                  <a:cubicBezTo>
                    <a:pt x="5415" y="0"/>
                    <a:pt x="5308" y="46"/>
                    <a:pt x="5232" y="156"/>
                  </a:cubicBezTo>
                  <a:cubicBezTo>
                    <a:pt x="4624" y="1077"/>
                    <a:pt x="2933" y="2279"/>
                    <a:pt x="1571" y="2279"/>
                  </a:cubicBezTo>
                  <a:cubicBezTo>
                    <a:pt x="1244" y="2279"/>
                    <a:pt x="936" y="2210"/>
                    <a:pt x="667" y="2051"/>
                  </a:cubicBezTo>
                  <a:cubicBezTo>
                    <a:pt x="603" y="2010"/>
                    <a:pt x="541" y="1992"/>
                    <a:pt x="482" y="1992"/>
                  </a:cubicBezTo>
                  <a:cubicBezTo>
                    <a:pt x="186" y="1992"/>
                    <a:pt x="0" y="2454"/>
                    <a:pt x="324" y="2644"/>
                  </a:cubicBezTo>
                  <a:cubicBezTo>
                    <a:pt x="695" y="2869"/>
                    <a:pt x="1114" y="2966"/>
                    <a:pt x="1554" y="2966"/>
                  </a:cubicBezTo>
                  <a:cubicBezTo>
                    <a:pt x="3174" y="2966"/>
                    <a:pt x="5071" y="1648"/>
                    <a:pt x="5825" y="499"/>
                  </a:cubicBezTo>
                  <a:cubicBezTo>
                    <a:pt x="6001" y="244"/>
                    <a:pt x="5765" y="0"/>
                    <a:pt x="552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4"/>
            <p:cNvSpPr/>
            <p:nvPr/>
          </p:nvSpPr>
          <p:spPr>
            <a:xfrm>
              <a:off x="2024745" y="4029722"/>
              <a:ext cx="121964" cy="108512"/>
            </a:xfrm>
            <a:custGeom>
              <a:avLst/>
              <a:gdLst/>
              <a:ahLst/>
              <a:cxnLst/>
              <a:rect l="l" t="t" r="r" b="b"/>
              <a:pathLst>
                <a:path w="3554" h="3162" extrusionOk="0">
                  <a:moveTo>
                    <a:pt x="465" y="0"/>
                  </a:moveTo>
                  <a:cubicBezTo>
                    <a:pt x="237" y="0"/>
                    <a:pt x="0" y="257"/>
                    <a:pt x="141" y="524"/>
                  </a:cubicBezTo>
                  <a:cubicBezTo>
                    <a:pt x="735" y="1688"/>
                    <a:pt x="1648" y="2806"/>
                    <a:pt x="2972" y="3148"/>
                  </a:cubicBezTo>
                  <a:cubicBezTo>
                    <a:pt x="3006" y="3157"/>
                    <a:pt x="3039" y="3162"/>
                    <a:pt x="3069" y="3162"/>
                  </a:cubicBezTo>
                  <a:cubicBezTo>
                    <a:pt x="3430" y="3162"/>
                    <a:pt x="3554" y="2592"/>
                    <a:pt x="3154" y="2486"/>
                  </a:cubicBezTo>
                  <a:cubicBezTo>
                    <a:pt x="2013" y="2190"/>
                    <a:pt x="1260" y="1163"/>
                    <a:pt x="735" y="181"/>
                  </a:cubicBezTo>
                  <a:cubicBezTo>
                    <a:pt x="671" y="53"/>
                    <a:pt x="569" y="0"/>
                    <a:pt x="465"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4"/>
            <p:cNvSpPr/>
            <p:nvPr/>
          </p:nvSpPr>
          <p:spPr>
            <a:xfrm>
              <a:off x="977558" y="3115518"/>
              <a:ext cx="806084" cy="1268203"/>
            </a:xfrm>
            <a:custGeom>
              <a:avLst/>
              <a:gdLst/>
              <a:ahLst/>
              <a:cxnLst/>
              <a:rect l="l" t="t" r="r" b="b"/>
              <a:pathLst>
                <a:path w="23489" h="36955" extrusionOk="0">
                  <a:moveTo>
                    <a:pt x="17622" y="1"/>
                  </a:moveTo>
                  <a:lnTo>
                    <a:pt x="17622" y="1"/>
                  </a:lnTo>
                  <a:cubicBezTo>
                    <a:pt x="15180" y="2329"/>
                    <a:pt x="13103" y="5022"/>
                    <a:pt x="10660" y="7350"/>
                  </a:cubicBezTo>
                  <a:cubicBezTo>
                    <a:pt x="7602" y="10158"/>
                    <a:pt x="4406" y="13353"/>
                    <a:pt x="2580" y="17256"/>
                  </a:cubicBezTo>
                  <a:cubicBezTo>
                    <a:pt x="1" y="22894"/>
                    <a:pt x="868" y="31088"/>
                    <a:pt x="1850" y="36955"/>
                  </a:cubicBezTo>
                  <a:cubicBezTo>
                    <a:pt x="17508" y="32686"/>
                    <a:pt x="23488" y="13467"/>
                    <a:pt x="17622"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4"/>
            <p:cNvSpPr/>
            <p:nvPr/>
          </p:nvSpPr>
          <p:spPr>
            <a:xfrm>
              <a:off x="1045131" y="3326953"/>
              <a:ext cx="501688" cy="1055366"/>
            </a:xfrm>
            <a:custGeom>
              <a:avLst/>
              <a:gdLst/>
              <a:ahLst/>
              <a:cxnLst/>
              <a:rect l="l" t="t" r="r" b="b"/>
              <a:pathLst>
                <a:path w="14619" h="30753" extrusionOk="0">
                  <a:moveTo>
                    <a:pt x="14189" y="0"/>
                  </a:moveTo>
                  <a:cubicBezTo>
                    <a:pt x="14051" y="0"/>
                    <a:pt x="13912" y="70"/>
                    <a:pt x="13850" y="231"/>
                  </a:cubicBezTo>
                  <a:cubicBezTo>
                    <a:pt x="11955" y="5686"/>
                    <a:pt x="9079" y="10685"/>
                    <a:pt x="6934" y="16003"/>
                  </a:cubicBezTo>
                  <a:cubicBezTo>
                    <a:pt x="4994" y="20887"/>
                    <a:pt x="3350" y="26000"/>
                    <a:pt x="178" y="30269"/>
                  </a:cubicBezTo>
                  <a:cubicBezTo>
                    <a:pt x="0" y="30511"/>
                    <a:pt x="245" y="30753"/>
                    <a:pt x="500" y="30753"/>
                  </a:cubicBezTo>
                  <a:cubicBezTo>
                    <a:pt x="606" y="30753"/>
                    <a:pt x="714" y="30711"/>
                    <a:pt x="794" y="30611"/>
                  </a:cubicBezTo>
                  <a:cubicBezTo>
                    <a:pt x="3807" y="26548"/>
                    <a:pt x="5473" y="21663"/>
                    <a:pt x="7299" y="17007"/>
                  </a:cubicBezTo>
                  <a:cubicBezTo>
                    <a:pt x="9490" y="11369"/>
                    <a:pt x="12526" y="6119"/>
                    <a:pt x="14535" y="436"/>
                  </a:cubicBezTo>
                  <a:cubicBezTo>
                    <a:pt x="14618" y="171"/>
                    <a:pt x="14405" y="0"/>
                    <a:pt x="1418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4"/>
            <p:cNvSpPr/>
            <p:nvPr/>
          </p:nvSpPr>
          <p:spPr>
            <a:xfrm>
              <a:off x="1121695" y="4254473"/>
              <a:ext cx="14928" cy="13350"/>
            </a:xfrm>
            <a:custGeom>
              <a:avLst/>
              <a:gdLst/>
              <a:ahLst/>
              <a:cxnLst/>
              <a:rect l="l" t="t" r="r" b="b"/>
              <a:pathLst>
                <a:path w="435" h="389" extrusionOk="0">
                  <a:moveTo>
                    <a:pt x="343" y="0"/>
                  </a:moveTo>
                  <a:cubicBezTo>
                    <a:pt x="229" y="46"/>
                    <a:pt x="115" y="92"/>
                    <a:pt x="1" y="137"/>
                  </a:cubicBezTo>
                  <a:cubicBezTo>
                    <a:pt x="138" y="206"/>
                    <a:pt x="275" y="297"/>
                    <a:pt x="435" y="388"/>
                  </a:cubicBezTo>
                  <a:cubicBezTo>
                    <a:pt x="389" y="251"/>
                    <a:pt x="366" y="137"/>
                    <a:pt x="343"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4"/>
            <p:cNvSpPr/>
            <p:nvPr/>
          </p:nvSpPr>
          <p:spPr>
            <a:xfrm>
              <a:off x="1065001" y="4065791"/>
              <a:ext cx="243826" cy="216749"/>
            </a:xfrm>
            <a:custGeom>
              <a:avLst/>
              <a:gdLst/>
              <a:ahLst/>
              <a:cxnLst/>
              <a:rect l="l" t="t" r="r" b="b"/>
              <a:pathLst>
                <a:path w="7105" h="6316" extrusionOk="0">
                  <a:moveTo>
                    <a:pt x="434" y="1"/>
                  </a:moveTo>
                  <a:cubicBezTo>
                    <a:pt x="226" y="1"/>
                    <a:pt x="0" y="171"/>
                    <a:pt x="55" y="431"/>
                  </a:cubicBezTo>
                  <a:cubicBezTo>
                    <a:pt x="443" y="2326"/>
                    <a:pt x="1014" y="4175"/>
                    <a:pt x="1402" y="6069"/>
                  </a:cubicBezTo>
                  <a:cubicBezTo>
                    <a:pt x="1439" y="6200"/>
                    <a:pt x="1599" y="6315"/>
                    <a:pt x="1743" y="6315"/>
                  </a:cubicBezTo>
                  <a:cubicBezTo>
                    <a:pt x="1775" y="6315"/>
                    <a:pt x="1806" y="6310"/>
                    <a:pt x="1835" y="6297"/>
                  </a:cubicBezTo>
                  <a:cubicBezTo>
                    <a:pt x="3547" y="5590"/>
                    <a:pt x="5602" y="5635"/>
                    <a:pt x="6880" y="4129"/>
                  </a:cubicBezTo>
                  <a:cubicBezTo>
                    <a:pt x="7105" y="3870"/>
                    <a:pt x="6871" y="3532"/>
                    <a:pt x="6626" y="3532"/>
                  </a:cubicBezTo>
                  <a:cubicBezTo>
                    <a:pt x="6547" y="3532"/>
                    <a:pt x="6467" y="3566"/>
                    <a:pt x="6401" y="3650"/>
                  </a:cubicBezTo>
                  <a:cubicBezTo>
                    <a:pt x="5282" y="4928"/>
                    <a:pt x="3502" y="4973"/>
                    <a:pt x="1995" y="5498"/>
                  </a:cubicBezTo>
                  <a:cubicBezTo>
                    <a:pt x="2018" y="5635"/>
                    <a:pt x="2041" y="5749"/>
                    <a:pt x="2087" y="5886"/>
                  </a:cubicBezTo>
                  <a:cubicBezTo>
                    <a:pt x="1927" y="5795"/>
                    <a:pt x="1790" y="5704"/>
                    <a:pt x="1653" y="5635"/>
                  </a:cubicBezTo>
                  <a:cubicBezTo>
                    <a:pt x="1767" y="5590"/>
                    <a:pt x="1881" y="5544"/>
                    <a:pt x="1995" y="5498"/>
                  </a:cubicBezTo>
                  <a:cubicBezTo>
                    <a:pt x="1607" y="3741"/>
                    <a:pt x="1082" y="2006"/>
                    <a:pt x="740" y="249"/>
                  </a:cubicBezTo>
                  <a:cubicBezTo>
                    <a:pt x="703" y="76"/>
                    <a:pt x="572" y="1"/>
                    <a:pt x="434"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4"/>
            <p:cNvSpPr/>
            <p:nvPr/>
          </p:nvSpPr>
          <p:spPr>
            <a:xfrm>
              <a:off x="1176535" y="4133054"/>
              <a:ext cx="14928" cy="15683"/>
            </a:xfrm>
            <a:custGeom>
              <a:avLst/>
              <a:gdLst/>
              <a:ahLst/>
              <a:cxnLst/>
              <a:rect l="l" t="t" r="r" b="b"/>
              <a:pathLst>
                <a:path w="435" h="457" extrusionOk="0">
                  <a:moveTo>
                    <a:pt x="411" y="0"/>
                  </a:moveTo>
                  <a:cubicBezTo>
                    <a:pt x="275" y="46"/>
                    <a:pt x="138" y="92"/>
                    <a:pt x="1" y="115"/>
                  </a:cubicBezTo>
                  <a:cubicBezTo>
                    <a:pt x="138" y="229"/>
                    <a:pt x="275" y="343"/>
                    <a:pt x="434" y="457"/>
                  </a:cubicBezTo>
                  <a:cubicBezTo>
                    <a:pt x="411" y="320"/>
                    <a:pt x="411" y="160"/>
                    <a:pt x="411"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4"/>
            <p:cNvSpPr/>
            <p:nvPr/>
          </p:nvSpPr>
          <p:spPr>
            <a:xfrm>
              <a:off x="1118881" y="3855866"/>
              <a:ext cx="283154" cy="304911"/>
            </a:xfrm>
            <a:custGeom>
              <a:avLst/>
              <a:gdLst/>
              <a:ahLst/>
              <a:cxnLst/>
              <a:rect l="l" t="t" r="r" b="b"/>
              <a:pathLst>
                <a:path w="8251" h="8885" extrusionOk="0">
                  <a:moveTo>
                    <a:pt x="414" y="0"/>
                  </a:moveTo>
                  <a:cubicBezTo>
                    <a:pt x="207" y="0"/>
                    <a:pt x="1" y="170"/>
                    <a:pt x="83" y="431"/>
                  </a:cubicBezTo>
                  <a:cubicBezTo>
                    <a:pt x="927" y="3056"/>
                    <a:pt x="1270" y="5795"/>
                    <a:pt x="1407" y="8534"/>
                  </a:cubicBezTo>
                  <a:cubicBezTo>
                    <a:pt x="1427" y="8736"/>
                    <a:pt x="1590" y="8884"/>
                    <a:pt x="1785" y="8884"/>
                  </a:cubicBezTo>
                  <a:cubicBezTo>
                    <a:pt x="1811" y="8884"/>
                    <a:pt x="1837" y="8882"/>
                    <a:pt x="1863" y="8876"/>
                  </a:cubicBezTo>
                  <a:cubicBezTo>
                    <a:pt x="4077" y="8329"/>
                    <a:pt x="6337" y="7164"/>
                    <a:pt x="8003" y="5612"/>
                  </a:cubicBezTo>
                  <a:cubicBezTo>
                    <a:pt x="8251" y="5365"/>
                    <a:pt x="8019" y="5008"/>
                    <a:pt x="7743" y="5008"/>
                  </a:cubicBezTo>
                  <a:cubicBezTo>
                    <a:pt x="7662" y="5008"/>
                    <a:pt x="7578" y="5038"/>
                    <a:pt x="7501" y="5110"/>
                  </a:cubicBezTo>
                  <a:cubicBezTo>
                    <a:pt x="6040" y="6503"/>
                    <a:pt x="4054" y="7552"/>
                    <a:pt x="2091" y="8077"/>
                  </a:cubicBezTo>
                  <a:cubicBezTo>
                    <a:pt x="2091" y="8237"/>
                    <a:pt x="2091" y="8397"/>
                    <a:pt x="2114" y="8534"/>
                  </a:cubicBezTo>
                  <a:cubicBezTo>
                    <a:pt x="1955" y="8420"/>
                    <a:pt x="1818" y="8306"/>
                    <a:pt x="1681" y="8192"/>
                  </a:cubicBezTo>
                  <a:cubicBezTo>
                    <a:pt x="1818" y="8169"/>
                    <a:pt x="1955" y="8123"/>
                    <a:pt x="2091" y="8077"/>
                  </a:cubicBezTo>
                  <a:cubicBezTo>
                    <a:pt x="1932" y="5430"/>
                    <a:pt x="1566" y="2782"/>
                    <a:pt x="745" y="248"/>
                  </a:cubicBezTo>
                  <a:cubicBezTo>
                    <a:pt x="690" y="75"/>
                    <a:pt x="552" y="0"/>
                    <a:pt x="41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4"/>
            <p:cNvSpPr/>
            <p:nvPr/>
          </p:nvSpPr>
          <p:spPr>
            <a:xfrm>
              <a:off x="1202686" y="3704694"/>
              <a:ext cx="309029" cy="225500"/>
            </a:xfrm>
            <a:custGeom>
              <a:avLst/>
              <a:gdLst/>
              <a:ahLst/>
              <a:cxnLst/>
              <a:rect l="l" t="t" r="r" b="b"/>
              <a:pathLst>
                <a:path w="9005" h="6571" extrusionOk="0">
                  <a:moveTo>
                    <a:pt x="429" y="0"/>
                  </a:moveTo>
                  <a:cubicBezTo>
                    <a:pt x="215" y="0"/>
                    <a:pt x="1" y="170"/>
                    <a:pt x="83" y="431"/>
                  </a:cubicBezTo>
                  <a:cubicBezTo>
                    <a:pt x="699" y="2371"/>
                    <a:pt x="1293" y="4334"/>
                    <a:pt x="1795" y="6297"/>
                  </a:cubicBezTo>
                  <a:cubicBezTo>
                    <a:pt x="1841" y="6434"/>
                    <a:pt x="1978" y="6571"/>
                    <a:pt x="2137" y="6571"/>
                  </a:cubicBezTo>
                  <a:cubicBezTo>
                    <a:pt x="4443" y="6297"/>
                    <a:pt x="6999" y="4882"/>
                    <a:pt x="8734" y="3398"/>
                  </a:cubicBezTo>
                  <a:cubicBezTo>
                    <a:pt x="9005" y="3163"/>
                    <a:pt x="8761" y="2814"/>
                    <a:pt x="8478" y="2814"/>
                  </a:cubicBezTo>
                  <a:cubicBezTo>
                    <a:pt x="8404" y="2814"/>
                    <a:pt x="8326" y="2839"/>
                    <a:pt x="8255" y="2896"/>
                  </a:cubicBezTo>
                  <a:cubicBezTo>
                    <a:pt x="6862" y="4083"/>
                    <a:pt x="5082" y="4950"/>
                    <a:pt x="3370" y="5566"/>
                  </a:cubicBezTo>
                  <a:cubicBezTo>
                    <a:pt x="3096" y="5658"/>
                    <a:pt x="2822" y="5726"/>
                    <a:pt x="2525" y="5795"/>
                  </a:cubicBezTo>
                  <a:cubicBezTo>
                    <a:pt x="2520" y="5796"/>
                    <a:pt x="2515" y="5797"/>
                    <a:pt x="2510" y="5797"/>
                  </a:cubicBezTo>
                  <a:cubicBezTo>
                    <a:pt x="2284" y="5797"/>
                    <a:pt x="1999" y="4330"/>
                    <a:pt x="1955" y="4151"/>
                  </a:cubicBezTo>
                  <a:cubicBezTo>
                    <a:pt x="1567" y="2850"/>
                    <a:pt x="1156" y="1549"/>
                    <a:pt x="768" y="248"/>
                  </a:cubicBezTo>
                  <a:cubicBezTo>
                    <a:pt x="713" y="75"/>
                    <a:pt x="571" y="0"/>
                    <a:pt x="42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1356706" y="3727275"/>
              <a:ext cx="14928" cy="11016"/>
            </a:xfrm>
            <a:custGeom>
              <a:avLst/>
              <a:gdLst/>
              <a:ahLst/>
              <a:cxnLst/>
              <a:rect l="l" t="t" r="r" b="b"/>
              <a:pathLst>
                <a:path w="435" h="321" extrusionOk="0">
                  <a:moveTo>
                    <a:pt x="343" y="1"/>
                  </a:moveTo>
                  <a:cubicBezTo>
                    <a:pt x="229" y="24"/>
                    <a:pt x="115" y="47"/>
                    <a:pt x="0" y="69"/>
                  </a:cubicBezTo>
                  <a:cubicBezTo>
                    <a:pt x="137" y="161"/>
                    <a:pt x="297" y="252"/>
                    <a:pt x="434" y="321"/>
                  </a:cubicBezTo>
                  <a:cubicBezTo>
                    <a:pt x="411" y="206"/>
                    <a:pt x="366" y="92"/>
                    <a:pt x="343"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1295585" y="3544874"/>
              <a:ext cx="244855" cy="208685"/>
            </a:xfrm>
            <a:custGeom>
              <a:avLst/>
              <a:gdLst/>
              <a:ahLst/>
              <a:cxnLst/>
              <a:rect l="l" t="t" r="r" b="b"/>
              <a:pathLst>
                <a:path w="7135" h="6081" extrusionOk="0">
                  <a:moveTo>
                    <a:pt x="417" y="1"/>
                  </a:moveTo>
                  <a:cubicBezTo>
                    <a:pt x="213" y="1"/>
                    <a:pt x="1" y="171"/>
                    <a:pt x="70" y="431"/>
                  </a:cubicBezTo>
                  <a:cubicBezTo>
                    <a:pt x="572" y="2235"/>
                    <a:pt x="1142" y="3992"/>
                    <a:pt x="1530" y="5818"/>
                  </a:cubicBezTo>
                  <a:cubicBezTo>
                    <a:pt x="1568" y="5989"/>
                    <a:pt x="1717" y="6081"/>
                    <a:pt x="1870" y="6081"/>
                  </a:cubicBezTo>
                  <a:cubicBezTo>
                    <a:pt x="1902" y="6081"/>
                    <a:pt x="1933" y="6077"/>
                    <a:pt x="1964" y="6069"/>
                  </a:cubicBezTo>
                  <a:cubicBezTo>
                    <a:pt x="3585" y="5681"/>
                    <a:pt x="5160" y="5202"/>
                    <a:pt x="6735" y="4723"/>
                  </a:cubicBezTo>
                  <a:cubicBezTo>
                    <a:pt x="7134" y="4596"/>
                    <a:pt x="7011" y="4025"/>
                    <a:pt x="6649" y="4025"/>
                  </a:cubicBezTo>
                  <a:cubicBezTo>
                    <a:pt x="6619" y="4025"/>
                    <a:pt x="6586" y="4029"/>
                    <a:pt x="6552" y="4038"/>
                  </a:cubicBezTo>
                  <a:cubicBezTo>
                    <a:pt x="5091" y="4494"/>
                    <a:pt x="3630" y="4951"/>
                    <a:pt x="2124" y="5316"/>
                  </a:cubicBezTo>
                  <a:cubicBezTo>
                    <a:pt x="2147" y="5407"/>
                    <a:pt x="2192" y="5521"/>
                    <a:pt x="2215" y="5636"/>
                  </a:cubicBezTo>
                  <a:cubicBezTo>
                    <a:pt x="2078" y="5567"/>
                    <a:pt x="1918" y="5476"/>
                    <a:pt x="1781" y="5384"/>
                  </a:cubicBezTo>
                  <a:cubicBezTo>
                    <a:pt x="1896" y="5362"/>
                    <a:pt x="2010" y="5339"/>
                    <a:pt x="2124" y="5316"/>
                  </a:cubicBezTo>
                  <a:cubicBezTo>
                    <a:pt x="1736" y="3604"/>
                    <a:pt x="1211" y="1938"/>
                    <a:pt x="731" y="249"/>
                  </a:cubicBezTo>
                  <a:cubicBezTo>
                    <a:pt x="686" y="76"/>
                    <a:pt x="553" y="1"/>
                    <a:pt x="41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4"/>
            <p:cNvSpPr/>
            <p:nvPr/>
          </p:nvSpPr>
          <p:spPr>
            <a:xfrm>
              <a:off x="1448336" y="3522052"/>
              <a:ext cx="11805" cy="13350"/>
            </a:xfrm>
            <a:custGeom>
              <a:avLst/>
              <a:gdLst/>
              <a:ahLst/>
              <a:cxnLst/>
              <a:rect l="l" t="t" r="r" b="b"/>
              <a:pathLst>
                <a:path w="344" h="389" extrusionOk="0">
                  <a:moveTo>
                    <a:pt x="275" y="1"/>
                  </a:moveTo>
                  <a:cubicBezTo>
                    <a:pt x="184" y="24"/>
                    <a:pt x="92" y="46"/>
                    <a:pt x="1" y="46"/>
                  </a:cubicBezTo>
                  <a:cubicBezTo>
                    <a:pt x="115" y="161"/>
                    <a:pt x="229" y="275"/>
                    <a:pt x="343" y="389"/>
                  </a:cubicBezTo>
                  <a:cubicBezTo>
                    <a:pt x="321" y="252"/>
                    <a:pt x="298" y="138"/>
                    <a:pt x="275"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4"/>
            <p:cNvSpPr/>
            <p:nvPr/>
          </p:nvSpPr>
          <p:spPr>
            <a:xfrm>
              <a:off x="1399604" y="3390339"/>
              <a:ext cx="215891" cy="157655"/>
            </a:xfrm>
            <a:custGeom>
              <a:avLst/>
              <a:gdLst/>
              <a:ahLst/>
              <a:cxnLst/>
              <a:rect l="l" t="t" r="r" b="b"/>
              <a:pathLst>
                <a:path w="6291" h="4594" extrusionOk="0">
                  <a:moveTo>
                    <a:pt x="417" y="1"/>
                  </a:moveTo>
                  <a:cubicBezTo>
                    <a:pt x="205" y="1"/>
                    <a:pt x="0" y="166"/>
                    <a:pt x="97" y="415"/>
                  </a:cubicBezTo>
                  <a:cubicBezTo>
                    <a:pt x="576" y="1648"/>
                    <a:pt x="919" y="2903"/>
                    <a:pt x="1056" y="4227"/>
                  </a:cubicBezTo>
                  <a:cubicBezTo>
                    <a:pt x="1077" y="4400"/>
                    <a:pt x="1202" y="4594"/>
                    <a:pt x="1390" y="4594"/>
                  </a:cubicBezTo>
                  <a:cubicBezTo>
                    <a:pt x="1400" y="4594"/>
                    <a:pt x="1410" y="4593"/>
                    <a:pt x="1421" y="4592"/>
                  </a:cubicBezTo>
                  <a:cubicBezTo>
                    <a:pt x="3087" y="4364"/>
                    <a:pt x="4365" y="3314"/>
                    <a:pt x="5918" y="2743"/>
                  </a:cubicBezTo>
                  <a:cubicBezTo>
                    <a:pt x="6290" y="2598"/>
                    <a:pt x="6175" y="2040"/>
                    <a:pt x="5843" y="2040"/>
                  </a:cubicBezTo>
                  <a:cubicBezTo>
                    <a:pt x="5809" y="2040"/>
                    <a:pt x="5773" y="2046"/>
                    <a:pt x="5735" y="2058"/>
                  </a:cubicBezTo>
                  <a:cubicBezTo>
                    <a:pt x="4365" y="2583"/>
                    <a:pt x="3156" y="3542"/>
                    <a:pt x="1695" y="3839"/>
                  </a:cubicBezTo>
                  <a:cubicBezTo>
                    <a:pt x="1718" y="3976"/>
                    <a:pt x="1741" y="4090"/>
                    <a:pt x="1763" y="4227"/>
                  </a:cubicBezTo>
                  <a:cubicBezTo>
                    <a:pt x="1649" y="4113"/>
                    <a:pt x="1535" y="3999"/>
                    <a:pt x="1421" y="3884"/>
                  </a:cubicBezTo>
                  <a:cubicBezTo>
                    <a:pt x="1512" y="3884"/>
                    <a:pt x="1604" y="3862"/>
                    <a:pt x="1695" y="3839"/>
                  </a:cubicBezTo>
                  <a:cubicBezTo>
                    <a:pt x="1535" y="2583"/>
                    <a:pt x="1216" y="1396"/>
                    <a:pt x="759" y="232"/>
                  </a:cubicBezTo>
                  <a:cubicBezTo>
                    <a:pt x="696" y="71"/>
                    <a:pt x="555" y="1"/>
                    <a:pt x="41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1513369" y="3610593"/>
              <a:ext cx="46260" cy="35278"/>
            </a:xfrm>
            <a:custGeom>
              <a:avLst/>
              <a:gdLst/>
              <a:ahLst/>
              <a:cxnLst/>
              <a:rect l="l" t="t" r="r" b="b"/>
              <a:pathLst>
                <a:path w="1348" h="1028" extrusionOk="0">
                  <a:moveTo>
                    <a:pt x="662" y="0"/>
                  </a:moveTo>
                  <a:cubicBezTo>
                    <a:pt x="0" y="0"/>
                    <a:pt x="0" y="1027"/>
                    <a:pt x="662" y="1027"/>
                  </a:cubicBezTo>
                  <a:cubicBezTo>
                    <a:pt x="1347" y="1027"/>
                    <a:pt x="1347" y="0"/>
                    <a:pt x="662"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1538421" y="3559665"/>
              <a:ext cx="46260" cy="36068"/>
            </a:xfrm>
            <a:custGeom>
              <a:avLst/>
              <a:gdLst/>
              <a:ahLst/>
              <a:cxnLst/>
              <a:rect l="l" t="t" r="r" b="b"/>
              <a:pathLst>
                <a:path w="1348" h="1051" extrusionOk="0">
                  <a:moveTo>
                    <a:pt x="663" y="0"/>
                  </a:moveTo>
                  <a:cubicBezTo>
                    <a:pt x="1" y="0"/>
                    <a:pt x="1" y="1050"/>
                    <a:pt x="663" y="1050"/>
                  </a:cubicBezTo>
                  <a:cubicBezTo>
                    <a:pt x="1348" y="1050"/>
                    <a:pt x="1348" y="0"/>
                    <a:pt x="663"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1563508" y="3605892"/>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1173412" y="3623119"/>
              <a:ext cx="45471" cy="35278"/>
            </a:xfrm>
            <a:custGeom>
              <a:avLst/>
              <a:gdLst/>
              <a:ahLst/>
              <a:cxnLst/>
              <a:rect l="l" t="t" r="r" b="b"/>
              <a:pathLst>
                <a:path w="1325" h="1028" extrusionOk="0">
                  <a:moveTo>
                    <a:pt x="662" y="0"/>
                  </a:moveTo>
                  <a:cubicBezTo>
                    <a:pt x="0" y="0"/>
                    <a:pt x="0" y="1027"/>
                    <a:pt x="662" y="1027"/>
                  </a:cubicBezTo>
                  <a:cubicBezTo>
                    <a:pt x="1324" y="1027"/>
                    <a:pt x="1324" y="0"/>
                    <a:pt x="662"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1193763" y="3568279"/>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1227464" y="3623119"/>
              <a:ext cx="46226" cy="35278"/>
            </a:xfrm>
            <a:custGeom>
              <a:avLst/>
              <a:gdLst/>
              <a:ahLst/>
              <a:cxnLst/>
              <a:rect l="l" t="t" r="r" b="b"/>
              <a:pathLst>
                <a:path w="1347" h="1028" extrusionOk="0">
                  <a:moveTo>
                    <a:pt x="685" y="0"/>
                  </a:moveTo>
                  <a:cubicBezTo>
                    <a:pt x="0" y="0"/>
                    <a:pt x="0" y="1027"/>
                    <a:pt x="685" y="1027"/>
                  </a:cubicBezTo>
                  <a:cubicBezTo>
                    <a:pt x="1347" y="1027"/>
                    <a:pt x="1347" y="0"/>
                    <a:pt x="685"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1508667" y="3249462"/>
              <a:ext cx="46260" cy="35278"/>
            </a:xfrm>
            <a:custGeom>
              <a:avLst/>
              <a:gdLst/>
              <a:ahLst/>
              <a:cxnLst/>
              <a:rect l="l" t="t" r="r" b="b"/>
              <a:pathLst>
                <a:path w="1348" h="1028" extrusionOk="0">
                  <a:moveTo>
                    <a:pt x="685" y="1"/>
                  </a:moveTo>
                  <a:cubicBezTo>
                    <a:pt x="1" y="1"/>
                    <a:pt x="1" y="1028"/>
                    <a:pt x="685" y="1028"/>
                  </a:cubicBezTo>
                  <a:cubicBezTo>
                    <a:pt x="1347" y="1028"/>
                    <a:pt x="1347" y="1"/>
                    <a:pt x="685"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1542368" y="3269847"/>
              <a:ext cx="46226" cy="36068"/>
            </a:xfrm>
            <a:custGeom>
              <a:avLst/>
              <a:gdLst/>
              <a:ahLst/>
              <a:cxnLst/>
              <a:rect l="l" t="t" r="r" b="b"/>
              <a:pathLst>
                <a:path w="1347" h="1051" extrusionOk="0">
                  <a:moveTo>
                    <a:pt x="685" y="0"/>
                  </a:moveTo>
                  <a:cubicBezTo>
                    <a:pt x="0" y="0"/>
                    <a:pt x="0" y="1050"/>
                    <a:pt x="685" y="1050"/>
                  </a:cubicBezTo>
                  <a:cubicBezTo>
                    <a:pt x="1347" y="1050"/>
                    <a:pt x="1347" y="0"/>
                    <a:pt x="685"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1513369" y="3845570"/>
              <a:ext cx="46260" cy="35278"/>
            </a:xfrm>
            <a:custGeom>
              <a:avLst/>
              <a:gdLst/>
              <a:ahLst/>
              <a:cxnLst/>
              <a:rect l="l" t="t" r="r" b="b"/>
              <a:pathLst>
                <a:path w="1348" h="1028" extrusionOk="0">
                  <a:moveTo>
                    <a:pt x="662" y="1"/>
                  </a:moveTo>
                  <a:cubicBezTo>
                    <a:pt x="0" y="1"/>
                    <a:pt x="0" y="1028"/>
                    <a:pt x="662" y="1028"/>
                  </a:cubicBezTo>
                  <a:cubicBezTo>
                    <a:pt x="1347" y="1028"/>
                    <a:pt x="1347" y="1"/>
                    <a:pt x="66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1534509" y="3799344"/>
              <a:ext cx="45471" cy="35313"/>
            </a:xfrm>
            <a:custGeom>
              <a:avLst/>
              <a:gdLst/>
              <a:ahLst/>
              <a:cxnLst/>
              <a:rect l="l" t="t" r="r" b="b"/>
              <a:pathLst>
                <a:path w="1325" h="1029" extrusionOk="0">
                  <a:moveTo>
                    <a:pt x="663" y="1"/>
                  </a:moveTo>
                  <a:cubicBezTo>
                    <a:pt x="1" y="1"/>
                    <a:pt x="1" y="1028"/>
                    <a:pt x="663" y="1028"/>
                  </a:cubicBezTo>
                  <a:cubicBezTo>
                    <a:pt x="1325" y="1028"/>
                    <a:pt x="1325" y="1"/>
                    <a:pt x="663"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1055117" y="3836957"/>
              <a:ext cx="46260" cy="36068"/>
            </a:xfrm>
            <a:custGeom>
              <a:avLst/>
              <a:gdLst/>
              <a:ahLst/>
              <a:cxnLst/>
              <a:rect l="l" t="t" r="r" b="b"/>
              <a:pathLst>
                <a:path w="1348" h="1051" extrusionOk="0">
                  <a:moveTo>
                    <a:pt x="685" y="1"/>
                  </a:moveTo>
                  <a:cubicBezTo>
                    <a:pt x="1" y="1"/>
                    <a:pt x="1" y="1050"/>
                    <a:pt x="685" y="1050"/>
                  </a:cubicBezTo>
                  <a:cubicBezTo>
                    <a:pt x="1347" y="1050"/>
                    <a:pt x="1347" y="1"/>
                    <a:pt x="685"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1059819" y="3786818"/>
              <a:ext cx="46260" cy="35278"/>
            </a:xfrm>
            <a:custGeom>
              <a:avLst/>
              <a:gdLst/>
              <a:ahLst/>
              <a:cxnLst/>
              <a:rect l="l" t="t" r="r" b="b"/>
              <a:pathLst>
                <a:path w="1348" h="1028" extrusionOk="0">
                  <a:moveTo>
                    <a:pt x="663" y="1"/>
                  </a:moveTo>
                  <a:cubicBezTo>
                    <a:pt x="1" y="1"/>
                    <a:pt x="1" y="1028"/>
                    <a:pt x="663" y="1028"/>
                  </a:cubicBezTo>
                  <a:cubicBezTo>
                    <a:pt x="1347" y="1028"/>
                    <a:pt x="1347" y="1"/>
                    <a:pt x="663"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526616" y="3528607"/>
              <a:ext cx="385969" cy="294135"/>
            </a:xfrm>
            <a:custGeom>
              <a:avLst/>
              <a:gdLst/>
              <a:ahLst/>
              <a:cxnLst/>
              <a:rect l="l" t="t" r="r" b="b"/>
              <a:pathLst>
                <a:path w="11247" h="8571" extrusionOk="0">
                  <a:moveTo>
                    <a:pt x="6582" y="1"/>
                  </a:moveTo>
                  <a:cubicBezTo>
                    <a:pt x="4812" y="1"/>
                    <a:pt x="2921" y="897"/>
                    <a:pt x="1820" y="2823"/>
                  </a:cubicBezTo>
                  <a:cubicBezTo>
                    <a:pt x="0" y="5886"/>
                    <a:pt x="2604" y="8571"/>
                    <a:pt x="5433" y="8571"/>
                  </a:cubicBezTo>
                  <a:cubicBezTo>
                    <a:pt x="6082" y="8571"/>
                    <a:pt x="6744" y="8429"/>
                    <a:pt x="7366" y="8118"/>
                  </a:cubicBezTo>
                  <a:lnTo>
                    <a:pt x="10836" y="4786"/>
                  </a:lnTo>
                  <a:cubicBezTo>
                    <a:pt x="11246" y="1713"/>
                    <a:pt x="9029" y="1"/>
                    <a:pt x="6582" y="1"/>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644636" y="3624080"/>
              <a:ext cx="210641" cy="160366"/>
            </a:xfrm>
            <a:custGeom>
              <a:avLst/>
              <a:gdLst/>
              <a:ahLst/>
              <a:cxnLst/>
              <a:rect l="l" t="t" r="r" b="b"/>
              <a:pathLst>
                <a:path w="6138" h="4673" extrusionOk="0">
                  <a:moveTo>
                    <a:pt x="3604" y="0"/>
                  </a:moveTo>
                  <a:cubicBezTo>
                    <a:pt x="2636" y="0"/>
                    <a:pt x="1597" y="491"/>
                    <a:pt x="983" y="1547"/>
                  </a:cubicBezTo>
                  <a:cubicBezTo>
                    <a:pt x="0" y="3215"/>
                    <a:pt x="1426" y="4673"/>
                    <a:pt x="2963" y="4673"/>
                  </a:cubicBezTo>
                  <a:cubicBezTo>
                    <a:pt x="3318" y="4673"/>
                    <a:pt x="3680" y="4595"/>
                    <a:pt x="4018" y="4423"/>
                  </a:cubicBezTo>
                  <a:lnTo>
                    <a:pt x="5913" y="2597"/>
                  </a:lnTo>
                  <a:cubicBezTo>
                    <a:pt x="6138" y="931"/>
                    <a:pt x="4938" y="0"/>
                    <a:pt x="3604" y="0"/>
                  </a:cubicBezTo>
                  <a:close/>
                </a:path>
              </a:pathLst>
            </a:custGeom>
            <a:solidFill>
              <a:srgbClr val="DD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a:off x="1342292" y="3510933"/>
              <a:ext cx="385626" cy="293792"/>
            </a:xfrm>
            <a:custGeom>
              <a:avLst/>
              <a:gdLst/>
              <a:ahLst/>
              <a:cxnLst/>
              <a:rect l="l" t="t" r="r" b="b"/>
              <a:pathLst>
                <a:path w="11237" h="8561" extrusionOk="0">
                  <a:moveTo>
                    <a:pt x="4659" y="0"/>
                  </a:moveTo>
                  <a:cubicBezTo>
                    <a:pt x="2213" y="0"/>
                    <a:pt x="1" y="1705"/>
                    <a:pt x="398" y="4776"/>
                  </a:cubicBezTo>
                  <a:lnTo>
                    <a:pt x="3867" y="8108"/>
                  </a:lnTo>
                  <a:cubicBezTo>
                    <a:pt x="4489" y="8419"/>
                    <a:pt x="5151" y="8561"/>
                    <a:pt x="5800" y="8561"/>
                  </a:cubicBezTo>
                  <a:cubicBezTo>
                    <a:pt x="8630" y="8561"/>
                    <a:pt x="11237" y="5876"/>
                    <a:pt x="9436" y="2813"/>
                  </a:cubicBezTo>
                  <a:cubicBezTo>
                    <a:pt x="8324" y="895"/>
                    <a:pt x="6430" y="0"/>
                    <a:pt x="4659" y="0"/>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a:off x="1399124" y="3606063"/>
              <a:ext cx="210641" cy="160366"/>
            </a:xfrm>
            <a:custGeom>
              <a:avLst/>
              <a:gdLst/>
              <a:ahLst/>
              <a:cxnLst/>
              <a:rect l="l" t="t" r="r" b="b"/>
              <a:pathLst>
                <a:path w="6138" h="4673" extrusionOk="0">
                  <a:moveTo>
                    <a:pt x="2544" y="0"/>
                  </a:moveTo>
                  <a:cubicBezTo>
                    <a:pt x="1208" y="0"/>
                    <a:pt x="0" y="931"/>
                    <a:pt x="225" y="2597"/>
                  </a:cubicBezTo>
                  <a:lnTo>
                    <a:pt x="2120" y="4423"/>
                  </a:lnTo>
                  <a:cubicBezTo>
                    <a:pt x="2463" y="4595"/>
                    <a:pt x="2827" y="4673"/>
                    <a:pt x="3184" y="4673"/>
                  </a:cubicBezTo>
                  <a:cubicBezTo>
                    <a:pt x="4727" y="4673"/>
                    <a:pt x="6138" y="3215"/>
                    <a:pt x="5156" y="1547"/>
                  </a:cubicBezTo>
                  <a:cubicBezTo>
                    <a:pt x="4551" y="491"/>
                    <a:pt x="3514" y="0"/>
                    <a:pt x="2544" y="0"/>
                  </a:cubicBezTo>
                  <a:close/>
                </a:path>
              </a:pathLst>
            </a:custGeom>
            <a:solidFill>
              <a:srgbClr val="DD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370502" y="3601259"/>
              <a:ext cx="1590136" cy="1539929"/>
            </a:xfrm>
            <a:custGeom>
              <a:avLst/>
              <a:gdLst/>
              <a:ahLst/>
              <a:cxnLst/>
              <a:rect l="l" t="t" r="r" b="b"/>
              <a:pathLst>
                <a:path w="46336" h="44873" extrusionOk="0">
                  <a:moveTo>
                    <a:pt x="22299" y="0"/>
                  </a:moveTo>
                  <a:cubicBezTo>
                    <a:pt x="7992" y="0"/>
                    <a:pt x="720" y="21840"/>
                    <a:pt x="69" y="37203"/>
                  </a:cubicBezTo>
                  <a:cubicBezTo>
                    <a:pt x="0" y="39897"/>
                    <a:pt x="229" y="42453"/>
                    <a:pt x="799" y="44873"/>
                  </a:cubicBezTo>
                  <a:lnTo>
                    <a:pt x="44418" y="44873"/>
                  </a:lnTo>
                  <a:cubicBezTo>
                    <a:pt x="46336" y="28826"/>
                    <a:pt x="39214" y="2030"/>
                    <a:pt x="24583" y="181"/>
                  </a:cubicBezTo>
                  <a:cubicBezTo>
                    <a:pt x="23803" y="59"/>
                    <a:pt x="23041" y="0"/>
                    <a:pt x="22299"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a:off x="770550" y="3944990"/>
              <a:ext cx="719329" cy="617543"/>
            </a:xfrm>
            <a:custGeom>
              <a:avLst/>
              <a:gdLst/>
              <a:ahLst/>
              <a:cxnLst/>
              <a:rect l="l" t="t" r="r" b="b"/>
              <a:pathLst>
                <a:path w="20961" h="17995" extrusionOk="0">
                  <a:moveTo>
                    <a:pt x="10143" y="1"/>
                  </a:moveTo>
                  <a:cubicBezTo>
                    <a:pt x="5311" y="1"/>
                    <a:pt x="0" y="8671"/>
                    <a:pt x="2061" y="13903"/>
                  </a:cubicBezTo>
                  <a:cubicBezTo>
                    <a:pt x="3118" y="16567"/>
                    <a:pt x="7299" y="17995"/>
                    <a:pt x="11388" y="17995"/>
                  </a:cubicBezTo>
                  <a:cubicBezTo>
                    <a:pt x="15428" y="17995"/>
                    <a:pt x="19379" y="16601"/>
                    <a:pt x="20139" y="13629"/>
                  </a:cubicBezTo>
                  <a:cubicBezTo>
                    <a:pt x="20961" y="10707"/>
                    <a:pt x="19431" y="7512"/>
                    <a:pt x="18336" y="5161"/>
                  </a:cubicBezTo>
                  <a:cubicBezTo>
                    <a:pt x="16373" y="1258"/>
                    <a:pt x="14433" y="2"/>
                    <a:pt x="10256" y="2"/>
                  </a:cubicBezTo>
                  <a:cubicBezTo>
                    <a:pt x="10218" y="1"/>
                    <a:pt x="10180" y="1"/>
                    <a:pt x="10143" y="1"/>
                  </a:cubicBezTo>
                  <a:close/>
                </a:path>
              </a:pathLst>
            </a:custGeom>
            <a:solidFill>
              <a:srgbClr val="F4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a:off x="1056696" y="3907927"/>
              <a:ext cx="195850" cy="99521"/>
            </a:xfrm>
            <a:custGeom>
              <a:avLst/>
              <a:gdLst/>
              <a:ahLst/>
              <a:cxnLst/>
              <a:rect l="l" t="t" r="r" b="b"/>
              <a:pathLst>
                <a:path w="5707" h="2900" extrusionOk="0">
                  <a:moveTo>
                    <a:pt x="2727" y="1"/>
                  </a:moveTo>
                  <a:cubicBezTo>
                    <a:pt x="1966" y="1"/>
                    <a:pt x="1211" y="85"/>
                    <a:pt x="480" y="352"/>
                  </a:cubicBezTo>
                  <a:cubicBezTo>
                    <a:pt x="46" y="512"/>
                    <a:pt x="0" y="1128"/>
                    <a:pt x="274" y="1425"/>
                  </a:cubicBezTo>
                  <a:cubicBezTo>
                    <a:pt x="799" y="1973"/>
                    <a:pt x="1461" y="2246"/>
                    <a:pt x="2123" y="2566"/>
                  </a:cubicBezTo>
                  <a:cubicBezTo>
                    <a:pt x="2444" y="2752"/>
                    <a:pt x="2777" y="2900"/>
                    <a:pt x="3141" y="2900"/>
                  </a:cubicBezTo>
                  <a:cubicBezTo>
                    <a:pt x="3269" y="2900"/>
                    <a:pt x="3402" y="2882"/>
                    <a:pt x="3538" y="2840"/>
                  </a:cubicBezTo>
                  <a:cubicBezTo>
                    <a:pt x="4337" y="2589"/>
                    <a:pt x="5227" y="1858"/>
                    <a:pt x="5547" y="1060"/>
                  </a:cubicBezTo>
                  <a:cubicBezTo>
                    <a:pt x="5707" y="626"/>
                    <a:pt x="5364" y="192"/>
                    <a:pt x="4931" y="147"/>
                  </a:cubicBezTo>
                  <a:cubicBezTo>
                    <a:pt x="4202" y="79"/>
                    <a:pt x="3462" y="1"/>
                    <a:pt x="2727" y="1"/>
                  </a:cubicBezTo>
                  <a:close/>
                </a:path>
              </a:pathLst>
            </a:custGeom>
            <a:solidFill>
              <a:srgbClr val="723F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a:off x="915922" y="3849380"/>
              <a:ext cx="104771" cy="105801"/>
            </a:xfrm>
            <a:custGeom>
              <a:avLst/>
              <a:gdLst/>
              <a:ahLst/>
              <a:cxnLst/>
              <a:rect l="l" t="t" r="r" b="b"/>
              <a:pathLst>
                <a:path w="3053" h="3083" extrusionOk="0">
                  <a:moveTo>
                    <a:pt x="1553" y="1"/>
                  </a:moveTo>
                  <a:cubicBezTo>
                    <a:pt x="322" y="1"/>
                    <a:pt x="1" y="1963"/>
                    <a:pt x="313" y="2834"/>
                  </a:cubicBezTo>
                  <a:cubicBezTo>
                    <a:pt x="377" y="3007"/>
                    <a:pt x="521" y="3082"/>
                    <a:pt x="662" y="3082"/>
                  </a:cubicBezTo>
                  <a:cubicBezTo>
                    <a:pt x="874" y="3082"/>
                    <a:pt x="1080" y="2912"/>
                    <a:pt x="998" y="2651"/>
                  </a:cubicBezTo>
                  <a:cubicBezTo>
                    <a:pt x="815" y="2126"/>
                    <a:pt x="861" y="734"/>
                    <a:pt x="1637" y="688"/>
                  </a:cubicBezTo>
                  <a:cubicBezTo>
                    <a:pt x="1647" y="688"/>
                    <a:pt x="1656" y="687"/>
                    <a:pt x="1665" y="687"/>
                  </a:cubicBezTo>
                  <a:cubicBezTo>
                    <a:pt x="2278" y="687"/>
                    <a:pt x="2345" y="2155"/>
                    <a:pt x="2345" y="2560"/>
                  </a:cubicBezTo>
                  <a:cubicBezTo>
                    <a:pt x="2345" y="2788"/>
                    <a:pt x="2522" y="2903"/>
                    <a:pt x="2699" y="2903"/>
                  </a:cubicBezTo>
                  <a:cubicBezTo>
                    <a:pt x="2875" y="2903"/>
                    <a:pt x="3052" y="2788"/>
                    <a:pt x="3052" y="2560"/>
                  </a:cubicBezTo>
                  <a:cubicBezTo>
                    <a:pt x="3030" y="1624"/>
                    <a:pt x="2824" y="72"/>
                    <a:pt x="1637" y="4"/>
                  </a:cubicBezTo>
                  <a:cubicBezTo>
                    <a:pt x="1609" y="2"/>
                    <a:pt x="1581" y="1"/>
                    <a:pt x="1553" y="1"/>
                  </a:cubicBezTo>
                  <a:close/>
                </a:path>
              </a:pathLst>
            </a:custGeom>
            <a:solidFill>
              <a:srgbClr val="723F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1272352" y="3849380"/>
              <a:ext cx="103982" cy="105801"/>
            </a:xfrm>
            <a:custGeom>
              <a:avLst/>
              <a:gdLst/>
              <a:ahLst/>
              <a:cxnLst/>
              <a:rect l="l" t="t" r="r" b="b"/>
              <a:pathLst>
                <a:path w="3030" h="3083" extrusionOk="0">
                  <a:moveTo>
                    <a:pt x="1531" y="1"/>
                  </a:moveTo>
                  <a:cubicBezTo>
                    <a:pt x="321" y="1"/>
                    <a:pt x="0" y="1963"/>
                    <a:pt x="313" y="2834"/>
                  </a:cubicBezTo>
                  <a:cubicBezTo>
                    <a:pt x="377" y="3007"/>
                    <a:pt x="520" y="3082"/>
                    <a:pt x="660" y="3082"/>
                  </a:cubicBezTo>
                  <a:cubicBezTo>
                    <a:pt x="870" y="3082"/>
                    <a:pt x="1071" y="2912"/>
                    <a:pt x="975" y="2651"/>
                  </a:cubicBezTo>
                  <a:cubicBezTo>
                    <a:pt x="792" y="2126"/>
                    <a:pt x="861" y="734"/>
                    <a:pt x="1614" y="688"/>
                  </a:cubicBezTo>
                  <a:cubicBezTo>
                    <a:pt x="1624" y="688"/>
                    <a:pt x="1633" y="687"/>
                    <a:pt x="1643" y="687"/>
                  </a:cubicBezTo>
                  <a:cubicBezTo>
                    <a:pt x="2278" y="687"/>
                    <a:pt x="2344" y="2155"/>
                    <a:pt x="2344" y="2560"/>
                  </a:cubicBezTo>
                  <a:cubicBezTo>
                    <a:pt x="2344" y="2788"/>
                    <a:pt x="2515" y="2903"/>
                    <a:pt x="2687" y="2903"/>
                  </a:cubicBezTo>
                  <a:cubicBezTo>
                    <a:pt x="2858" y="2903"/>
                    <a:pt x="3029" y="2788"/>
                    <a:pt x="3029" y="2560"/>
                  </a:cubicBezTo>
                  <a:cubicBezTo>
                    <a:pt x="3029" y="1624"/>
                    <a:pt x="2801" y="72"/>
                    <a:pt x="1614" y="4"/>
                  </a:cubicBezTo>
                  <a:cubicBezTo>
                    <a:pt x="1586" y="2"/>
                    <a:pt x="1558" y="1"/>
                    <a:pt x="1531" y="1"/>
                  </a:cubicBezTo>
                  <a:close/>
                </a:path>
              </a:pathLst>
            </a:custGeom>
            <a:solidFill>
              <a:srgbClr val="723F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1020971" y="3965032"/>
              <a:ext cx="182226" cy="248013"/>
            </a:xfrm>
            <a:custGeom>
              <a:avLst/>
              <a:gdLst/>
              <a:ahLst/>
              <a:cxnLst/>
              <a:rect l="l" t="t" r="r" b="b"/>
              <a:pathLst>
                <a:path w="5310" h="7227" extrusionOk="0">
                  <a:moveTo>
                    <a:pt x="4271" y="0"/>
                  </a:moveTo>
                  <a:cubicBezTo>
                    <a:pt x="4186" y="0"/>
                    <a:pt x="4100" y="58"/>
                    <a:pt x="4100" y="172"/>
                  </a:cubicBezTo>
                  <a:cubicBezTo>
                    <a:pt x="4077" y="1473"/>
                    <a:pt x="4260" y="2774"/>
                    <a:pt x="4191" y="4098"/>
                  </a:cubicBezTo>
                  <a:cubicBezTo>
                    <a:pt x="4106" y="5339"/>
                    <a:pt x="3438" y="6881"/>
                    <a:pt x="2001" y="6881"/>
                  </a:cubicBezTo>
                  <a:cubicBezTo>
                    <a:pt x="1905" y="6881"/>
                    <a:pt x="1806" y="6874"/>
                    <a:pt x="1703" y="6859"/>
                  </a:cubicBezTo>
                  <a:cubicBezTo>
                    <a:pt x="699" y="6700"/>
                    <a:pt x="471" y="5399"/>
                    <a:pt x="357" y="4623"/>
                  </a:cubicBezTo>
                  <a:cubicBezTo>
                    <a:pt x="347" y="4530"/>
                    <a:pt x="286" y="4490"/>
                    <a:pt x="218" y="4490"/>
                  </a:cubicBezTo>
                  <a:cubicBezTo>
                    <a:pt x="117" y="4490"/>
                    <a:pt x="1" y="4578"/>
                    <a:pt x="14" y="4714"/>
                  </a:cubicBezTo>
                  <a:cubicBezTo>
                    <a:pt x="213" y="6013"/>
                    <a:pt x="896" y="7227"/>
                    <a:pt x="2065" y="7227"/>
                  </a:cubicBezTo>
                  <a:cubicBezTo>
                    <a:pt x="2375" y="7227"/>
                    <a:pt x="2718" y="7142"/>
                    <a:pt x="3096" y="6951"/>
                  </a:cubicBezTo>
                  <a:cubicBezTo>
                    <a:pt x="5310" y="5832"/>
                    <a:pt x="4442" y="2066"/>
                    <a:pt x="4442" y="172"/>
                  </a:cubicBezTo>
                  <a:cubicBezTo>
                    <a:pt x="4442" y="58"/>
                    <a:pt x="4357" y="0"/>
                    <a:pt x="4271" y="0"/>
                  </a:cubicBezTo>
                  <a:close/>
                </a:path>
              </a:pathLst>
            </a:custGeom>
            <a:solidFill>
              <a:srgbClr val="723F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1162842" y="4096952"/>
              <a:ext cx="144545" cy="110811"/>
            </a:xfrm>
            <a:custGeom>
              <a:avLst/>
              <a:gdLst/>
              <a:ahLst/>
              <a:cxnLst/>
              <a:rect l="l" t="t" r="r" b="b"/>
              <a:pathLst>
                <a:path w="4212" h="3229" extrusionOk="0">
                  <a:moveTo>
                    <a:pt x="3657" y="1"/>
                  </a:moveTo>
                  <a:cubicBezTo>
                    <a:pt x="3549" y="1"/>
                    <a:pt x="3440" y="83"/>
                    <a:pt x="3481" y="208"/>
                  </a:cubicBezTo>
                  <a:cubicBezTo>
                    <a:pt x="3801" y="1212"/>
                    <a:pt x="3595" y="2490"/>
                    <a:pt x="2454" y="2833"/>
                  </a:cubicBezTo>
                  <a:cubicBezTo>
                    <a:pt x="2299" y="2876"/>
                    <a:pt x="2152" y="2896"/>
                    <a:pt x="2012" y="2896"/>
                  </a:cubicBezTo>
                  <a:cubicBezTo>
                    <a:pt x="979" y="2896"/>
                    <a:pt x="374" y="1789"/>
                    <a:pt x="354" y="824"/>
                  </a:cubicBezTo>
                  <a:cubicBezTo>
                    <a:pt x="354" y="710"/>
                    <a:pt x="263" y="653"/>
                    <a:pt x="174" y="653"/>
                  </a:cubicBezTo>
                  <a:cubicBezTo>
                    <a:pt x="86" y="653"/>
                    <a:pt x="0" y="710"/>
                    <a:pt x="12" y="824"/>
                  </a:cubicBezTo>
                  <a:cubicBezTo>
                    <a:pt x="33" y="1997"/>
                    <a:pt x="746" y="3228"/>
                    <a:pt x="1993" y="3228"/>
                  </a:cubicBezTo>
                  <a:cubicBezTo>
                    <a:pt x="2104" y="3228"/>
                    <a:pt x="2220" y="3219"/>
                    <a:pt x="2340" y="3198"/>
                  </a:cubicBezTo>
                  <a:cubicBezTo>
                    <a:pt x="3801" y="2947"/>
                    <a:pt x="4211" y="1395"/>
                    <a:pt x="3823" y="117"/>
                  </a:cubicBezTo>
                  <a:cubicBezTo>
                    <a:pt x="3796" y="36"/>
                    <a:pt x="3727" y="1"/>
                    <a:pt x="3657" y="1"/>
                  </a:cubicBezTo>
                  <a:close/>
                </a:path>
              </a:pathLst>
            </a:custGeom>
            <a:solidFill>
              <a:srgbClr val="723F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1033977" y="4068021"/>
              <a:ext cx="25086" cy="18840"/>
            </a:xfrm>
            <a:custGeom>
              <a:avLst/>
              <a:gdLst/>
              <a:ahLst/>
              <a:cxnLst/>
              <a:rect l="l" t="t" r="r" b="b"/>
              <a:pathLst>
                <a:path w="731" h="549" extrusionOk="0">
                  <a:moveTo>
                    <a:pt x="366" y="1"/>
                  </a:moveTo>
                  <a:cubicBezTo>
                    <a:pt x="0" y="1"/>
                    <a:pt x="0" y="549"/>
                    <a:pt x="366" y="549"/>
                  </a:cubicBezTo>
                  <a:cubicBezTo>
                    <a:pt x="731" y="549"/>
                    <a:pt x="731" y="1"/>
                    <a:pt x="366" y="1"/>
                  </a:cubicBezTo>
                  <a:close/>
                </a:path>
              </a:pathLst>
            </a:custGeom>
            <a:solidFill>
              <a:srgbClr val="723F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1083327" y="4028075"/>
              <a:ext cx="25086" cy="18840"/>
            </a:xfrm>
            <a:custGeom>
              <a:avLst/>
              <a:gdLst/>
              <a:ahLst/>
              <a:cxnLst/>
              <a:rect l="l" t="t" r="r" b="b"/>
              <a:pathLst>
                <a:path w="731" h="549" extrusionOk="0">
                  <a:moveTo>
                    <a:pt x="366" y="1"/>
                  </a:moveTo>
                  <a:cubicBezTo>
                    <a:pt x="0" y="1"/>
                    <a:pt x="0" y="549"/>
                    <a:pt x="366" y="549"/>
                  </a:cubicBezTo>
                  <a:cubicBezTo>
                    <a:pt x="731" y="549"/>
                    <a:pt x="731" y="1"/>
                    <a:pt x="366" y="1"/>
                  </a:cubicBezTo>
                  <a:close/>
                </a:path>
              </a:pathLst>
            </a:custGeom>
            <a:solidFill>
              <a:srgbClr val="723F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a:off x="1088028" y="4091529"/>
              <a:ext cx="25086" cy="18840"/>
            </a:xfrm>
            <a:custGeom>
              <a:avLst/>
              <a:gdLst/>
              <a:ahLst/>
              <a:cxnLst/>
              <a:rect l="l" t="t" r="r" b="b"/>
              <a:pathLst>
                <a:path w="731" h="549" extrusionOk="0">
                  <a:moveTo>
                    <a:pt x="366" y="1"/>
                  </a:moveTo>
                  <a:cubicBezTo>
                    <a:pt x="0" y="1"/>
                    <a:pt x="0" y="549"/>
                    <a:pt x="366" y="549"/>
                  </a:cubicBezTo>
                  <a:cubicBezTo>
                    <a:pt x="731" y="549"/>
                    <a:pt x="731" y="1"/>
                    <a:pt x="366" y="1"/>
                  </a:cubicBezTo>
                  <a:close/>
                </a:path>
              </a:pathLst>
            </a:custGeom>
            <a:solidFill>
              <a:srgbClr val="723F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4"/>
            <p:cNvSpPr/>
            <p:nvPr/>
          </p:nvSpPr>
          <p:spPr>
            <a:xfrm>
              <a:off x="1212569" y="4096231"/>
              <a:ext cx="24331" cy="18840"/>
            </a:xfrm>
            <a:custGeom>
              <a:avLst/>
              <a:gdLst/>
              <a:ahLst/>
              <a:cxnLst/>
              <a:rect l="l" t="t" r="r" b="b"/>
              <a:pathLst>
                <a:path w="709" h="549" extrusionOk="0">
                  <a:moveTo>
                    <a:pt x="343" y="1"/>
                  </a:moveTo>
                  <a:cubicBezTo>
                    <a:pt x="1" y="1"/>
                    <a:pt x="1" y="548"/>
                    <a:pt x="343" y="548"/>
                  </a:cubicBezTo>
                  <a:cubicBezTo>
                    <a:pt x="708" y="548"/>
                    <a:pt x="708" y="1"/>
                    <a:pt x="343" y="1"/>
                  </a:cubicBezTo>
                  <a:close/>
                </a:path>
              </a:pathLst>
            </a:custGeom>
            <a:solidFill>
              <a:srgbClr val="723F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4"/>
            <p:cNvSpPr/>
            <p:nvPr/>
          </p:nvSpPr>
          <p:spPr>
            <a:xfrm>
              <a:off x="1217271" y="4021829"/>
              <a:ext cx="24331" cy="18840"/>
            </a:xfrm>
            <a:custGeom>
              <a:avLst/>
              <a:gdLst/>
              <a:ahLst/>
              <a:cxnLst/>
              <a:rect l="l" t="t" r="r" b="b"/>
              <a:pathLst>
                <a:path w="709" h="549" extrusionOk="0">
                  <a:moveTo>
                    <a:pt x="343" y="0"/>
                  </a:moveTo>
                  <a:cubicBezTo>
                    <a:pt x="1" y="0"/>
                    <a:pt x="1" y="548"/>
                    <a:pt x="343" y="548"/>
                  </a:cubicBezTo>
                  <a:cubicBezTo>
                    <a:pt x="708" y="548"/>
                    <a:pt x="708" y="0"/>
                    <a:pt x="343" y="0"/>
                  </a:cubicBezTo>
                  <a:close/>
                </a:path>
              </a:pathLst>
            </a:custGeom>
            <a:solidFill>
              <a:srgbClr val="723F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1272901" y="4046881"/>
              <a:ext cx="24297" cy="19630"/>
            </a:xfrm>
            <a:custGeom>
              <a:avLst/>
              <a:gdLst/>
              <a:ahLst/>
              <a:cxnLst/>
              <a:rect l="l" t="t" r="r" b="b"/>
              <a:pathLst>
                <a:path w="708" h="572" extrusionOk="0">
                  <a:moveTo>
                    <a:pt x="343" y="1"/>
                  </a:moveTo>
                  <a:cubicBezTo>
                    <a:pt x="0" y="1"/>
                    <a:pt x="0" y="571"/>
                    <a:pt x="343" y="571"/>
                  </a:cubicBezTo>
                  <a:cubicBezTo>
                    <a:pt x="708" y="571"/>
                    <a:pt x="708" y="1"/>
                    <a:pt x="343" y="1"/>
                  </a:cubicBezTo>
                  <a:close/>
                </a:path>
              </a:pathLst>
            </a:custGeom>
            <a:solidFill>
              <a:srgbClr val="723F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a:off x="706547" y="3950344"/>
              <a:ext cx="9437" cy="53501"/>
            </a:xfrm>
            <a:custGeom>
              <a:avLst/>
              <a:gdLst/>
              <a:ahLst/>
              <a:cxnLst/>
              <a:rect l="l" t="t" r="r" b="b"/>
              <a:pathLst>
                <a:path w="275" h="1559" extrusionOk="0">
                  <a:moveTo>
                    <a:pt x="137" y="0"/>
                  </a:moveTo>
                  <a:cubicBezTo>
                    <a:pt x="69" y="0"/>
                    <a:pt x="0" y="40"/>
                    <a:pt x="0" y="120"/>
                  </a:cubicBezTo>
                  <a:lnTo>
                    <a:pt x="0" y="1421"/>
                  </a:lnTo>
                  <a:cubicBezTo>
                    <a:pt x="0" y="1513"/>
                    <a:pt x="69" y="1558"/>
                    <a:pt x="137" y="1558"/>
                  </a:cubicBezTo>
                  <a:cubicBezTo>
                    <a:pt x="206" y="1558"/>
                    <a:pt x="274" y="1513"/>
                    <a:pt x="274" y="1421"/>
                  </a:cubicBezTo>
                  <a:lnTo>
                    <a:pt x="274" y="120"/>
                  </a:lnTo>
                  <a:cubicBezTo>
                    <a:pt x="274" y="40"/>
                    <a:pt x="206" y="0"/>
                    <a:pt x="137" y="0"/>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a:off x="745704" y="3953673"/>
              <a:ext cx="10227" cy="42348"/>
            </a:xfrm>
            <a:custGeom>
              <a:avLst/>
              <a:gdLst/>
              <a:ahLst/>
              <a:cxnLst/>
              <a:rect l="l" t="t" r="r" b="b"/>
              <a:pathLst>
                <a:path w="298" h="1234" extrusionOk="0">
                  <a:moveTo>
                    <a:pt x="149" y="0"/>
                  </a:moveTo>
                  <a:cubicBezTo>
                    <a:pt x="75" y="0"/>
                    <a:pt x="1" y="46"/>
                    <a:pt x="1" y="137"/>
                  </a:cubicBezTo>
                  <a:lnTo>
                    <a:pt x="1" y="1096"/>
                  </a:lnTo>
                  <a:cubicBezTo>
                    <a:pt x="1" y="1187"/>
                    <a:pt x="75" y="1233"/>
                    <a:pt x="149" y="1233"/>
                  </a:cubicBezTo>
                  <a:cubicBezTo>
                    <a:pt x="223" y="1233"/>
                    <a:pt x="297" y="1187"/>
                    <a:pt x="297" y="1096"/>
                  </a:cubicBezTo>
                  <a:lnTo>
                    <a:pt x="297" y="137"/>
                  </a:lnTo>
                  <a:cubicBezTo>
                    <a:pt x="297" y="46"/>
                    <a:pt x="223" y="0"/>
                    <a:pt x="149" y="0"/>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725353" y="4020250"/>
              <a:ext cx="9437" cy="34489"/>
            </a:xfrm>
            <a:custGeom>
              <a:avLst/>
              <a:gdLst/>
              <a:ahLst/>
              <a:cxnLst/>
              <a:rect l="l" t="t" r="r" b="b"/>
              <a:pathLst>
                <a:path w="275" h="1005" extrusionOk="0">
                  <a:moveTo>
                    <a:pt x="137" y="1"/>
                  </a:moveTo>
                  <a:cubicBezTo>
                    <a:pt x="69" y="1"/>
                    <a:pt x="0" y="46"/>
                    <a:pt x="0" y="138"/>
                  </a:cubicBezTo>
                  <a:lnTo>
                    <a:pt x="0" y="868"/>
                  </a:lnTo>
                  <a:cubicBezTo>
                    <a:pt x="0" y="959"/>
                    <a:pt x="69" y="1005"/>
                    <a:pt x="137" y="1005"/>
                  </a:cubicBezTo>
                  <a:cubicBezTo>
                    <a:pt x="206" y="1005"/>
                    <a:pt x="274" y="959"/>
                    <a:pt x="274" y="868"/>
                  </a:cubicBezTo>
                  <a:lnTo>
                    <a:pt x="274" y="138"/>
                  </a:lnTo>
                  <a:cubicBezTo>
                    <a:pt x="274" y="46"/>
                    <a:pt x="206" y="1"/>
                    <a:pt x="137" y="1"/>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a:off x="1103678" y="3710048"/>
              <a:ext cx="9437" cy="42554"/>
            </a:xfrm>
            <a:custGeom>
              <a:avLst/>
              <a:gdLst/>
              <a:ahLst/>
              <a:cxnLst/>
              <a:rect l="l" t="t" r="r" b="b"/>
              <a:pathLst>
                <a:path w="275" h="1240" extrusionOk="0">
                  <a:moveTo>
                    <a:pt x="138" y="1"/>
                  </a:moveTo>
                  <a:cubicBezTo>
                    <a:pt x="69" y="1"/>
                    <a:pt x="1" y="46"/>
                    <a:pt x="1" y="138"/>
                  </a:cubicBezTo>
                  <a:lnTo>
                    <a:pt x="1" y="1119"/>
                  </a:lnTo>
                  <a:cubicBezTo>
                    <a:pt x="1" y="1199"/>
                    <a:pt x="69" y="1239"/>
                    <a:pt x="138" y="1239"/>
                  </a:cubicBezTo>
                  <a:cubicBezTo>
                    <a:pt x="206" y="1239"/>
                    <a:pt x="275" y="1199"/>
                    <a:pt x="275" y="1119"/>
                  </a:cubicBezTo>
                  <a:lnTo>
                    <a:pt x="275" y="138"/>
                  </a:lnTo>
                  <a:cubicBezTo>
                    <a:pt x="275" y="46"/>
                    <a:pt x="206" y="1"/>
                    <a:pt x="138" y="1"/>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p:nvPr/>
          </p:nvSpPr>
          <p:spPr>
            <a:xfrm>
              <a:off x="1145203" y="3703802"/>
              <a:ext cx="9437" cy="40769"/>
            </a:xfrm>
            <a:custGeom>
              <a:avLst/>
              <a:gdLst/>
              <a:ahLst/>
              <a:cxnLst/>
              <a:rect l="l" t="t" r="r" b="b"/>
              <a:pathLst>
                <a:path w="275" h="1188" extrusionOk="0">
                  <a:moveTo>
                    <a:pt x="138" y="0"/>
                  </a:moveTo>
                  <a:cubicBezTo>
                    <a:pt x="69" y="0"/>
                    <a:pt x="1" y="46"/>
                    <a:pt x="1" y="137"/>
                  </a:cubicBezTo>
                  <a:lnTo>
                    <a:pt x="1" y="1050"/>
                  </a:lnTo>
                  <a:cubicBezTo>
                    <a:pt x="1" y="1142"/>
                    <a:pt x="69" y="1187"/>
                    <a:pt x="138" y="1187"/>
                  </a:cubicBezTo>
                  <a:cubicBezTo>
                    <a:pt x="206" y="1187"/>
                    <a:pt x="275" y="1142"/>
                    <a:pt x="275" y="1050"/>
                  </a:cubicBezTo>
                  <a:lnTo>
                    <a:pt x="275" y="137"/>
                  </a:lnTo>
                  <a:cubicBezTo>
                    <a:pt x="275" y="46"/>
                    <a:pt x="206" y="0"/>
                    <a:pt x="138" y="0"/>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a:off x="1131098" y="3765677"/>
              <a:ext cx="9437" cy="31366"/>
            </a:xfrm>
            <a:custGeom>
              <a:avLst/>
              <a:gdLst/>
              <a:ahLst/>
              <a:cxnLst/>
              <a:rect l="l" t="t" r="r" b="b"/>
              <a:pathLst>
                <a:path w="275" h="914" extrusionOk="0">
                  <a:moveTo>
                    <a:pt x="138" y="0"/>
                  </a:moveTo>
                  <a:cubicBezTo>
                    <a:pt x="69" y="0"/>
                    <a:pt x="1" y="46"/>
                    <a:pt x="1" y="137"/>
                  </a:cubicBezTo>
                  <a:lnTo>
                    <a:pt x="1" y="776"/>
                  </a:lnTo>
                  <a:cubicBezTo>
                    <a:pt x="1" y="868"/>
                    <a:pt x="69" y="913"/>
                    <a:pt x="138" y="913"/>
                  </a:cubicBezTo>
                  <a:cubicBezTo>
                    <a:pt x="206" y="913"/>
                    <a:pt x="275" y="868"/>
                    <a:pt x="275" y="776"/>
                  </a:cubicBezTo>
                  <a:lnTo>
                    <a:pt x="275" y="137"/>
                  </a:lnTo>
                  <a:cubicBezTo>
                    <a:pt x="275" y="46"/>
                    <a:pt x="206" y="0"/>
                    <a:pt x="138" y="0"/>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a:off x="1568210" y="3996571"/>
              <a:ext cx="9437" cy="42519"/>
            </a:xfrm>
            <a:custGeom>
              <a:avLst/>
              <a:gdLst/>
              <a:ahLst/>
              <a:cxnLst/>
              <a:rect l="l" t="t" r="r" b="b"/>
              <a:pathLst>
                <a:path w="275" h="1239" extrusionOk="0">
                  <a:moveTo>
                    <a:pt x="137" y="0"/>
                  </a:moveTo>
                  <a:cubicBezTo>
                    <a:pt x="69" y="0"/>
                    <a:pt x="0" y="40"/>
                    <a:pt x="0" y="120"/>
                  </a:cubicBezTo>
                  <a:lnTo>
                    <a:pt x="0" y="1101"/>
                  </a:lnTo>
                  <a:cubicBezTo>
                    <a:pt x="0" y="1193"/>
                    <a:pt x="69" y="1238"/>
                    <a:pt x="137" y="1238"/>
                  </a:cubicBezTo>
                  <a:cubicBezTo>
                    <a:pt x="206" y="1238"/>
                    <a:pt x="274" y="1193"/>
                    <a:pt x="274" y="1101"/>
                  </a:cubicBezTo>
                  <a:lnTo>
                    <a:pt x="274" y="120"/>
                  </a:lnTo>
                  <a:cubicBezTo>
                    <a:pt x="274" y="40"/>
                    <a:pt x="206" y="0"/>
                    <a:pt x="137" y="0"/>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a:off x="1612858" y="3996571"/>
              <a:ext cx="9437" cy="40941"/>
            </a:xfrm>
            <a:custGeom>
              <a:avLst/>
              <a:gdLst/>
              <a:ahLst/>
              <a:cxnLst/>
              <a:rect l="l" t="t" r="r" b="b"/>
              <a:pathLst>
                <a:path w="275" h="1193" extrusionOk="0">
                  <a:moveTo>
                    <a:pt x="137" y="0"/>
                  </a:moveTo>
                  <a:cubicBezTo>
                    <a:pt x="69" y="0"/>
                    <a:pt x="0" y="40"/>
                    <a:pt x="0" y="120"/>
                  </a:cubicBezTo>
                  <a:lnTo>
                    <a:pt x="0" y="1056"/>
                  </a:lnTo>
                  <a:cubicBezTo>
                    <a:pt x="0" y="1147"/>
                    <a:pt x="69" y="1193"/>
                    <a:pt x="137" y="1193"/>
                  </a:cubicBezTo>
                  <a:cubicBezTo>
                    <a:pt x="206" y="1193"/>
                    <a:pt x="274" y="1147"/>
                    <a:pt x="274" y="1056"/>
                  </a:cubicBezTo>
                  <a:lnTo>
                    <a:pt x="274" y="120"/>
                  </a:lnTo>
                  <a:cubicBezTo>
                    <a:pt x="274" y="40"/>
                    <a:pt x="206" y="0"/>
                    <a:pt x="137" y="0"/>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a:off x="1594841" y="4056868"/>
              <a:ext cx="9437" cy="28449"/>
            </a:xfrm>
            <a:custGeom>
              <a:avLst/>
              <a:gdLst/>
              <a:ahLst/>
              <a:cxnLst/>
              <a:rect l="l" t="t" r="r" b="b"/>
              <a:pathLst>
                <a:path w="275" h="829" extrusionOk="0">
                  <a:moveTo>
                    <a:pt x="137" y="1"/>
                  </a:moveTo>
                  <a:cubicBezTo>
                    <a:pt x="69" y="1"/>
                    <a:pt x="0" y="41"/>
                    <a:pt x="0" y="121"/>
                  </a:cubicBezTo>
                  <a:lnTo>
                    <a:pt x="0" y="691"/>
                  </a:lnTo>
                  <a:cubicBezTo>
                    <a:pt x="0" y="782"/>
                    <a:pt x="69" y="828"/>
                    <a:pt x="137" y="828"/>
                  </a:cubicBezTo>
                  <a:cubicBezTo>
                    <a:pt x="206" y="828"/>
                    <a:pt x="274" y="782"/>
                    <a:pt x="274" y="691"/>
                  </a:cubicBezTo>
                  <a:lnTo>
                    <a:pt x="274" y="121"/>
                  </a:lnTo>
                  <a:cubicBezTo>
                    <a:pt x="274" y="41"/>
                    <a:pt x="206" y="1"/>
                    <a:pt x="137" y="1"/>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564778" y="4296753"/>
              <a:ext cx="9403" cy="45677"/>
            </a:xfrm>
            <a:custGeom>
              <a:avLst/>
              <a:gdLst/>
              <a:ahLst/>
              <a:cxnLst/>
              <a:rect l="l" t="t" r="r" b="b"/>
              <a:pathLst>
                <a:path w="274" h="1331" extrusionOk="0">
                  <a:moveTo>
                    <a:pt x="137" y="1"/>
                  </a:moveTo>
                  <a:cubicBezTo>
                    <a:pt x="69" y="1"/>
                    <a:pt x="0" y="47"/>
                    <a:pt x="0" y="138"/>
                  </a:cubicBezTo>
                  <a:lnTo>
                    <a:pt x="0" y="1211"/>
                  </a:lnTo>
                  <a:cubicBezTo>
                    <a:pt x="0" y="1291"/>
                    <a:pt x="69" y="1330"/>
                    <a:pt x="137" y="1330"/>
                  </a:cubicBezTo>
                  <a:cubicBezTo>
                    <a:pt x="205" y="1330"/>
                    <a:pt x="274" y="1291"/>
                    <a:pt x="274" y="1211"/>
                  </a:cubicBezTo>
                  <a:lnTo>
                    <a:pt x="274" y="138"/>
                  </a:lnTo>
                  <a:cubicBezTo>
                    <a:pt x="274" y="47"/>
                    <a:pt x="205" y="1"/>
                    <a:pt x="137" y="1"/>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634478" y="4295208"/>
              <a:ext cx="10227" cy="39191"/>
            </a:xfrm>
            <a:custGeom>
              <a:avLst/>
              <a:gdLst/>
              <a:ahLst/>
              <a:cxnLst/>
              <a:rect l="l" t="t" r="r" b="b"/>
              <a:pathLst>
                <a:path w="298" h="1142" extrusionOk="0">
                  <a:moveTo>
                    <a:pt x="149" y="0"/>
                  </a:moveTo>
                  <a:cubicBezTo>
                    <a:pt x="75" y="0"/>
                    <a:pt x="0" y="46"/>
                    <a:pt x="0" y="137"/>
                  </a:cubicBezTo>
                  <a:lnTo>
                    <a:pt x="0" y="1005"/>
                  </a:lnTo>
                  <a:cubicBezTo>
                    <a:pt x="0" y="1096"/>
                    <a:pt x="75" y="1142"/>
                    <a:pt x="149" y="1142"/>
                  </a:cubicBezTo>
                  <a:cubicBezTo>
                    <a:pt x="223" y="1142"/>
                    <a:pt x="297" y="1096"/>
                    <a:pt x="297" y="1005"/>
                  </a:cubicBezTo>
                  <a:lnTo>
                    <a:pt x="297" y="137"/>
                  </a:lnTo>
                  <a:cubicBezTo>
                    <a:pt x="297" y="46"/>
                    <a:pt x="223" y="0"/>
                    <a:pt x="149" y="0"/>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a:off x="615672" y="4415837"/>
              <a:ext cx="9437" cy="38401"/>
            </a:xfrm>
            <a:custGeom>
              <a:avLst/>
              <a:gdLst/>
              <a:ahLst/>
              <a:cxnLst/>
              <a:rect l="l" t="t" r="r" b="b"/>
              <a:pathLst>
                <a:path w="275" h="1119" extrusionOk="0">
                  <a:moveTo>
                    <a:pt x="138" y="0"/>
                  </a:moveTo>
                  <a:cubicBezTo>
                    <a:pt x="69" y="0"/>
                    <a:pt x="1" y="46"/>
                    <a:pt x="1" y="137"/>
                  </a:cubicBezTo>
                  <a:lnTo>
                    <a:pt x="1" y="982"/>
                  </a:lnTo>
                  <a:cubicBezTo>
                    <a:pt x="1" y="1073"/>
                    <a:pt x="69" y="1119"/>
                    <a:pt x="138" y="1119"/>
                  </a:cubicBezTo>
                  <a:cubicBezTo>
                    <a:pt x="206" y="1119"/>
                    <a:pt x="275" y="1073"/>
                    <a:pt x="275" y="982"/>
                  </a:cubicBezTo>
                  <a:lnTo>
                    <a:pt x="275" y="137"/>
                  </a:lnTo>
                  <a:cubicBezTo>
                    <a:pt x="275" y="46"/>
                    <a:pt x="206" y="0"/>
                    <a:pt x="138" y="0"/>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4"/>
            <p:cNvSpPr/>
            <p:nvPr/>
          </p:nvSpPr>
          <p:spPr>
            <a:xfrm>
              <a:off x="1671611" y="4330453"/>
              <a:ext cx="9437" cy="51716"/>
            </a:xfrm>
            <a:custGeom>
              <a:avLst/>
              <a:gdLst/>
              <a:ahLst/>
              <a:cxnLst/>
              <a:rect l="l" t="t" r="r" b="b"/>
              <a:pathLst>
                <a:path w="275" h="1507" extrusionOk="0">
                  <a:moveTo>
                    <a:pt x="137" y="0"/>
                  </a:moveTo>
                  <a:cubicBezTo>
                    <a:pt x="69" y="0"/>
                    <a:pt x="0" y="46"/>
                    <a:pt x="0" y="137"/>
                  </a:cubicBezTo>
                  <a:lnTo>
                    <a:pt x="0" y="1370"/>
                  </a:lnTo>
                  <a:cubicBezTo>
                    <a:pt x="0" y="1461"/>
                    <a:pt x="69" y="1507"/>
                    <a:pt x="137" y="1507"/>
                  </a:cubicBezTo>
                  <a:cubicBezTo>
                    <a:pt x="206" y="1507"/>
                    <a:pt x="274" y="1461"/>
                    <a:pt x="274" y="1370"/>
                  </a:cubicBezTo>
                  <a:lnTo>
                    <a:pt x="274" y="137"/>
                  </a:lnTo>
                  <a:cubicBezTo>
                    <a:pt x="274" y="46"/>
                    <a:pt x="206" y="0"/>
                    <a:pt x="137" y="0"/>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4"/>
            <p:cNvSpPr/>
            <p:nvPr/>
          </p:nvSpPr>
          <p:spPr>
            <a:xfrm>
              <a:off x="1730363" y="4350804"/>
              <a:ext cx="9437" cy="39225"/>
            </a:xfrm>
            <a:custGeom>
              <a:avLst/>
              <a:gdLst/>
              <a:ahLst/>
              <a:cxnLst/>
              <a:rect l="l" t="t" r="r" b="b"/>
              <a:pathLst>
                <a:path w="275" h="1143" extrusionOk="0">
                  <a:moveTo>
                    <a:pt x="137" y="1"/>
                  </a:moveTo>
                  <a:cubicBezTo>
                    <a:pt x="69" y="1"/>
                    <a:pt x="0" y="47"/>
                    <a:pt x="0" y="138"/>
                  </a:cubicBezTo>
                  <a:lnTo>
                    <a:pt x="0" y="1005"/>
                  </a:lnTo>
                  <a:cubicBezTo>
                    <a:pt x="0" y="1096"/>
                    <a:pt x="69" y="1142"/>
                    <a:pt x="137" y="1142"/>
                  </a:cubicBezTo>
                  <a:cubicBezTo>
                    <a:pt x="206" y="1142"/>
                    <a:pt x="274" y="1096"/>
                    <a:pt x="274" y="1005"/>
                  </a:cubicBezTo>
                  <a:lnTo>
                    <a:pt x="274" y="138"/>
                  </a:lnTo>
                  <a:cubicBezTo>
                    <a:pt x="274" y="47"/>
                    <a:pt x="206" y="1"/>
                    <a:pt x="137" y="1"/>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4"/>
            <p:cNvSpPr/>
            <p:nvPr/>
          </p:nvSpPr>
          <p:spPr>
            <a:xfrm>
              <a:off x="1712346" y="4418960"/>
              <a:ext cx="10192" cy="29993"/>
            </a:xfrm>
            <a:custGeom>
              <a:avLst/>
              <a:gdLst/>
              <a:ahLst/>
              <a:cxnLst/>
              <a:rect l="l" t="t" r="r" b="b"/>
              <a:pathLst>
                <a:path w="297" h="874" extrusionOk="0">
                  <a:moveTo>
                    <a:pt x="148" y="1"/>
                  </a:moveTo>
                  <a:cubicBezTo>
                    <a:pt x="74" y="1"/>
                    <a:pt x="0" y="46"/>
                    <a:pt x="0" y="138"/>
                  </a:cubicBezTo>
                  <a:lnTo>
                    <a:pt x="0" y="754"/>
                  </a:lnTo>
                  <a:cubicBezTo>
                    <a:pt x="0" y="834"/>
                    <a:pt x="74" y="874"/>
                    <a:pt x="148" y="874"/>
                  </a:cubicBezTo>
                  <a:cubicBezTo>
                    <a:pt x="223" y="874"/>
                    <a:pt x="297" y="834"/>
                    <a:pt x="297" y="754"/>
                  </a:cubicBezTo>
                  <a:lnTo>
                    <a:pt x="297" y="138"/>
                  </a:lnTo>
                  <a:cubicBezTo>
                    <a:pt x="297" y="46"/>
                    <a:pt x="223" y="1"/>
                    <a:pt x="148" y="1"/>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4"/>
            <p:cNvSpPr/>
            <p:nvPr/>
          </p:nvSpPr>
          <p:spPr>
            <a:xfrm>
              <a:off x="865543" y="4690795"/>
              <a:ext cx="9437" cy="41524"/>
            </a:xfrm>
            <a:custGeom>
              <a:avLst/>
              <a:gdLst/>
              <a:ahLst/>
              <a:cxnLst/>
              <a:rect l="l" t="t" r="r" b="b"/>
              <a:pathLst>
                <a:path w="275" h="1210" extrusionOk="0">
                  <a:moveTo>
                    <a:pt x="138" y="0"/>
                  </a:moveTo>
                  <a:cubicBezTo>
                    <a:pt x="69" y="0"/>
                    <a:pt x="1" y="46"/>
                    <a:pt x="1" y="137"/>
                  </a:cubicBezTo>
                  <a:lnTo>
                    <a:pt x="1" y="1073"/>
                  </a:lnTo>
                  <a:cubicBezTo>
                    <a:pt x="1" y="1164"/>
                    <a:pt x="69" y="1210"/>
                    <a:pt x="138" y="1210"/>
                  </a:cubicBezTo>
                  <a:cubicBezTo>
                    <a:pt x="206" y="1210"/>
                    <a:pt x="275" y="1164"/>
                    <a:pt x="275" y="1073"/>
                  </a:cubicBezTo>
                  <a:lnTo>
                    <a:pt x="275" y="137"/>
                  </a:lnTo>
                  <a:cubicBezTo>
                    <a:pt x="275" y="46"/>
                    <a:pt x="206" y="0"/>
                    <a:pt x="138" y="0"/>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4"/>
            <p:cNvSpPr/>
            <p:nvPr/>
          </p:nvSpPr>
          <p:spPr>
            <a:xfrm>
              <a:off x="925875" y="4690795"/>
              <a:ext cx="9437" cy="46226"/>
            </a:xfrm>
            <a:custGeom>
              <a:avLst/>
              <a:gdLst/>
              <a:ahLst/>
              <a:cxnLst/>
              <a:rect l="l" t="t" r="r" b="b"/>
              <a:pathLst>
                <a:path w="275" h="1347" extrusionOk="0">
                  <a:moveTo>
                    <a:pt x="137" y="0"/>
                  </a:moveTo>
                  <a:cubicBezTo>
                    <a:pt x="69" y="0"/>
                    <a:pt x="1" y="46"/>
                    <a:pt x="1" y="137"/>
                  </a:cubicBezTo>
                  <a:lnTo>
                    <a:pt x="1" y="1210"/>
                  </a:lnTo>
                  <a:cubicBezTo>
                    <a:pt x="1" y="1301"/>
                    <a:pt x="69" y="1347"/>
                    <a:pt x="137" y="1347"/>
                  </a:cubicBezTo>
                  <a:cubicBezTo>
                    <a:pt x="206" y="1347"/>
                    <a:pt x="274" y="1301"/>
                    <a:pt x="274" y="1210"/>
                  </a:cubicBezTo>
                  <a:lnTo>
                    <a:pt x="274" y="137"/>
                  </a:lnTo>
                  <a:cubicBezTo>
                    <a:pt x="274" y="46"/>
                    <a:pt x="206" y="0"/>
                    <a:pt x="137" y="0"/>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4"/>
            <p:cNvSpPr/>
            <p:nvPr/>
          </p:nvSpPr>
          <p:spPr>
            <a:xfrm>
              <a:off x="1434265" y="4721338"/>
              <a:ext cx="9437" cy="39191"/>
            </a:xfrm>
            <a:custGeom>
              <a:avLst/>
              <a:gdLst/>
              <a:ahLst/>
              <a:cxnLst/>
              <a:rect l="l" t="t" r="r" b="b"/>
              <a:pathLst>
                <a:path w="275" h="1142" extrusionOk="0">
                  <a:moveTo>
                    <a:pt x="137" y="0"/>
                  </a:moveTo>
                  <a:cubicBezTo>
                    <a:pt x="69" y="0"/>
                    <a:pt x="0" y="46"/>
                    <a:pt x="0" y="137"/>
                  </a:cubicBezTo>
                  <a:lnTo>
                    <a:pt x="0" y="1005"/>
                  </a:lnTo>
                  <a:cubicBezTo>
                    <a:pt x="0" y="1096"/>
                    <a:pt x="69" y="1141"/>
                    <a:pt x="137" y="1141"/>
                  </a:cubicBezTo>
                  <a:cubicBezTo>
                    <a:pt x="206" y="1141"/>
                    <a:pt x="274" y="1096"/>
                    <a:pt x="274" y="1005"/>
                  </a:cubicBezTo>
                  <a:lnTo>
                    <a:pt x="274" y="137"/>
                  </a:lnTo>
                  <a:cubicBezTo>
                    <a:pt x="274" y="46"/>
                    <a:pt x="206" y="0"/>
                    <a:pt x="137" y="0"/>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4"/>
            <p:cNvSpPr/>
            <p:nvPr/>
          </p:nvSpPr>
          <p:spPr>
            <a:xfrm>
              <a:off x="1488317" y="4722883"/>
              <a:ext cx="9403" cy="39225"/>
            </a:xfrm>
            <a:custGeom>
              <a:avLst/>
              <a:gdLst/>
              <a:ahLst/>
              <a:cxnLst/>
              <a:rect l="l" t="t" r="r" b="b"/>
              <a:pathLst>
                <a:path w="274" h="1143" extrusionOk="0">
                  <a:moveTo>
                    <a:pt x="137" y="1"/>
                  </a:moveTo>
                  <a:cubicBezTo>
                    <a:pt x="69" y="1"/>
                    <a:pt x="0" y="46"/>
                    <a:pt x="0" y="138"/>
                  </a:cubicBezTo>
                  <a:lnTo>
                    <a:pt x="0" y="1005"/>
                  </a:lnTo>
                  <a:cubicBezTo>
                    <a:pt x="0" y="1096"/>
                    <a:pt x="69" y="1142"/>
                    <a:pt x="137" y="1142"/>
                  </a:cubicBezTo>
                  <a:cubicBezTo>
                    <a:pt x="206" y="1142"/>
                    <a:pt x="274" y="1096"/>
                    <a:pt x="274" y="1005"/>
                  </a:cubicBezTo>
                  <a:lnTo>
                    <a:pt x="274" y="138"/>
                  </a:lnTo>
                  <a:cubicBezTo>
                    <a:pt x="274" y="46"/>
                    <a:pt x="206" y="1"/>
                    <a:pt x="137" y="1"/>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4"/>
            <p:cNvSpPr/>
            <p:nvPr/>
          </p:nvSpPr>
          <p:spPr>
            <a:xfrm>
              <a:off x="1153027" y="4920281"/>
              <a:ext cx="9437" cy="37646"/>
            </a:xfrm>
            <a:custGeom>
              <a:avLst/>
              <a:gdLst/>
              <a:ahLst/>
              <a:cxnLst/>
              <a:rect l="l" t="t" r="r" b="b"/>
              <a:pathLst>
                <a:path w="275" h="1097" extrusionOk="0">
                  <a:moveTo>
                    <a:pt x="138" y="1"/>
                  </a:moveTo>
                  <a:cubicBezTo>
                    <a:pt x="69" y="1"/>
                    <a:pt x="1" y="46"/>
                    <a:pt x="1" y="138"/>
                  </a:cubicBezTo>
                  <a:lnTo>
                    <a:pt x="1" y="959"/>
                  </a:lnTo>
                  <a:cubicBezTo>
                    <a:pt x="1" y="1051"/>
                    <a:pt x="69" y="1096"/>
                    <a:pt x="138" y="1096"/>
                  </a:cubicBezTo>
                  <a:cubicBezTo>
                    <a:pt x="206" y="1096"/>
                    <a:pt x="275" y="1051"/>
                    <a:pt x="275" y="959"/>
                  </a:cubicBezTo>
                  <a:lnTo>
                    <a:pt x="275" y="138"/>
                  </a:lnTo>
                  <a:cubicBezTo>
                    <a:pt x="275" y="46"/>
                    <a:pt x="206" y="1"/>
                    <a:pt x="138" y="1"/>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a:off x="1192974" y="4918737"/>
              <a:ext cx="9437" cy="37612"/>
            </a:xfrm>
            <a:custGeom>
              <a:avLst/>
              <a:gdLst/>
              <a:ahLst/>
              <a:cxnLst/>
              <a:rect l="l" t="t" r="r" b="b"/>
              <a:pathLst>
                <a:path w="275" h="1096" extrusionOk="0">
                  <a:moveTo>
                    <a:pt x="138" y="0"/>
                  </a:moveTo>
                  <a:cubicBezTo>
                    <a:pt x="69" y="0"/>
                    <a:pt x="1" y="46"/>
                    <a:pt x="1" y="137"/>
                  </a:cubicBezTo>
                  <a:lnTo>
                    <a:pt x="1" y="959"/>
                  </a:lnTo>
                  <a:cubicBezTo>
                    <a:pt x="1" y="1050"/>
                    <a:pt x="69" y="1096"/>
                    <a:pt x="138" y="1096"/>
                  </a:cubicBezTo>
                  <a:cubicBezTo>
                    <a:pt x="206" y="1096"/>
                    <a:pt x="275" y="1050"/>
                    <a:pt x="275" y="959"/>
                  </a:cubicBezTo>
                  <a:lnTo>
                    <a:pt x="275" y="137"/>
                  </a:lnTo>
                  <a:cubicBezTo>
                    <a:pt x="275" y="46"/>
                    <a:pt x="206" y="0"/>
                    <a:pt x="138" y="0"/>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4"/>
            <p:cNvSpPr/>
            <p:nvPr/>
          </p:nvSpPr>
          <p:spPr>
            <a:xfrm>
              <a:off x="1764819" y="4891317"/>
              <a:ext cx="10227" cy="39396"/>
            </a:xfrm>
            <a:custGeom>
              <a:avLst/>
              <a:gdLst/>
              <a:ahLst/>
              <a:cxnLst/>
              <a:rect l="l" t="t" r="r" b="b"/>
              <a:pathLst>
                <a:path w="298" h="1148" extrusionOk="0">
                  <a:moveTo>
                    <a:pt x="149" y="0"/>
                  </a:moveTo>
                  <a:cubicBezTo>
                    <a:pt x="75" y="0"/>
                    <a:pt x="0" y="46"/>
                    <a:pt x="0" y="137"/>
                  </a:cubicBezTo>
                  <a:lnTo>
                    <a:pt x="0" y="1027"/>
                  </a:lnTo>
                  <a:cubicBezTo>
                    <a:pt x="0" y="1107"/>
                    <a:pt x="75" y="1147"/>
                    <a:pt x="149" y="1147"/>
                  </a:cubicBezTo>
                  <a:cubicBezTo>
                    <a:pt x="223" y="1147"/>
                    <a:pt x="297" y="1107"/>
                    <a:pt x="297" y="1027"/>
                  </a:cubicBezTo>
                  <a:lnTo>
                    <a:pt x="297" y="137"/>
                  </a:lnTo>
                  <a:cubicBezTo>
                    <a:pt x="297" y="46"/>
                    <a:pt x="223" y="0"/>
                    <a:pt x="149" y="0"/>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4"/>
            <p:cNvSpPr/>
            <p:nvPr/>
          </p:nvSpPr>
          <p:spPr>
            <a:xfrm>
              <a:off x="1798485" y="4891317"/>
              <a:ext cx="9437" cy="36239"/>
            </a:xfrm>
            <a:custGeom>
              <a:avLst/>
              <a:gdLst/>
              <a:ahLst/>
              <a:cxnLst/>
              <a:rect l="l" t="t" r="r" b="b"/>
              <a:pathLst>
                <a:path w="275" h="1056" extrusionOk="0">
                  <a:moveTo>
                    <a:pt x="138" y="0"/>
                  </a:moveTo>
                  <a:cubicBezTo>
                    <a:pt x="69" y="0"/>
                    <a:pt x="1" y="46"/>
                    <a:pt x="1" y="137"/>
                  </a:cubicBezTo>
                  <a:lnTo>
                    <a:pt x="1" y="936"/>
                  </a:lnTo>
                  <a:cubicBezTo>
                    <a:pt x="1" y="1016"/>
                    <a:pt x="69" y="1056"/>
                    <a:pt x="138" y="1056"/>
                  </a:cubicBezTo>
                  <a:cubicBezTo>
                    <a:pt x="206" y="1056"/>
                    <a:pt x="275" y="1016"/>
                    <a:pt x="275" y="936"/>
                  </a:cubicBezTo>
                  <a:lnTo>
                    <a:pt x="275" y="137"/>
                  </a:lnTo>
                  <a:cubicBezTo>
                    <a:pt x="275" y="46"/>
                    <a:pt x="206" y="0"/>
                    <a:pt x="138" y="0"/>
                  </a:cubicBezTo>
                  <a:close/>
                </a:path>
              </a:pathLst>
            </a:custGeom>
            <a:solidFill>
              <a:srgbClr val="9B6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24"/>
          <p:cNvSpPr txBox="1">
            <a:spLocks noGrp="1"/>
          </p:cNvSpPr>
          <p:nvPr>
            <p:ph type="ctrTitle"/>
          </p:nvPr>
        </p:nvSpPr>
        <p:spPr>
          <a:xfrm>
            <a:off x="1579975" y="852600"/>
            <a:ext cx="59841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b="1" dirty="0">
                <a:solidFill>
                  <a:srgbClr val="F08442"/>
                </a:solidFill>
                <a:latin typeface="Times New Roman" pitchFamily="18" charset="0"/>
                <a:cs typeface="Times New Roman" pitchFamily="18" charset="0"/>
              </a:rPr>
              <a:t>ÔN TẬP GIỮA HỌC KÌ I</a:t>
            </a:r>
            <a:endParaRPr sz="5400" dirty="0">
              <a:solidFill>
                <a:srgbClr val="F0844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sp>
        <p:nvSpPr>
          <p:cNvPr id="1690" name="Google Shape;1690;p34"/>
          <p:cNvSpPr/>
          <p:nvPr/>
        </p:nvSpPr>
        <p:spPr>
          <a:xfrm>
            <a:off x="1223140" y="1215303"/>
            <a:ext cx="6636718" cy="341028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3" name="Google Shape;1693;p34"/>
          <p:cNvGrpSpPr/>
          <p:nvPr/>
        </p:nvGrpSpPr>
        <p:grpSpPr>
          <a:xfrm>
            <a:off x="7683046" y="3275176"/>
            <a:ext cx="1426728" cy="2003624"/>
            <a:chOff x="6525279" y="1038262"/>
            <a:chExt cx="2618712" cy="3677588"/>
          </a:xfrm>
        </p:grpSpPr>
        <p:grpSp>
          <p:nvGrpSpPr>
            <p:cNvPr id="1694" name="Google Shape;1694;p34"/>
            <p:cNvGrpSpPr/>
            <p:nvPr/>
          </p:nvGrpSpPr>
          <p:grpSpPr>
            <a:xfrm flipH="1">
              <a:off x="8554650" y="2477284"/>
              <a:ext cx="151241" cy="137891"/>
              <a:chOff x="1474943" y="3859420"/>
              <a:chExt cx="118956" cy="108456"/>
            </a:xfrm>
          </p:grpSpPr>
          <p:sp>
            <p:nvSpPr>
              <p:cNvPr id="1695" name="Google Shape;1695;p34"/>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4"/>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4"/>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8" name="Google Shape;1698;p34"/>
            <p:cNvSpPr/>
            <p:nvPr/>
          </p:nvSpPr>
          <p:spPr>
            <a:xfrm flipH="1">
              <a:off x="8746540" y="1839356"/>
              <a:ext cx="72718" cy="56711"/>
            </a:xfrm>
            <a:custGeom>
              <a:avLst/>
              <a:gdLst/>
              <a:ahLst/>
              <a:cxnLst/>
              <a:rect l="l" t="t" r="r" b="b"/>
              <a:pathLst>
                <a:path w="2694" h="2101" extrusionOk="0">
                  <a:moveTo>
                    <a:pt x="1347" y="1"/>
                  </a:moveTo>
                  <a:cubicBezTo>
                    <a:pt x="0" y="1"/>
                    <a:pt x="0" y="2100"/>
                    <a:pt x="1347" y="2100"/>
                  </a:cubicBezTo>
                  <a:cubicBezTo>
                    <a:pt x="2693" y="2100"/>
                    <a:pt x="2693"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4"/>
            <p:cNvSpPr/>
            <p:nvPr/>
          </p:nvSpPr>
          <p:spPr>
            <a:xfrm flipH="1">
              <a:off x="8690476" y="1727229"/>
              <a:ext cx="72718" cy="56090"/>
            </a:xfrm>
            <a:custGeom>
              <a:avLst/>
              <a:gdLst/>
              <a:ahLst/>
              <a:cxnLst/>
              <a:rect l="l" t="t" r="r" b="b"/>
              <a:pathLst>
                <a:path w="2694" h="2078" extrusionOk="0">
                  <a:moveTo>
                    <a:pt x="1347" y="0"/>
                  </a:moveTo>
                  <a:cubicBezTo>
                    <a:pt x="0" y="0"/>
                    <a:pt x="0" y="2077"/>
                    <a:pt x="1347" y="2077"/>
                  </a:cubicBezTo>
                  <a:cubicBezTo>
                    <a:pt x="2694" y="2077"/>
                    <a:pt x="2694" y="0"/>
                    <a:pt x="1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4"/>
            <p:cNvSpPr/>
            <p:nvPr/>
          </p:nvSpPr>
          <p:spPr>
            <a:xfrm flipH="1">
              <a:off x="8634413" y="1839356"/>
              <a:ext cx="72097" cy="56711"/>
            </a:xfrm>
            <a:custGeom>
              <a:avLst/>
              <a:gdLst/>
              <a:ahLst/>
              <a:cxnLst/>
              <a:rect l="l" t="t" r="r" b="b"/>
              <a:pathLst>
                <a:path w="2671" h="2101" extrusionOk="0">
                  <a:moveTo>
                    <a:pt x="1347" y="1"/>
                  </a:moveTo>
                  <a:cubicBezTo>
                    <a:pt x="0" y="1"/>
                    <a:pt x="0" y="2100"/>
                    <a:pt x="1347" y="2100"/>
                  </a:cubicBezTo>
                  <a:cubicBezTo>
                    <a:pt x="2671" y="2100"/>
                    <a:pt x="2671"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4"/>
            <p:cNvSpPr/>
            <p:nvPr/>
          </p:nvSpPr>
          <p:spPr>
            <a:xfrm flipH="1">
              <a:off x="8293912" y="2647182"/>
              <a:ext cx="842632" cy="1674385"/>
            </a:xfrm>
            <a:custGeom>
              <a:avLst/>
              <a:gdLst/>
              <a:ahLst/>
              <a:cxnLst/>
              <a:rect l="l" t="t" r="r" b="b"/>
              <a:pathLst>
                <a:path w="24554" h="48791" extrusionOk="0">
                  <a:moveTo>
                    <a:pt x="2805" y="1"/>
                  </a:moveTo>
                  <a:cubicBezTo>
                    <a:pt x="2747" y="1"/>
                    <a:pt x="2687" y="5"/>
                    <a:pt x="2625" y="13"/>
                  </a:cubicBezTo>
                  <a:cubicBezTo>
                    <a:pt x="1666" y="13"/>
                    <a:pt x="753" y="835"/>
                    <a:pt x="0" y="1862"/>
                  </a:cubicBezTo>
                  <a:lnTo>
                    <a:pt x="0" y="48791"/>
                  </a:lnTo>
                  <a:lnTo>
                    <a:pt x="12782" y="48791"/>
                  </a:lnTo>
                  <a:cubicBezTo>
                    <a:pt x="12782" y="45869"/>
                    <a:pt x="13284" y="42947"/>
                    <a:pt x="13946" y="40048"/>
                  </a:cubicBezTo>
                  <a:cubicBezTo>
                    <a:pt x="15430" y="31694"/>
                    <a:pt x="20246" y="25212"/>
                    <a:pt x="23396" y="17246"/>
                  </a:cubicBezTo>
                  <a:cubicBezTo>
                    <a:pt x="24554" y="14254"/>
                    <a:pt x="24111" y="13203"/>
                    <a:pt x="22987" y="13203"/>
                  </a:cubicBezTo>
                  <a:cubicBezTo>
                    <a:pt x="21606" y="13203"/>
                    <a:pt x="19197" y="14788"/>
                    <a:pt x="17461" y="16310"/>
                  </a:cubicBezTo>
                  <a:cubicBezTo>
                    <a:pt x="12463" y="20579"/>
                    <a:pt x="10614" y="26148"/>
                    <a:pt x="6893" y="31329"/>
                  </a:cubicBezTo>
                  <a:cubicBezTo>
                    <a:pt x="7829" y="27244"/>
                    <a:pt x="9495" y="23181"/>
                    <a:pt x="11162" y="19278"/>
                  </a:cubicBezTo>
                  <a:cubicBezTo>
                    <a:pt x="12828" y="15762"/>
                    <a:pt x="20246" y="6861"/>
                    <a:pt x="16526" y="3893"/>
                  </a:cubicBezTo>
                  <a:cubicBezTo>
                    <a:pt x="16142" y="3613"/>
                    <a:pt x="15743" y="3483"/>
                    <a:pt x="15332" y="3483"/>
                  </a:cubicBezTo>
                  <a:cubicBezTo>
                    <a:pt x="10589" y="3483"/>
                    <a:pt x="4289" y="20912"/>
                    <a:pt x="1895" y="26878"/>
                  </a:cubicBezTo>
                  <a:cubicBezTo>
                    <a:pt x="1529" y="21126"/>
                    <a:pt x="3196" y="15032"/>
                    <a:pt x="3743" y="9280"/>
                  </a:cubicBezTo>
                  <a:cubicBezTo>
                    <a:pt x="3922" y="7651"/>
                    <a:pt x="5344" y="1"/>
                    <a:pt x="28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4"/>
            <p:cNvSpPr/>
            <p:nvPr/>
          </p:nvSpPr>
          <p:spPr>
            <a:xfrm flipH="1">
              <a:off x="9051608" y="3093384"/>
              <a:ext cx="84936" cy="437377"/>
            </a:xfrm>
            <a:custGeom>
              <a:avLst/>
              <a:gdLst/>
              <a:ahLst/>
              <a:cxnLst/>
              <a:rect l="l" t="t" r="r" b="b"/>
              <a:pathLst>
                <a:path w="2475" h="12745" extrusionOk="0">
                  <a:moveTo>
                    <a:pt x="2048" y="1"/>
                  </a:moveTo>
                  <a:cubicBezTo>
                    <a:pt x="1911" y="1"/>
                    <a:pt x="1780" y="78"/>
                    <a:pt x="1735" y="259"/>
                  </a:cubicBezTo>
                  <a:cubicBezTo>
                    <a:pt x="1096" y="3043"/>
                    <a:pt x="525" y="5874"/>
                    <a:pt x="0" y="8704"/>
                  </a:cubicBezTo>
                  <a:lnTo>
                    <a:pt x="0" y="12744"/>
                  </a:lnTo>
                  <a:cubicBezTo>
                    <a:pt x="662" y="8613"/>
                    <a:pt x="1461" y="4504"/>
                    <a:pt x="2419" y="441"/>
                  </a:cubicBezTo>
                  <a:cubicBezTo>
                    <a:pt x="2475" y="179"/>
                    <a:pt x="2255" y="1"/>
                    <a:pt x="2048"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4"/>
            <p:cNvSpPr/>
            <p:nvPr/>
          </p:nvSpPr>
          <p:spPr>
            <a:xfrm flipH="1">
              <a:off x="8560662" y="3354334"/>
              <a:ext cx="575882" cy="1097714"/>
            </a:xfrm>
            <a:custGeom>
              <a:avLst/>
              <a:gdLst/>
              <a:ahLst/>
              <a:cxnLst/>
              <a:rect l="l" t="t" r="r" b="b"/>
              <a:pathLst>
                <a:path w="16781" h="31987" extrusionOk="0">
                  <a:moveTo>
                    <a:pt x="885" y="1"/>
                  </a:moveTo>
                  <a:cubicBezTo>
                    <a:pt x="571" y="1"/>
                    <a:pt x="276" y="141"/>
                    <a:pt x="0" y="374"/>
                  </a:cubicBezTo>
                  <a:lnTo>
                    <a:pt x="0" y="31987"/>
                  </a:lnTo>
                  <a:lnTo>
                    <a:pt x="9062" y="31987"/>
                  </a:lnTo>
                  <a:cubicBezTo>
                    <a:pt x="9176" y="30434"/>
                    <a:pt x="9495" y="28859"/>
                    <a:pt x="9861" y="27307"/>
                  </a:cubicBezTo>
                  <a:cubicBezTo>
                    <a:pt x="10979" y="21647"/>
                    <a:pt x="13353" y="17059"/>
                    <a:pt x="15704" y="11649"/>
                  </a:cubicBezTo>
                  <a:cubicBezTo>
                    <a:pt x="16780" y="9112"/>
                    <a:pt x="16238" y="8050"/>
                    <a:pt x="15180" y="8050"/>
                  </a:cubicBezTo>
                  <a:cubicBezTo>
                    <a:pt x="14353" y="8050"/>
                    <a:pt x="13211" y="8699"/>
                    <a:pt x="12280" y="9800"/>
                  </a:cubicBezTo>
                  <a:cubicBezTo>
                    <a:pt x="9221" y="13384"/>
                    <a:pt x="7395" y="17881"/>
                    <a:pt x="4634" y="21396"/>
                  </a:cubicBezTo>
                  <a:cubicBezTo>
                    <a:pt x="5318" y="18634"/>
                    <a:pt x="6551" y="15872"/>
                    <a:pt x="7806" y="13224"/>
                  </a:cubicBezTo>
                  <a:cubicBezTo>
                    <a:pt x="9039" y="10850"/>
                    <a:pt x="12919" y="2747"/>
                    <a:pt x="11070" y="1560"/>
                  </a:cubicBezTo>
                  <a:cubicBezTo>
                    <a:pt x="10805" y="1383"/>
                    <a:pt x="10534" y="1300"/>
                    <a:pt x="10258" y="1300"/>
                  </a:cubicBezTo>
                  <a:cubicBezTo>
                    <a:pt x="6812" y="1300"/>
                    <a:pt x="2687" y="14304"/>
                    <a:pt x="890" y="18383"/>
                  </a:cubicBezTo>
                  <a:cubicBezTo>
                    <a:pt x="616" y="14480"/>
                    <a:pt x="1872" y="10348"/>
                    <a:pt x="2283" y="6445"/>
                  </a:cubicBezTo>
                  <a:cubicBezTo>
                    <a:pt x="2419" y="5304"/>
                    <a:pt x="3287" y="1150"/>
                    <a:pt x="1438" y="145"/>
                  </a:cubicBezTo>
                  <a:cubicBezTo>
                    <a:pt x="1248" y="46"/>
                    <a:pt x="1063" y="1"/>
                    <a:pt x="885"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4"/>
            <p:cNvSpPr/>
            <p:nvPr/>
          </p:nvSpPr>
          <p:spPr>
            <a:xfrm flipH="1">
              <a:off x="7792772" y="1465016"/>
              <a:ext cx="1265458" cy="1080212"/>
            </a:xfrm>
            <a:custGeom>
              <a:avLst/>
              <a:gdLst/>
              <a:ahLst/>
              <a:cxnLst/>
              <a:rect l="l" t="t" r="r" b="b"/>
              <a:pathLst>
                <a:path w="36875" h="31477" extrusionOk="0">
                  <a:moveTo>
                    <a:pt x="31851" y="0"/>
                  </a:moveTo>
                  <a:cubicBezTo>
                    <a:pt x="31796" y="0"/>
                    <a:pt x="31740" y="1"/>
                    <a:pt x="31682" y="3"/>
                  </a:cubicBezTo>
                  <a:cubicBezTo>
                    <a:pt x="27414" y="208"/>
                    <a:pt x="22598" y="5572"/>
                    <a:pt x="18900" y="8357"/>
                  </a:cubicBezTo>
                  <a:cubicBezTo>
                    <a:pt x="18749" y="6204"/>
                    <a:pt x="20363" y="255"/>
                    <a:pt x="18301" y="255"/>
                  </a:cubicBezTo>
                  <a:cubicBezTo>
                    <a:pt x="17871" y="255"/>
                    <a:pt x="17281" y="514"/>
                    <a:pt x="16480" y="1121"/>
                  </a:cubicBezTo>
                  <a:cubicBezTo>
                    <a:pt x="13513" y="3358"/>
                    <a:pt x="12783" y="10023"/>
                    <a:pt x="9998" y="12055"/>
                  </a:cubicBezTo>
                  <a:cubicBezTo>
                    <a:pt x="9998" y="10936"/>
                    <a:pt x="10546" y="6120"/>
                    <a:pt x="9268" y="5572"/>
                  </a:cubicBezTo>
                  <a:cubicBezTo>
                    <a:pt x="9087" y="5482"/>
                    <a:pt x="8908" y="5440"/>
                    <a:pt x="8730" y="5440"/>
                  </a:cubicBezTo>
                  <a:cubicBezTo>
                    <a:pt x="6713" y="5440"/>
                    <a:pt x="4970" y="10874"/>
                    <a:pt x="4634" y="12237"/>
                  </a:cubicBezTo>
                  <a:cubicBezTo>
                    <a:pt x="3150" y="17053"/>
                    <a:pt x="1667" y="25590"/>
                    <a:pt x="1" y="31319"/>
                  </a:cubicBezTo>
                  <a:cubicBezTo>
                    <a:pt x="1667" y="31045"/>
                    <a:pt x="3613" y="30954"/>
                    <a:pt x="5581" y="30954"/>
                  </a:cubicBezTo>
                  <a:cubicBezTo>
                    <a:pt x="7550" y="30954"/>
                    <a:pt x="9542" y="31045"/>
                    <a:pt x="11299" y="31137"/>
                  </a:cubicBezTo>
                  <a:cubicBezTo>
                    <a:pt x="12365" y="31242"/>
                    <a:pt x="14609" y="31476"/>
                    <a:pt x="16636" y="31476"/>
                  </a:cubicBezTo>
                  <a:cubicBezTo>
                    <a:pt x="18124" y="31476"/>
                    <a:pt x="19496" y="31350"/>
                    <a:pt x="20201" y="30954"/>
                  </a:cubicBezTo>
                  <a:cubicBezTo>
                    <a:pt x="23533" y="28923"/>
                    <a:pt x="18717" y="27256"/>
                    <a:pt x="17599" y="25407"/>
                  </a:cubicBezTo>
                  <a:cubicBezTo>
                    <a:pt x="21867" y="24837"/>
                    <a:pt x="24264" y="24654"/>
                    <a:pt x="27414" y="23353"/>
                  </a:cubicBezTo>
                  <a:cubicBezTo>
                    <a:pt x="34284" y="20957"/>
                    <a:pt x="24629" y="19473"/>
                    <a:pt x="21867" y="18354"/>
                  </a:cubicBezTo>
                  <a:cubicBezTo>
                    <a:pt x="26318" y="16688"/>
                    <a:pt x="32618" y="15387"/>
                    <a:pt x="34079" y="11872"/>
                  </a:cubicBezTo>
                  <a:cubicBezTo>
                    <a:pt x="34881" y="10206"/>
                    <a:pt x="33985" y="9698"/>
                    <a:pt x="32474" y="9698"/>
                  </a:cubicBezTo>
                  <a:cubicBezTo>
                    <a:pt x="30115" y="9698"/>
                    <a:pt x="26255" y="10936"/>
                    <a:pt x="25017" y="10936"/>
                  </a:cubicBezTo>
                  <a:cubicBezTo>
                    <a:pt x="29036" y="8204"/>
                    <a:pt x="36875" y="0"/>
                    <a:pt x="31851" y="0"/>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4"/>
            <p:cNvSpPr/>
            <p:nvPr/>
          </p:nvSpPr>
          <p:spPr>
            <a:xfrm flipH="1">
              <a:off x="8056400" y="1606065"/>
              <a:ext cx="1031412" cy="952276"/>
            </a:xfrm>
            <a:custGeom>
              <a:avLst/>
              <a:gdLst/>
              <a:ahLst/>
              <a:cxnLst/>
              <a:rect l="l" t="t" r="r" b="b"/>
              <a:pathLst>
                <a:path w="30055" h="27749" extrusionOk="0">
                  <a:moveTo>
                    <a:pt x="29567" y="1"/>
                  </a:moveTo>
                  <a:cubicBezTo>
                    <a:pt x="29486" y="1"/>
                    <a:pt x="29401" y="35"/>
                    <a:pt x="29326" y="116"/>
                  </a:cubicBezTo>
                  <a:cubicBezTo>
                    <a:pt x="20310" y="9839"/>
                    <a:pt x="9627" y="17805"/>
                    <a:pt x="246" y="27164"/>
                  </a:cubicBezTo>
                  <a:cubicBezTo>
                    <a:pt x="1" y="27409"/>
                    <a:pt x="226" y="27748"/>
                    <a:pt x="489" y="27748"/>
                  </a:cubicBezTo>
                  <a:cubicBezTo>
                    <a:pt x="568" y="27748"/>
                    <a:pt x="651" y="27717"/>
                    <a:pt x="726" y="27643"/>
                  </a:cubicBezTo>
                  <a:cubicBezTo>
                    <a:pt x="10107" y="18307"/>
                    <a:pt x="20812" y="10319"/>
                    <a:pt x="29828" y="595"/>
                  </a:cubicBezTo>
                  <a:cubicBezTo>
                    <a:pt x="30054" y="351"/>
                    <a:pt x="29829" y="1"/>
                    <a:pt x="29567"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4"/>
            <p:cNvSpPr/>
            <p:nvPr/>
          </p:nvSpPr>
          <p:spPr>
            <a:xfrm flipH="1">
              <a:off x="8521630" y="2042421"/>
              <a:ext cx="18806" cy="17262"/>
            </a:xfrm>
            <a:custGeom>
              <a:avLst/>
              <a:gdLst/>
              <a:ahLst/>
              <a:cxnLst/>
              <a:rect l="l" t="t" r="r" b="b"/>
              <a:pathLst>
                <a:path w="548" h="503" extrusionOk="0">
                  <a:moveTo>
                    <a:pt x="548" y="0"/>
                  </a:moveTo>
                  <a:lnTo>
                    <a:pt x="548" y="0"/>
                  </a:lnTo>
                  <a:cubicBezTo>
                    <a:pt x="365" y="23"/>
                    <a:pt x="183" y="69"/>
                    <a:pt x="0" y="91"/>
                  </a:cubicBezTo>
                  <a:cubicBezTo>
                    <a:pt x="160" y="228"/>
                    <a:pt x="297" y="365"/>
                    <a:pt x="434" y="502"/>
                  </a:cubicBezTo>
                  <a:cubicBezTo>
                    <a:pt x="479" y="343"/>
                    <a:pt x="502" y="160"/>
                    <a:pt x="54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4"/>
            <p:cNvSpPr/>
            <p:nvPr/>
          </p:nvSpPr>
          <p:spPr>
            <a:xfrm flipH="1">
              <a:off x="8056147" y="1651056"/>
              <a:ext cx="494241" cy="417472"/>
            </a:xfrm>
            <a:custGeom>
              <a:avLst/>
              <a:gdLst/>
              <a:ahLst/>
              <a:cxnLst/>
              <a:rect l="l" t="t" r="r" b="b"/>
              <a:pathLst>
                <a:path w="14402" h="12165" extrusionOk="0">
                  <a:moveTo>
                    <a:pt x="838" y="11404"/>
                  </a:moveTo>
                  <a:lnTo>
                    <a:pt x="838" y="11404"/>
                  </a:lnTo>
                  <a:cubicBezTo>
                    <a:pt x="792" y="11564"/>
                    <a:pt x="769" y="11747"/>
                    <a:pt x="724" y="11906"/>
                  </a:cubicBezTo>
                  <a:cubicBezTo>
                    <a:pt x="587" y="11769"/>
                    <a:pt x="450" y="11632"/>
                    <a:pt x="290" y="11495"/>
                  </a:cubicBezTo>
                  <a:cubicBezTo>
                    <a:pt x="473" y="11473"/>
                    <a:pt x="655" y="11427"/>
                    <a:pt x="838" y="11404"/>
                  </a:cubicBezTo>
                  <a:close/>
                  <a:moveTo>
                    <a:pt x="1667" y="0"/>
                  </a:moveTo>
                  <a:cubicBezTo>
                    <a:pt x="1495" y="0"/>
                    <a:pt x="1329" y="109"/>
                    <a:pt x="1340" y="334"/>
                  </a:cubicBezTo>
                  <a:cubicBezTo>
                    <a:pt x="1500" y="4169"/>
                    <a:pt x="838" y="7980"/>
                    <a:pt x="62" y="11724"/>
                  </a:cubicBezTo>
                  <a:cubicBezTo>
                    <a:pt x="0" y="11990"/>
                    <a:pt x="178" y="12164"/>
                    <a:pt x="396" y="12164"/>
                  </a:cubicBezTo>
                  <a:cubicBezTo>
                    <a:pt x="421" y="12164"/>
                    <a:pt x="447" y="12162"/>
                    <a:pt x="473" y="12157"/>
                  </a:cubicBezTo>
                  <a:cubicBezTo>
                    <a:pt x="2664" y="11838"/>
                    <a:pt x="4764" y="11016"/>
                    <a:pt x="6818" y="10286"/>
                  </a:cubicBezTo>
                  <a:cubicBezTo>
                    <a:pt x="9238" y="9441"/>
                    <a:pt x="11611" y="8528"/>
                    <a:pt x="14008" y="7707"/>
                  </a:cubicBezTo>
                  <a:cubicBezTo>
                    <a:pt x="14401" y="7582"/>
                    <a:pt x="14288" y="7026"/>
                    <a:pt x="13939" y="7026"/>
                  </a:cubicBezTo>
                  <a:cubicBezTo>
                    <a:pt x="13904" y="7026"/>
                    <a:pt x="13866" y="7032"/>
                    <a:pt x="13825" y="7045"/>
                  </a:cubicBezTo>
                  <a:cubicBezTo>
                    <a:pt x="11406" y="7843"/>
                    <a:pt x="9032" y="8756"/>
                    <a:pt x="6635" y="9624"/>
                  </a:cubicBezTo>
                  <a:cubicBezTo>
                    <a:pt x="4764" y="10286"/>
                    <a:pt x="2824" y="11016"/>
                    <a:pt x="838" y="11404"/>
                  </a:cubicBezTo>
                  <a:cubicBezTo>
                    <a:pt x="1568" y="7752"/>
                    <a:pt x="2185" y="4054"/>
                    <a:pt x="2025" y="334"/>
                  </a:cubicBezTo>
                  <a:cubicBezTo>
                    <a:pt x="2025" y="114"/>
                    <a:pt x="1843" y="0"/>
                    <a:pt x="1667"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4"/>
            <p:cNvSpPr/>
            <p:nvPr/>
          </p:nvSpPr>
          <p:spPr>
            <a:xfrm flipH="1">
              <a:off x="8267032" y="1911600"/>
              <a:ext cx="447329" cy="323031"/>
            </a:xfrm>
            <a:custGeom>
              <a:avLst/>
              <a:gdLst/>
              <a:ahLst/>
              <a:cxnLst/>
              <a:rect l="l" t="t" r="r" b="b"/>
              <a:pathLst>
                <a:path w="13035" h="9413" extrusionOk="0">
                  <a:moveTo>
                    <a:pt x="1470" y="0"/>
                  </a:moveTo>
                  <a:cubicBezTo>
                    <a:pt x="1296" y="0"/>
                    <a:pt x="1119" y="115"/>
                    <a:pt x="1119" y="343"/>
                  </a:cubicBezTo>
                  <a:cubicBezTo>
                    <a:pt x="1051" y="3150"/>
                    <a:pt x="229" y="5889"/>
                    <a:pt x="1" y="8674"/>
                  </a:cubicBezTo>
                  <a:cubicBezTo>
                    <a:pt x="1" y="8834"/>
                    <a:pt x="115" y="8994"/>
                    <a:pt x="252" y="9016"/>
                  </a:cubicBezTo>
                  <a:cubicBezTo>
                    <a:pt x="1627" y="9313"/>
                    <a:pt x="3028" y="9412"/>
                    <a:pt x="4440" y="9412"/>
                  </a:cubicBezTo>
                  <a:cubicBezTo>
                    <a:pt x="7154" y="9412"/>
                    <a:pt x="9905" y="9046"/>
                    <a:pt x="12578" y="9016"/>
                  </a:cubicBezTo>
                  <a:cubicBezTo>
                    <a:pt x="13034" y="9016"/>
                    <a:pt x="13034" y="8332"/>
                    <a:pt x="12578" y="8332"/>
                  </a:cubicBezTo>
                  <a:cubicBezTo>
                    <a:pt x="9697" y="8352"/>
                    <a:pt x="6797" y="8660"/>
                    <a:pt x="3913" y="8660"/>
                  </a:cubicBezTo>
                  <a:cubicBezTo>
                    <a:pt x="3644" y="8660"/>
                    <a:pt x="3374" y="8657"/>
                    <a:pt x="3105" y="8651"/>
                  </a:cubicBezTo>
                  <a:cubicBezTo>
                    <a:pt x="2329" y="8628"/>
                    <a:pt x="1553" y="8560"/>
                    <a:pt x="800" y="8423"/>
                  </a:cubicBezTo>
                  <a:cubicBezTo>
                    <a:pt x="571" y="8377"/>
                    <a:pt x="1051" y="5981"/>
                    <a:pt x="1119" y="5638"/>
                  </a:cubicBezTo>
                  <a:cubicBezTo>
                    <a:pt x="1439" y="3881"/>
                    <a:pt x="1781" y="2146"/>
                    <a:pt x="1804" y="343"/>
                  </a:cubicBezTo>
                  <a:cubicBezTo>
                    <a:pt x="1815" y="115"/>
                    <a:pt x="1644" y="0"/>
                    <a:pt x="1470"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4"/>
            <p:cNvSpPr/>
            <p:nvPr/>
          </p:nvSpPr>
          <p:spPr>
            <a:xfrm flipH="1">
              <a:off x="8502833" y="2038612"/>
              <a:ext cx="434768" cy="392421"/>
            </a:xfrm>
            <a:custGeom>
              <a:avLst/>
              <a:gdLst/>
              <a:ahLst/>
              <a:cxnLst/>
              <a:rect l="l" t="t" r="r" b="b"/>
              <a:pathLst>
                <a:path w="12669" h="11435" extrusionOk="0">
                  <a:moveTo>
                    <a:pt x="2382" y="0"/>
                  </a:moveTo>
                  <a:cubicBezTo>
                    <a:pt x="2245" y="0"/>
                    <a:pt x="2114" y="75"/>
                    <a:pt x="2078" y="248"/>
                  </a:cubicBezTo>
                  <a:cubicBezTo>
                    <a:pt x="1324" y="3444"/>
                    <a:pt x="617" y="6662"/>
                    <a:pt x="46" y="9880"/>
                  </a:cubicBezTo>
                  <a:cubicBezTo>
                    <a:pt x="1" y="10109"/>
                    <a:pt x="138" y="10314"/>
                    <a:pt x="366" y="10337"/>
                  </a:cubicBezTo>
                  <a:cubicBezTo>
                    <a:pt x="4337" y="10519"/>
                    <a:pt x="8263" y="11067"/>
                    <a:pt x="12235" y="11432"/>
                  </a:cubicBezTo>
                  <a:cubicBezTo>
                    <a:pt x="12249" y="11434"/>
                    <a:pt x="12262" y="11435"/>
                    <a:pt x="12276" y="11435"/>
                  </a:cubicBezTo>
                  <a:cubicBezTo>
                    <a:pt x="12668" y="11435"/>
                    <a:pt x="12655" y="10792"/>
                    <a:pt x="12235" y="10748"/>
                  </a:cubicBezTo>
                  <a:cubicBezTo>
                    <a:pt x="8400" y="10383"/>
                    <a:pt x="4611" y="9858"/>
                    <a:pt x="777" y="9652"/>
                  </a:cubicBezTo>
                  <a:cubicBezTo>
                    <a:pt x="754" y="9789"/>
                    <a:pt x="731" y="9926"/>
                    <a:pt x="708" y="10086"/>
                  </a:cubicBezTo>
                  <a:cubicBezTo>
                    <a:pt x="594" y="9926"/>
                    <a:pt x="480" y="9789"/>
                    <a:pt x="366" y="9629"/>
                  </a:cubicBezTo>
                  <a:lnTo>
                    <a:pt x="366" y="9629"/>
                  </a:lnTo>
                  <a:cubicBezTo>
                    <a:pt x="503" y="9652"/>
                    <a:pt x="640" y="9652"/>
                    <a:pt x="777" y="9652"/>
                  </a:cubicBezTo>
                  <a:cubicBezTo>
                    <a:pt x="1347" y="6571"/>
                    <a:pt x="2032" y="3489"/>
                    <a:pt x="2740" y="431"/>
                  </a:cubicBezTo>
                  <a:cubicBezTo>
                    <a:pt x="2808" y="170"/>
                    <a:pt x="2588" y="0"/>
                    <a:pt x="238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4"/>
            <p:cNvSpPr/>
            <p:nvPr/>
          </p:nvSpPr>
          <p:spPr>
            <a:xfrm flipH="1">
              <a:off x="8910936" y="2369062"/>
              <a:ext cx="14139" cy="15683"/>
            </a:xfrm>
            <a:custGeom>
              <a:avLst/>
              <a:gdLst/>
              <a:ahLst/>
              <a:cxnLst/>
              <a:rect l="l" t="t" r="r" b="b"/>
              <a:pathLst>
                <a:path w="412" h="457" extrusionOk="0">
                  <a:moveTo>
                    <a:pt x="1" y="0"/>
                  </a:moveTo>
                  <a:cubicBezTo>
                    <a:pt x="115" y="160"/>
                    <a:pt x="229" y="297"/>
                    <a:pt x="343" y="457"/>
                  </a:cubicBezTo>
                  <a:cubicBezTo>
                    <a:pt x="366" y="297"/>
                    <a:pt x="389" y="160"/>
                    <a:pt x="412" y="23"/>
                  </a:cubicBezTo>
                  <a:cubicBezTo>
                    <a:pt x="275" y="23"/>
                    <a:pt x="138" y="23"/>
                    <a:pt x="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4"/>
            <p:cNvSpPr/>
            <p:nvPr/>
          </p:nvSpPr>
          <p:spPr>
            <a:xfrm flipH="1">
              <a:off x="7471219" y="1038262"/>
              <a:ext cx="1665325" cy="1843536"/>
            </a:xfrm>
            <a:custGeom>
              <a:avLst/>
              <a:gdLst/>
              <a:ahLst/>
              <a:cxnLst/>
              <a:rect l="l" t="t" r="r" b="b"/>
              <a:pathLst>
                <a:path w="48527" h="53720" extrusionOk="0">
                  <a:moveTo>
                    <a:pt x="25863" y="1"/>
                  </a:moveTo>
                  <a:cubicBezTo>
                    <a:pt x="20047" y="1"/>
                    <a:pt x="14276" y="3555"/>
                    <a:pt x="12919" y="9493"/>
                  </a:cubicBezTo>
                  <a:cubicBezTo>
                    <a:pt x="9833" y="7156"/>
                    <a:pt x="6192" y="5344"/>
                    <a:pt x="2639" y="5344"/>
                  </a:cubicBezTo>
                  <a:cubicBezTo>
                    <a:pt x="1750" y="5344"/>
                    <a:pt x="867" y="5457"/>
                    <a:pt x="0" y="5704"/>
                  </a:cubicBezTo>
                  <a:lnTo>
                    <a:pt x="0" y="25197"/>
                  </a:lnTo>
                  <a:cubicBezTo>
                    <a:pt x="205" y="25379"/>
                    <a:pt x="411" y="25585"/>
                    <a:pt x="593" y="25790"/>
                  </a:cubicBezTo>
                  <a:cubicBezTo>
                    <a:pt x="411" y="25859"/>
                    <a:pt x="205" y="25927"/>
                    <a:pt x="0" y="26018"/>
                  </a:cubicBezTo>
                  <a:lnTo>
                    <a:pt x="0" y="46127"/>
                  </a:lnTo>
                  <a:cubicBezTo>
                    <a:pt x="478" y="46174"/>
                    <a:pt x="959" y="46197"/>
                    <a:pt x="1442" y="46197"/>
                  </a:cubicBezTo>
                  <a:cubicBezTo>
                    <a:pt x="3999" y="46197"/>
                    <a:pt x="6576" y="45552"/>
                    <a:pt x="8765" y="44438"/>
                  </a:cubicBezTo>
                  <a:lnTo>
                    <a:pt x="9267" y="44918"/>
                  </a:lnTo>
                  <a:cubicBezTo>
                    <a:pt x="11535" y="49328"/>
                    <a:pt x="16571" y="53720"/>
                    <a:pt x="21990" y="53720"/>
                  </a:cubicBezTo>
                  <a:cubicBezTo>
                    <a:pt x="22517" y="53720"/>
                    <a:pt x="23047" y="53678"/>
                    <a:pt x="23579" y="53591"/>
                  </a:cubicBezTo>
                  <a:cubicBezTo>
                    <a:pt x="26569" y="53249"/>
                    <a:pt x="29901" y="51240"/>
                    <a:pt x="31385" y="48433"/>
                  </a:cubicBezTo>
                  <a:cubicBezTo>
                    <a:pt x="33051" y="45260"/>
                    <a:pt x="32229" y="42589"/>
                    <a:pt x="32047" y="38276"/>
                  </a:cubicBezTo>
                  <a:cubicBezTo>
                    <a:pt x="38871" y="38276"/>
                    <a:pt x="45696" y="36450"/>
                    <a:pt x="47203" y="28620"/>
                  </a:cubicBezTo>
                  <a:cubicBezTo>
                    <a:pt x="48527" y="20791"/>
                    <a:pt x="40880" y="18965"/>
                    <a:pt x="35060" y="18303"/>
                  </a:cubicBezTo>
                  <a:cubicBezTo>
                    <a:pt x="38552" y="12483"/>
                    <a:pt x="38712" y="4814"/>
                    <a:pt x="31727" y="1322"/>
                  </a:cubicBezTo>
                  <a:cubicBezTo>
                    <a:pt x="29887" y="425"/>
                    <a:pt x="27872" y="1"/>
                    <a:pt x="2586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4"/>
            <p:cNvSpPr/>
            <p:nvPr/>
          </p:nvSpPr>
          <p:spPr>
            <a:xfrm flipH="1">
              <a:off x="8127644" y="1597204"/>
              <a:ext cx="1008900" cy="2878929"/>
            </a:xfrm>
            <a:custGeom>
              <a:avLst/>
              <a:gdLst/>
              <a:ahLst/>
              <a:cxnLst/>
              <a:rect l="l" t="t" r="r" b="b"/>
              <a:pathLst>
                <a:path w="29399" h="83891" extrusionOk="0">
                  <a:moveTo>
                    <a:pt x="15689" y="0"/>
                  </a:moveTo>
                  <a:cubicBezTo>
                    <a:pt x="14399" y="0"/>
                    <a:pt x="13558" y="9917"/>
                    <a:pt x="12075" y="14502"/>
                  </a:cubicBezTo>
                  <a:cubicBezTo>
                    <a:pt x="11253" y="17583"/>
                    <a:pt x="5227" y="28745"/>
                    <a:pt x="0" y="45909"/>
                  </a:cubicBezTo>
                  <a:lnTo>
                    <a:pt x="0" y="83891"/>
                  </a:lnTo>
                  <a:lnTo>
                    <a:pt x="2693" y="83891"/>
                  </a:lnTo>
                  <a:lnTo>
                    <a:pt x="4451" y="83868"/>
                  </a:lnTo>
                  <a:cubicBezTo>
                    <a:pt x="2442" y="76883"/>
                    <a:pt x="3538" y="60654"/>
                    <a:pt x="5432" y="50611"/>
                  </a:cubicBezTo>
                  <a:cubicBezTo>
                    <a:pt x="7099" y="41778"/>
                    <a:pt x="9587" y="26143"/>
                    <a:pt x="16252" y="19980"/>
                  </a:cubicBezTo>
                  <a:cubicBezTo>
                    <a:pt x="21228" y="14502"/>
                    <a:pt x="29399" y="11169"/>
                    <a:pt x="29399" y="9846"/>
                  </a:cubicBezTo>
                  <a:cubicBezTo>
                    <a:pt x="29260" y="9610"/>
                    <a:pt x="28911" y="9476"/>
                    <a:pt x="28373" y="9476"/>
                  </a:cubicBezTo>
                  <a:cubicBezTo>
                    <a:pt x="26250" y="9476"/>
                    <a:pt x="21180" y="11553"/>
                    <a:pt x="14426" y="17652"/>
                  </a:cubicBezTo>
                  <a:cubicBezTo>
                    <a:pt x="16252" y="11512"/>
                    <a:pt x="17575" y="1012"/>
                    <a:pt x="15749" y="8"/>
                  </a:cubicBezTo>
                  <a:cubicBezTo>
                    <a:pt x="15729" y="3"/>
                    <a:pt x="15709" y="0"/>
                    <a:pt x="15689" y="0"/>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4"/>
            <p:cNvSpPr/>
            <p:nvPr/>
          </p:nvSpPr>
          <p:spPr>
            <a:xfrm flipH="1">
              <a:off x="8747766" y="2366461"/>
              <a:ext cx="201684" cy="376840"/>
            </a:xfrm>
            <a:custGeom>
              <a:avLst/>
              <a:gdLst/>
              <a:ahLst/>
              <a:cxnLst/>
              <a:rect l="l" t="t" r="r" b="b"/>
              <a:pathLst>
                <a:path w="5877" h="10981" extrusionOk="0">
                  <a:moveTo>
                    <a:pt x="5411" y="0"/>
                  </a:moveTo>
                  <a:cubicBezTo>
                    <a:pt x="5308" y="0"/>
                    <a:pt x="5206" y="53"/>
                    <a:pt x="5142" y="181"/>
                  </a:cubicBezTo>
                  <a:cubicBezTo>
                    <a:pt x="3270" y="3559"/>
                    <a:pt x="1490" y="6960"/>
                    <a:pt x="97" y="10567"/>
                  </a:cubicBezTo>
                  <a:cubicBezTo>
                    <a:pt x="0" y="10816"/>
                    <a:pt x="214" y="10981"/>
                    <a:pt x="433" y="10981"/>
                  </a:cubicBezTo>
                  <a:cubicBezTo>
                    <a:pt x="575" y="10981"/>
                    <a:pt x="719" y="10911"/>
                    <a:pt x="782" y="10749"/>
                  </a:cubicBezTo>
                  <a:cubicBezTo>
                    <a:pt x="2152" y="7211"/>
                    <a:pt x="3909" y="3856"/>
                    <a:pt x="5735" y="524"/>
                  </a:cubicBezTo>
                  <a:cubicBezTo>
                    <a:pt x="5876" y="257"/>
                    <a:pt x="5640" y="0"/>
                    <a:pt x="5411"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4"/>
            <p:cNvSpPr/>
            <p:nvPr/>
          </p:nvSpPr>
          <p:spPr>
            <a:xfrm flipH="1">
              <a:off x="8835551" y="2670649"/>
              <a:ext cx="50207" cy="97462"/>
            </a:xfrm>
            <a:custGeom>
              <a:avLst/>
              <a:gdLst/>
              <a:ahLst/>
              <a:cxnLst/>
              <a:rect l="l" t="t" r="r" b="b"/>
              <a:pathLst>
                <a:path w="1463" h="2840" extrusionOk="0">
                  <a:moveTo>
                    <a:pt x="1047" y="0"/>
                  </a:moveTo>
                  <a:cubicBezTo>
                    <a:pt x="911" y="0"/>
                    <a:pt x="778" y="75"/>
                    <a:pt x="732" y="248"/>
                  </a:cubicBezTo>
                  <a:cubicBezTo>
                    <a:pt x="550" y="979"/>
                    <a:pt x="253" y="1664"/>
                    <a:pt x="71" y="2394"/>
                  </a:cubicBezTo>
                  <a:cubicBezTo>
                    <a:pt x="1" y="2660"/>
                    <a:pt x="222" y="2840"/>
                    <a:pt x="430" y="2840"/>
                  </a:cubicBezTo>
                  <a:cubicBezTo>
                    <a:pt x="562" y="2840"/>
                    <a:pt x="688" y="2767"/>
                    <a:pt x="732" y="2599"/>
                  </a:cubicBezTo>
                  <a:cubicBezTo>
                    <a:pt x="938" y="1869"/>
                    <a:pt x="1212" y="1161"/>
                    <a:pt x="1394" y="431"/>
                  </a:cubicBezTo>
                  <a:cubicBezTo>
                    <a:pt x="1463" y="170"/>
                    <a:pt x="1251" y="0"/>
                    <a:pt x="1047"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4"/>
            <p:cNvSpPr/>
            <p:nvPr/>
          </p:nvSpPr>
          <p:spPr>
            <a:xfrm flipH="1">
              <a:off x="8937158" y="2837471"/>
              <a:ext cx="91388" cy="228555"/>
            </a:xfrm>
            <a:custGeom>
              <a:avLst/>
              <a:gdLst/>
              <a:ahLst/>
              <a:cxnLst/>
              <a:rect l="l" t="t" r="r" b="b"/>
              <a:pathLst>
                <a:path w="2663" h="6660" extrusionOk="0">
                  <a:moveTo>
                    <a:pt x="2241" y="0"/>
                  </a:moveTo>
                  <a:cubicBezTo>
                    <a:pt x="2102" y="0"/>
                    <a:pt x="1964" y="75"/>
                    <a:pt x="1909" y="248"/>
                  </a:cubicBezTo>
                  <a:cubicBezTo>
                    <a:pt x="1316" y="2234"/>
                    <a:pt x="768" y="4243"/>
                    <a:pt x="83" y="6229"/>
                  </a:cubicBezTo>
                  <a:cubicBezTo>
                    <a:pt x="1" y="6489"/>
                    <a:pt x="207" y="6659"/>
                    <a:pt x="419" y="6659"/>
                  </a:cubicBezTo>
                  <a:cubicBezTo>
                    <a:pt x="560" y="6659"/>
                    <a:pt x="704" y="6584"/>
                    <a:pt x="768" y="6411"/>
                  </a:cubicBezTo>
                  <a:cubicBezTo>
                    <a:pt x="1430" y="4425"/>
                    <a:pt x="2000" y="2417"/>
                    <a:pt x="2594" y="431"/>
                  </a:cubicBezTo>
                  <a:cubicBezTo>
                    <a:pt x="2662" y="170"/>
                    <a:pt x="2451" y="0"/>
                    <a:pt x="2241"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4"/>
            <p:cNvSpPr/>
            <p:nvPr/>
          </p:nvSpPr>
          <p:spPr>
            <a:xfrm flipH="1">
              <a:off x="8917597" y="3011361"/>
              <a:ext cx="109988" cy="374232"/>
            </a:xfrm>
            <a:custGeom>
              <a:avLst/>
              <a:gdLst/>
              <a:ahLst/>
              <a:cxnLst/>
              <a:rect l="l" t="t" r="r" b="b"/>
              <a:pathLst>
                <a:path w="3205" h="10905" extrusionOk="0">
                  <a:moveTo>
                    <a:pt x="2789" y="1"/>
                  </a:moveTo>
                  <a:cubicBezTo>
                    <a:pt x="2653" y="1"/>
                    <a:pt x="2520" y="76"/>
                    <a:pt x="2474" y="249"/>
                  </a:cubicBezTo>
                  <a:cubicBezTo>
                    <a:pt x="1584" y="3627"/>
                    <a:pt x="808" y="7051"/>
                    <a:pt x="55" y="10474"/>
                  </a:cubicBezTo>
                  <a:cubicBezTo>
                    <a:pt x="0" y="10735"/>
                    <a:pt x="217" y="10905"/>
                    <a:pt x="424" y="10905"/>
                  </a:cubicBezTo>
                  <a:cubicBezTo>
                    <a:pt x="561" y="10905"/>
                    <a:pt x="694" y="10830"/>
                    <a:pt x="740" y="10657"/>
                  </a:cubicBezTo>
                  <a:cubicBezTo>
                    <a:pt x="1493" y="7233"/>
                    <a:pt x="2246" y="3832"/>
                    <a:pt x="3136" y="431"/>
                  </a:cubicBezTo>
                  <a:cubicBezTo>
                    <a:pt x="3205" y="171"/>
                    <a:pt x="2993" y="1"/>
                    <a:pt x="2789"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4"/>
            <p:cNvSpPr/>
            <p:nvPr/>
          </p:nvSpPr>
          <p:spPr>
            <a:xfrm flipH="1">
              <a:off x="9040559" y="3122587"/>
              <a:ext cx="95162" cy="271966"/>
            </a:xfrm>
            <a:custGeom>
              <a:avLst/>
              <a:gdLst/>
              <a:ahLst/>
              <a:cxnLst/>
              <a:rect l="l" t="t" r="r" b="b"/>
              <a:pathLst>
                <a:path w="2773" h="7925" extrusionOk="0">
                  <a:moveTo>
                    <a:pt x="2356" y="1"/>
                  </a:moveTo>
                  <a:cubicBezTo>
                    <a:pt x="2220" y="1"/>
                    <a:pt x="2087" y="76"/>
                    <a:pt x="2042" y="249"/>
                  </a:cubicBezTo>
                  <a:cubicBezTo>
                    <a:pt x="1426" y="2668"/>
                    <a:pt x="535" y="5042"/>
                    <a:pt x="56" y="7484"/>
                  </a:cubicBezTo>
                  <a:cubicBezTo>
                    <a:pt x="1" y="7746"/>
                    <a:pt x="220" y="7925"/>
                    <a:pt x="423" y="7925"/>
                  </a:cubicBezTo>
                  <a:cubicBezTo>
                    <a:pt x="556" y="7925"/>
                    <a:pt x="682" y="7848"/>
                    <a:pt x="718" y="7667"/>
                  </a:cubicBezTo>
                  <a:cubicBezTo>
                    <a:pt x="1197" y="5225"/>
                    <a:pt x="2088" y="2851"/>
                    <a:pt x="2704" y="431"/>
                  </a:cubicBezTo>
                  <a:cubicBezTo>
                    <a:pt x="2772" y="171"/>
                    <a:pt x="2561" y="1"/>
                    <a:pt x="2356"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4"/>
            <p:cNvSpPr/>
            <p:nvPr/>
          </p:nvSpPr>
          <p:spPr>
            <a:xfrm flipH="1">
              <a:off x="9069214" y="3430902"/>
              <a:ext cx="61017" cy="195129"/>
            </a:xfrm>
            <a:custGeom>
              <a:avLst/>
              <a:gdLst/>
              <a:ahLst/>
              <a:cxnLst/>
              <a:rect l="l" t="t" r="r" b="b"/>
              <a:pathLst>
                <a:path w="1778" h="5686" extrusionOk="0">
                  <a:moveTo>
                    <a:pt x="1355" y="0"/>
                  </a:moveTo>
                  <a:cubicBezTo>
                    <a:pt x="1222" y="0"/>
                    <a:pt x="1096" y="77"/>
                    <a:pt x="1060" y="258"/>
                  </a:cubicBezTo>
                  <a:cubicBezTo>
                    <a:pt x="718" y="1924"/>
                    <a:pt x="398" y="3590"/>
                    <a:pt x="56" y="5234"/>
                  </a:cubicBezTo>
                  <a:cubicBezTo>
                    <a:pt x="1" y="5510"/>
                    <a:pt x="221" y="5686"/>
                    <a:pt x="424" y="5686"/>
                  </a:cubicBezTo>
                  <a:cubicBezTo>
                    <a:pt x="556" y="5686"/>
                    <a:pt x="682" y="5611"/>
                    <a:pt x="718" y="5439"/>
                  </a:cubicBezTo>
                  <a:cubicBezTo>
                    <a:pt x="1060" y="3773"/>
                    <a:pt x="1380" y="2107"/>
                    <a:pt x="1722" y="441"/>
                  </a:cubicBezTo>
                  <a:cubicBezTo>
                    <a:pt x="1777" y="179"/>
                    <a:pt x="1558" y="0"/>
                    <a:pt x="1355"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4"/>
            <p:cNvSpPr/>
            <p:nvPr/>
          </p:nvSpPr>
          <p:spPr>
            <a:xfrm flipH="1">
              <a:off x="9078171" y="3682558"/>
              <a:ext cx="65821" cy="385420"/>
            </a:xfrm>
            <a:custGeom>
              <a:avLst/>
              <a:gdLst/>
              <a:ahLst/>
              <a:cxnLst/>
              <a:rect l="l" t="t" r="r" b="b"/>
              <a:pathLst>
                <a:path w="1918" h="11231" extrusionOk="0">
                  <a:moveTo>
                    <a:pt x="1584" y="1"/>
                  </a:moveTo>
                  <a:cubicBezTo>
                    <a:pt x="1410" y="1"/>
                    <a:pt x="1221" y="115"/>
                    <a:pt x="1187" y="343"/>
                  </a:cubicBezTo>
                  <a:cubicBezTo>
                    <a:pt x="754" y="3858"/>
                    <a:pt x="366" y="7373"/>
                    <a:pt x="23" y="10888"/>
                  </a:cubicBezTo>
                  <a:cubicBezTo>
                    <a:pt x="0" y="11117"/>
                    <a:pt x="166" y="11231"/>
                    <a:pt x="343" y="11231"/>
                  </a:cubicBezTo>
                  <a:cubicBezTo>
                    <a:pt x="520" y="11231"/>
                    <a:pt x="708" y="11117"/>
                    <a:pt x="731" y="10888"/>
                  </a:cubicBezTo>
                  <a:cubicBezTo>
                    <a:pt x="1073" y="7373"/>
                    <a:pt x="1438" y="3858"/>
                    <a:pt x="1895" y="343"/>
                  </a:cubicBezTo>
                  <a:cubicBezTo>
                    <a:pt x="1918" y="115"/>
                    <a:pt x="1758" y="1"/>
                    <a:pt x="1584"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4"/>
            <p:cNvSpPr/>
            <p:nvPr/>
          </p:nvSpPr>
          <p:spPr>
            <a:xfrm flipH="1">
              <a:off x="8617736" y="1868079"/>
              <a:ext cx="61463" cy="183907"/>
            </a:xfrm>
            <a:custGeom>
              <a:avLst/>
              <a:gdLst/>
              <a:ahLst/>
              <a:cxnLst/>
              <a:rect l="l" t="t" r="r" b="b"/>
              <a:pathLst>
                <a:path w="1791" h="5359" extrusionOk="0">
                  <a:moveTo>
                    <a:pt x="1364" y="0"/>
                  </a:moveTo>
                  <a:cubicBezTo>
                    <a:pt x="1228" y="0"/>
                    <a:pt x="1097" y="75"/>
                    <a:pt x="1060" y="248"/>
                  </a:cubicBezTo>
                  <a:cubicBezTo>
                    <a:pt x="718" y="1800"/>
                    <a:pt x="398" y="3375"/>
                    <a:pt x="56" y="4928"/>
                  </a:cubicBezTo>
                  <a:cubicBezTo>
                    <a:pt x="1" y="5188"/>
                    <a:pt x="218" y="5358"/>
                    <a:pt x="425" y="5358"/>
                  </a:cubicBezTo>
                  <a:cubicBezTo>
                    <a:pt x="562" y="5358"/>
                    <a:pt x="695" y="5283"/>
                    <a:pt x="741" y="5110"/>
                  </a:cubicBezTo>
                  <a:cubicBezTo>
                    <a:pt x="1083" y="3558"/>
                    <a:pt x="1380" y="1983"/>
                    <a:pt x="1722" y="431"/>
                  </a:cubicBezTo>
                  <a:cubicBezTo>
                    <a:pt x="1791" y="170"/>
                    <a:pt x="1571" y="0"/>
                    <a:pt x="1364"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4"/>
            <p:cNvSpPr/>
            <p:nvPr/>
          </p:nvSpPr>
          <p:spPr>
            <a:xfrm flipH="1">
              <a:off x="8389552" y="2063651"/>
              <a:ext cx="138059" cy="103570"/>
            </a:xfrm>
            <a:custGeom>
              <a:avLst/>
              <a:gdLst/>
              <a:ahLst/>
              <a:cxnLst/>
              <a:rect l="l" t="t" r="r" b="b"/>
              <a:pathLst>
                <a:path w="4023" h="3018" extrusionOk="0">
                  <a:moveTo>
                    <a:pt x="3522" y="1"/>
                  </a:moveTo>
                  <a:cubicBezTo>
                    <a:pt x="3468" y="1"/>
                    <a:pt x="3410" y="16"/>
                    <a:pt x="3351" y="51"/>
                  </a:cubicBezTo>
                  <a:cubicBezTo>
                    <a:pt x="2209" y="713"/>
                    <a:pt x="1274" y="1603"/>
                    <a:pt x="269" y="2447"/>
                  </a:cubicBezTo>
                  <a:cubicBezTo>
                    <a:pt x="1" y="2662"/>
                    <a:pt x="252" y="3017"/>
                    <a:pt x="538" y="3017"/>
                  </a:cubicBezTo>
                  <a:cubicBezTo>
                    <a:pt x="616" y="3017"/>
                    <a:pt x="698" y="2991"/>
                    <a:pt x="771" y="2927"/>
                  </a:cubicBezTo>
                  <a:cubicBezTo>
                    <a:pt x="1730" y="2128"/>
                    <a:pt x="2620" y="1283"/>
                    <a:pt x="3693" y="667"/>
                  </a:cubicBezTo>
                  <a:cubicBezTo>
                    <a:pt x="4022" y="473"/>
                    <a:pt x="3826" y="1"/>
                    <a:pt x="3522"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4"/>
            <p:cNvSpPr/>
            <p:nvPr/>
          </p:nvSpPr>
          <p:spPr>
            <a:xfrm flipH="1">
              <a:off x="8230233" y="2530427"/>
              <a:ext cx="21174" cy="17262"/>
            </a:xfrm>
            <a:custGeom>
              <a:avLst/>
              <a:gdLst/>
              <a:ahLst/>
              <a:cxnLst/>
              <a:rect l="l" t="t" r="r" b="b"/>
              <a:pathLst>
                <a:path w="617" h="503" extrusionOk="0">
                  <a:moveTo>
                    <a:pt x="434" y="0"/>
                  </a:moveTo>
                  <a:cubicBezTo>
                    <a:pt x="297" y="137"/>
                    <a:pt x="160" y="274"/>
                    <a:pt x="1" y="411"/>
                  </a:cubicBezTo>
                  <a:cubicBezTo>
                    <a:pt x="206" y="457"/>
                    <a:pt x="411" y="502"/>
                    <a:pt x="617" y="502"/>
                  </a:cubicBezTo>
                  <a:cubicBezTo>
                    <a:pt x="571" y="343"/>
                    <a:pt x="503" y="160"/>
                    <a:pt x="434"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4"/>
            <p:cNvSpPr/>
            <p:nvPr/>
          </p:nvSpPr>
          <p:spPr>
            <a:xfrm flipH="1">
              <a:off x="7972517" y="2281311"/>
              <a:ext cx="627461" cy="633741"/>
            </a:xfrm>
            <a:custGeom>
              <a:avLst/>
              <a:gdLst/>
              <a:ahLst/>
              <a:cxnLst/>
              <a:rect l="l" t="t" r="r" b="b"/>
              <a:pathLst>
                <a:path w="18284" h="18467" extrusionOk="0">
                  <a:moveTo>
                    <a:pt x="10591" y="7259"/>
                  </a:moveTo>
                  <a:cubicBezTo>
                    <a:pt x="10660" y="7419"/>
                    <a:pt x="10728" y="7602"/>
                    <a:pt x="10774" y="7761"/>
                  </a:cubicBezTo>
                  <a:cubicBezTo>
                    <a:pt x="10568" y="7761"/>
                    <a:pt x="10363" y="7716"/>
                    <a:pt x="10158" y="7670"/>
                  </a:cubicBezTo>
                  <a:cubicBezTo>
                    <a:pt x="10317" y="7533"/>
                    <a:pt x="10454" y="7396"/>
                    <a:pt x="10591" y="7259"/>
                  </a:cubicBezTo>
                  <a:close/>
                  <a:moveTo>
                    <a:pt x="14928" y="1"/>
                  </a:moveTo>
                  <a:cubicBezTo>
                    <a:pt x="14677" y="1"/>
                    <a:pt x="14426" y="343"/>
                    <a:pt x="14677" y="594"/>
                  </a:cubicBezTo>
                  <a:cubicBezTo>
                    <a:pt x="17348" y="3356"/>
                    <a:pt x="14472" y="7100"/>
                    <a:pt x="11230" y="7100"/>
                  </a:cubicBezTo>
                  <a:cubicBezTo>
                    <a:pt x="10934" y="7100"/>
                    <a:pt x="10637" y="7077"/>
                    <a:pt x="10363" y="7008"/>
                  </a:cubicBezTo>
                  <a:lnTo>
                    <a:pt x="10272" y="7008"/>
                  </a:lnTo>
                  <a:cubicBezTo>
                    <a:pt x="10066" y="7008"/>
                    <a:pt x="9838" y="7191"/>
                    <a:pt x="9929" y="7442"/>
                  </a:cubicBezTo>
                  <a:cubicBezTo>
                    <a:pt x="10888" y="10021"/>
                    <a:pt x="11322" y="13240"/>
                    <a:pt x="9884" y="15727"/>
                  </a:cubicBezTo>
                  <a:cubicBezTo>
                    <a:pt x="9039" y="17211"/>
                    <a:pt x="7761" y="17805"/>
                    <a:pt x="6414" y="17805"/>
                  </a:cubicBezTo>
                  <a:cubicBezTo>
                    <a:pt x="4291" y="17805"/>
                    <a:pt x="1963" y="16389"/>
                    <a:pt x="685" y="14746"/>
                  </a:cubicBezTo>
                  <a:cubicBezTo>
                    <a:pt x="617" y="14677"/>
                    <a:pt x="548" y="14632"/>
                    <a:pt x="457" y="14632"/>
                  </a:cubicBezTo>
                  <a:cubicBezTo>
                    <a:pt x="229" y="14632"/>
                    <a:pt x="0" y="14974"/>
                    <a:pt x="206" y="15248"/>
                  </a:cubicBezTo>
                  <a:cubicBezTo>
                    <a:pt x="1644" y="17097"/>
                    <a:pt x="3949" y="18466"/>
                    <a:pt x="6186" y="18466"/>
                  </a:cubicBezTo>
                  <a:cubicBezTo>
                    <a:pt x="7487" y="18466"/>
                    <a:pt x="8765" y="18010"/>
                    <a:pt x="9861" y="16914"/>
                  </a:cubicBezTo>
                  <a:cubicBezTo>
                    <a:pt x="12121" y="14632"/>
                    <a:pt x="11733" y="10615"/>
                    <a:pt x="10774" y="7761"/>
                  </a:cubicBezTo>
                  <a:lnTo>
                    <a:pt x="10774" y="7761"/>
                  </a:lnTo>
                  <a:cubicBezTo>
                    <a:pt x="10911" y="7784"/>
                    <a:pt x="11071" y="7784"/>
                    <a:pt x="11208" y="7784"/>
                  </a:cubicBezTo>
                  <a:cubicBezTo>
                    <a:pt x="15042" y="7784"/>
                    <a:pt x="18283" y="3333"/>
                    <a:pt x="15156" y="115"/>
                  </a:cubicBezTo>
                  <a:cubicBezTo>
                    <a:pt x="15088" y="47"/>
                    <a:pt x="15019" y="1"/>
                    <a:pt x="14928"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4"/>
            <p:cNvSpPr/>
            <p:nvPr/>
          </p:nvSpPr>
          <p:spPr>
            <a:xfrm flipH="1">
              <a:off x="8360269" y="2516322"/>
              <a:ext cx="196639" cy="177044"/>
            </a:xfrm>
            <a:custGeom>
              <a:avLst/>
              <a:gdLst/>
              <a:ahLst/>
              <a:cxnLst/>
              <a:rect l="l" t="t" r="r" b="b"/>
              <a:pathLst>
                <a:path w="5730" h="5159" extrusionOk="0">
                  <a:moveTo>
                    <a:pt x="5045" y="0"/>
                  </a:moveTo>
                  <a:cubicBezTo>
                    <a:pt x="4840" y="0"/>
                    <a:pt x="4611" y="160"/>
                    <a:pt x="4680" y="434"/>
                  </a:cubicBezTo>
                  <a:cubicBezTo>
                    <a:pt x="5136" y="2306"/>
                    <a:pt x="4064" y="4429"/>
                    <a:pt x="2420" y="4429"/>
                  </a:cubicBezTo>
                  <a:cubicBezTo>
                    <a:pt x="1918" y="4429"/>
                    <a:pt x="1347" y="4223"/>
                    <a:pt x="754" y="3744"/>
                  </a:cubicBezTo>
                  <a:cubicBezTo>
                    <a:pt x="685" y="3675"/>
                    <a:pt x="617" y="3652"/>
                    <a:pt x="526" y="3652"/>
                  </a:cubicBezTo>
                  <a:cubicBezTo>
                    <a:pt x="252" y="3652"/>
                    <a:pt x="1" y="4018"/>
                    <a:pt x="275" y="4246"/>
                  </a:cubicBezTo>
                  <a:cubicBezTo>
                    <a:pt x="937" y="4771"/>
                    <a:pt x="1758" y="5159"/>
                    <a:pt x="2557" y="5159"/>
                  </a:cubicBezTo>
                  <a:cubicBezTo>
                    <a:pt x="3105" y="5159"/>
                    <a:pt x="3653" y="4976"/>
                    <a:pt x="4155" y="4543"/>
                  </a:cubicBezTo>
                  <a:cubicBezTo>
                    <a:pt x="5410" y="3470"/>
                    <a:pt x="5730" y="1781"/>
                    <a:pt x="5342" y="229"/>
                  </a:cubicBezTo>
                  <a:cubicBezTo>
                    <a:pt x="5296" y="69"/>
                    <a:pt x="5182" y="0"/>
                    <a:pt x="5045"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4"/>
            <p:cNvSpPr/>
            <p:nvPr/>
          </p:nvSpPr>
          <p:spPr>
            <a:xfrm flipH="1">
              <a:off x="8042238" y="2016545"/>
              <a:ext cx="17262" cy="16507"/>
            </a:xfrm>
            <a:custGeom>
              <a:avLst/>
              <a:gdLst/>
              <a:ahLst/>
              <a:cxnLst/>
              <a:rect l="l" t="t" r="r" b="b"/>
              <a:pathLst>
                <a:path w="503" h="481" extrusionOk="0">
                  <a:moveTo>
                    <a:pt x="389" y="1"/>
                  </a:moveTo>
                  <a:cubicBezTo>
                    <a:pt x="252" y="92"/>
                    <a:pt x="115" y="184"/>
                    <a:pt x="1" y="275"/>
                  </a:cubicBezTo>
                  <a:cubicBezTo>
                    <a:pt x="161" y="343"/>
                    <a:pt x="343" y="412"/>
                    <a:pt x="503" y="480"/>
                  </a:cubicBezTo>
                  <a:cubicBezTo>
                    <a:pt x="480" y="321"/>
                    <a:pt x="434" y="161"/>
                    <a:pt x="389"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4"/>
            <p:cNvSpPr/>
            <p:nvPr/>
          </p:nvSpPr>
          <p:spPr>
            <a:xfrm flipH="1">
              <a:off x="7597296" y="1770958"/>
              <a:ext cx="710510" cy="539711"/>
            </a:xfrm>
            <a:custGeom>
              <a:avLst/>
              <a:gdLst/>
              <a:ahLst/>
              <a:cxnLst/>
              <a:rect l="l" t="t" r="r" b="b"/>
              <a:pathLst>
                <a:path w="20704" h="15727" extrusionOk="0">
                  <a:moveTo>
                    <a:pt x="5045" y="0"/>
                  </a:moveTo>
                  <a:cubicBezTo>
                    <a:pt x="2489" y="0"/>
                    <a:pt x="503" y="2032"/>
                    <a:pt x="46" y="4474"/>
                  </a:cubicBezTo>
                  <a:cubicBezTo>
                    <a:pt x="1" y="4725"/>
                    <a:pt x="229" y="4908"/>
                    <a:pt x="434" y="4908"/>
                  </a:cubicBezTo>
                  <a:cubicBezTo>
                    <a:pt x="571" y="4908"/>
                    <a:pt x="686" y="4816"/>
                    <a:pt x="731" y="4656"/>
                  </a:cubicBezTo>
                  <a:cubicBezTo>
                    <a:pt x="1188" y="2123"/>
                    <a:pt x="3174" y="799"/>
                    <a:pt x="5137" y="799"/>
                  </a:cubicBezTo>
                  <a:cubicBezTo>
                    <a:pt x="7008" y="799"/>
                    <a:pt x="8880" y="2009"/>
                    <a:pt x="9382" y="4474"/>
                  </a:cubicBezTo>
                  <a:cubicBezTo>
                    <a:pt x="9405" y="4634"/>
                    <a:pt x="9565" y="4748"/>
                    <a:pt x="9724" y="4748"/>
                  </a:cubicBezTo>
                  <a:cubicBezTo>
                    <a:pt x="9793" y="4748"/>
                    <a:pt x="9839" y="4725"/>
                    <a:pt x="9884" y="4702"/>
                  </a:cubicBezTo>
                  <a:cubicBezTo>
                    <a:pt x="11140" y="3743"/>
                    <a:pt x="12555" y="3059"/>
                    <a:pt x="14061" y="3059"/>
                  </a:cubicBezTo>
                  <a:cubicBezTo>
                    <a:pt x="14541" y="3059"/>
                    <a:pt x="15020" y="3127"/>
                    <a:pt x="15522" y="3264"/>
                  </a:cubicBezTo>
                  <a:cubicBezTo>
                    <a:pt x="17257" y="3812"/>
                    <a:pt x="18535" y="5387"/>
                    <a:pt x="19197" y="7007"/>
                  </a:cubicBezTo>
                  <a:cubicBezTo>
                    <a:pt x="19859" y="8628"/>
                    <a:pt x="19973" y="10523"/>
                    <a:pt x="19265" y="12143"/>
                  </a:cubicBezTo>
                  <a:cubicBezTo>
                    <a:pt x="18352" y="14129"/>
                    <a:pt x="16252" y="14905"/>
                    <a:pt x="14198" y="15019"/>
                  </a:cubicBezTo>
                  <a:cubicBezTo>
                    <a:pt x="13764" y="15065"/>
                    <a:pt x="13764" y="15727"/>
                    <a:pt x="14175" y="15727"/>
                  </a:cubicBezTo>
                  <a:lnTo>
                    <a:pt x="14198" y="15727"/>
                  </a:lnTo>
                  <a:cubicBezTo>
                    <a:pt x="16412" y="15590"/>
                    <a:pt x="18512" y="14814"/>
                    <a:pt x="19676" y="12828"/>
                  </a:cubicBezTo>
                  <a:cubicBezTo>
                    <a:pt x="20703" y="11093"/>
                    <a:pt x="20589" y="8856"/>
                    <a:pt x="19950" y="7007"/>
                  </a:cubicBezTo>
                  <a:cubicBezTo>
                    <a:pt x="19288" y="5181"/>
                    <a:pt x="17919" y="3470"/>
                    <a:pt x="16070" y="2739"/>
                  </a:cubicBezTo>
                  <a:cubicBezTo>
                    <a:pt x="15408" y="2465"/>
                    <a:pt x="14723" y="2351"/>
                    <a:pt x="14084" y="2351"/>
                  </a:cubicBezTo>
                  <a:cubicBezTo>
                    <a:pt x="12600" y="2351"/>
                    <a:pt x="11185" y="2945"/>
                    <a:pt x="9930" y="3812"/>
                  </a:cubicBezTo>
                  <a:cubicBezTo>
                    <a:pt x="9975" y="3972"/>
                    <a:pt x="10021" y="4132"/>
                    <a:pt x="10044" y="4291"/>
                  </a:cubicBezTo>
                  <a:cubicBezTo>
                    <a:pt x="9884" y="4223"/>
                    <a:pt x="9702" y="4154"/>
                    <a:pt x="9542" y="4086"/>
                  </a:cubicBezTo>
                  <a:cubicBezTo>
                    <a:pt x="9656" y="3995"/>
                    <a:pt x="9793" y="3903"/>
                    <a:pt x="9930" y="3812"/>
                  </a:cubicBezTo>
                  <a:cubicBezTo>
                    <a:pt x="9291" y="1575"/>
                    <a:pt x="7533" y="23"/>
                    <a:pt x="5114"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4"/>
            <p:cNvSpPr/>
            <p:nvPr/>
          </p:nvSpPr>
          <p:spPr>
            <a:xfrm flipH="1">
              <a:off x="7845596" y="2109788"/>
              <a:ext cx="98731" cy="150414"/>
            </a:xfrm>
            <a:custGeom>
              <a:avLst/>
              <a:gdLst/>
              <a:ahLst/>
              <a:cxnLst/>
              <a:rect l="l" t="t" r="r" b="b"/>
              <a:pathLst>
                <a:path w="2877" h="4383" extrusionOk="0">
                  <a:moveTo>
                    <a:pt x="479" y="0"/>
                  </a:moveTo>
                  <a:cubicBezTo>
                    <a:pt x="183" y="0"/>
                    <a:pt x="0" y="457"/>
                    <a:pt x="297" y="662"/>
                  </a:cubicBezTo>
                  <a:cubicBezTo>
                    <a:pt x="1301" y="1324"/>
                    <a:pt x="2100" y="2671"/>
                    <a:pt x="1233" y="3766"/>
                  </a:cubicBezTo>
                  <a:cubicBezTo>
                    <a:pt x="1027" y="4040"/>
                    <a:pt x="1256" y="4383"/>
                    <a:pt x="1484" y="4383"/>
                  </a:cubicBezTo>
                  <a:cubicBezTo>
                    <a:pt x="1575" y="4383"/>
                    <a:pt x="1644" y="4360"/>
                    <a:pt x="1712" y="4268"/>
                  </a:cubicBezTo>
                  <a:cubicBezTo>
                    <a:pt x="2876" y="2785"/>
                    <a:pt x="2077" y="1004"/>
                    <a:pt x="639" y="69"/>
                  </a:cubicBezTo>
                  <a:cubicBezTo>
                    <a:pt x="594" y="23"/>
                    <a:pt x="525" y="0"/>
                    <a:pt x="479"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4"/>
            <p:cNvSpPr/>
            <p:nvPr/>
          </p:nvSpPr>
          <p:spPr>
            <a:xfrm flipH="1">
              <a:off x="8220041" y="1702465"/>
              <a:ext cx="21174" cy="14104"/>
            </a:xfrm>
            <a:custGeom>
              <a:avLst/>
              <a:gdLst/>
              <a:ahLst/>
              <a:cxnLst/>
              <a:rect l="l" t="t" r="r" b="b"/>
              <a:pathLst>
                <a:path w="617" h="411" extrusionOk="0">
                  <a:moveTo>
                    <a:pt x="343" y="0"/>
                  </a:moveTo>
                  <a:cubicBezTo>
                    <a:pt x="229" y="137"/>
                    <a:pt x="114" y="274"/>
                    <a:pt x="0" y="411"/>
                  </a:cubicBezTo>
                  <a:lnTo>
                    <a:pt x="617" y="411"/>
                  </a:lnTo>
                  <a:cubicBezTo>
                    <a:pt x="525" y="274"/>
                    <a:pt x="434" y="137"/>
                    <a:pt x="343"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4"/>
            <p:cNvSpPr/>
            <p:nvPr/>
          </p:nvSpPr>
          <p:spPr>
            <a:xfrm flipH="1">
              <a:off x="8029311" y="1278642"/>
              <a:ext cx="513870" cy="150448"/>
            </a:xfrm>
            <a:custGeom>
              <a:avLst/>
              <a:gdLst/>
              <a:ahLst/>
              <a:cxnLst/>
              <a:rect l="l" t="t" r="r" b="b"/>
              <a:pathLst>
                <a:path w="14974" h="4384" extrusionOk="0">
                  <a:moveTo>
                    <a:pt x="3652" y="1"/>
                  </a:moveTo>
                  <a:cubicBezTo>
                    <a:pt x="2100" y="1"/>
                    <a:pt x="913" y="1256"/>
                    <a:pt x="160" y="2535"/>
                  </a:cubicBezTo>
                  <a:cubicBezTo>
                    <a:pt x="0" y="2808"/>
                    <a:pt x="229" y="3060"/>
                    <a:pt x="480" y="3060"/>
                  </a:cubicBezTo>
                  <a:cubicBezTo>
                    <a:pt x="571" y="3060"/>
                    <a:pt x="685" y="3014"/>
                    <a:pt x="754" y="2877"/>
                  </a:cubicBezTo>
                  <a:cubicBezTo>
                    <a:pt x="1484" y="1667"/>
                    <a:pt x="2443" y="731"/>
                    <a:pt x="3744" y="731"/>
                  </a:cubicBezTo>
                  <a:cubicBezTo>
                    <a:pt x="4040" y="731"/>
                    <a:pt x="4337" y="777"/>
                    <a:pt x="4679" y="891"/>
                  </a:cubicBezTo>
                  <a:cubicBezTo>
                    <a:pt x="6095" y="1325"/>
                    <a:pt x="7190" y="2694"/>
                    <a:pt x="7966" y="3881"/>
                  </a:cubicBezTo>
                  <a:cubicBezTo>
                    <a:pt x="8058" y="3995"/>
                    <a:pt x="8149" y="4041"/>
                    <a:pt x="8263" y="4041"/>
                  </a:cubicBezTo>
                  <a:cubicBezTo>
                    <a:pt x="8377" y="4041"/>
                    <a:pt x="8491" y="3995"/>
                    <a:pt x="8583" y="3881"/>
                  </a:cubicBezTo>
                  <a:cubicBezTo>
                    <a:pt x="9359" y="2831"/>
                    <a:pt x="10888" y="1941"/>
                    <a:pt x="12166" y="1941"/>
                  </a:cubicBezTo>
                  <a:cubicBezTo>
                    <a:pt x="13193" y="1941"/>
                    <a:pt x="14061" y="2512"/>
                    <a:pt x="14243" y="4041"/>
                  </a:cubicBezTo>
                  <a:cubicBezTo>
                    <a:pt x="14266" y="4269"/>
                    <a:pt x="14472" y="4383"/>
                    <a:pt x="14631" y="4383"/>
                  </a:cubicBezTo>
                  <a:cubicBezTo>
                    <a:pt x="14814" y="4383"/>
                    <a:pt x="14974" y="4269"/>
                    <a:pt x="14951" y="4041"/>
                  </a:cubicBezTo>
                  <a:cubicBezTo>
                    <a:pt x="14700" y="2055"/>
                    <a:pt x="13536" y="1279"/>
                    <a:pt x="12166" y="1279"/>
                  </a:cubicBezTo>
                  <a:cubicBezTo>
                    <a:pt x="10819" y="1279"/>
                    <a:pt x="9313" y="2032"/>
                    <a:pt x="8309" y="3128"/>
                  </a:cubicBezTo>
                  <a:cubicBezTo>
                    <a:pt x="8400" y="3265"/>
                    <a:pt x="8491" y="3402"/>
                    <a:pt x="8583" y="3539"/>
                  </a:cubicBezTo>
                  <a:lnTo>
                    <a:pt x="7966" y="3539"/>
                  </a:lnTo>
                  <a:cubicBezTo>
                    <a:pt x="8080" y="3402"/>
                    <a:pt x="8195" y="3265"/>
                    <a:pt x="8309" y="3128"/>
                  </a:cubicBezTo>
                  <a:cubicBezTo>
                    <a:pt x="7304" y="1736"/>
                    <a:pt x="6026" y="457"/>
                    <a:pt x="4291" y="69"/>
                  </a:cubicBezTo>
                  <a:cubicBezTo>
                    <a:pt x="4063" y="24"/>
                    <a:pt x="3858" y="1"/>
                    <a:pt x="3652"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4"/>
            <p:cNvSpPr/>
            <p:nvPr/>
          </p:nvSpPr>
          <p:spPr>
            <a:xfrm flipH="1">
              <a:off x="8116870" y="1145682"/>
              <a:ext cx="177044" cy="61119"/>
            </a:xfrm>
            <a:custGeom>
              <a:avLst/>
              <a:gdLst/>
              <a:ahLst/>
              <a:cxnLst/>
              <a:rect l="l" t="t" r="r" b="b"/>
              <a:pathLst>
                <a:path w="5159" h="1781" extrusionOk="0">
                  <a:moveTo>
                    <a:pt x="2785" y="0"/>
                  </a:moveTo>
                  <a:cubicBezTo>
                    <a:pt x="1940" y="0"/>
                    <a:pt x="1027" y="388"/>
                    <a:pt x="274" y="1028"/>
                  </a:cubicBezTo>
                  <a:cubicBezTo>
                    <a:pt x="0" y="1256"/>
                    <a:pt x="251" y="1598"/>
                    <a:pt x="548" y="1598"/>
                  </a:cubicBezTo>
                  <a:cubicBezTo>
                    <a:pt x="617" y="1598"/>
                    <a:pt x="685" y="1575"/>
                    <a:pt x="776" y="1507"/>
                  </a:cubicBezTo>
                  <a:cubicBezTo>
                    <a:pt x="1370" y="1005"/>
                    <a:pt x="2077" y="685"/>
                    <a:pt x="2762" y="685"/>
                  </a:cubicBezTo>
                  <a:cubicBezTo>
                    <a:pt x="3378" y="685"/>
                    <a:pt x="3949" y="936"/>
                    <a:pt x="4383" y="1621"/>
                  </a:cubicBezTo>
                  <a:cubicBezTo>
                    <a:pt x="4451" y="1735"/>
                    <a:pt x="4565" y="1781"/>
                    <a:pt x="4657" y="1781"/>
                  </a:cubicBezTo>
                  <a:cubicBezTo>
                    <a:pt x="4908" y="1781"/>
                    <a:pt x="5159" y="1530"/>
                    <a:pt x="4976" y="1256"/>
                  </a:cubicBezTo>
                  <a:cubicBezTo>
                    <a:pt x="4406" y="366"/>
                    <a:pt x="3607" y="0"/>
                    <a:pt x="2785"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4"/>
            <p:cNvSpPr/>
            <p:nvPr/>
          </p:nvSpPr>
          <p:spPr>
            <a:xfrm flipH="1">
              <a:off x="8847487" y="1407398"/>
              <a:ext cx="277320" cy="172342"/>
            </a:xfrm>
            <a:custGeom>
              <a:avLst/>
              <a:gdLst/>
              <a:ahLst/>
              <a:cxnLst/>
              <a:rect l="l" t="t" r="r" b="b"/>
              <a:pathLst>
                <a:path w="8081" h="5022" extrusionOk="0">
                  <a:moveTo>
                    <a:pt x="4086" y="3721"/>
                  </a:moveTo>
                  <a:cubicBezTo>
                    <a:pt x="4268" y="3766"/>
                    <a:pt x="4474" y="3835"/>
                    <a:pt x="4679" y="3926"/>
                  </a:cubicBezTo>
                  <a:cubicBezTo>
                    <a:pt x="4542" y="4063"/>
                    <a:pt x="4405" y="4200"/>
                    <a:pt x="4268" y="4337"/>
                  </a:cubicBezTo>
                  <a:cubicBezTo>
                    <a:pt x="4177" y="4131"/>
                    <a:pt x="4109" y="3926"/>
                    <a:pt x="4086" y="3721"/>
                  </a:cubicBezTo>
                  <a:close/>
                  <a:moveTo>
                    <a:pt x="6962" y="0"/>
                  </a:moveTo>
                  <a:cubicBezTo>
                    <a:pt x="5044" y="0"/>
                    <a:pt x="3698" y="1826"/>
                    <a:pt x="4086" y="3721"/>
                  </a:cubicBezTo>
                  <a:cubicBezTo>
                    <a:pt x="3538" y="3561"/>
                    <a:pt x="3013" y="3492"/>
                    <a:pt x="2511" y="3492"/>
                  </a:cubicBezTo>
                  <a:cubicBezTo>
                    <a:pt x="1575" y="3492"/>
                    <a:pt x="730" y="3743"/>
                    <a:pt x="0" y="4177"/>
                  </a:cubicBezTo>
                  <a:lnTo>
                    <a:pt x="0" y="5022"/>
                  </a:lnTo>
                  <a:cubicBezTo>
                    <a:pt x="685" y="4497"/>
                    <a:pt x="1552" y="4200"/>
                    <a:pt x="2534" y="4200"/>
                  </a:cubicBezTo>
                  <a:cubicBezTo>
                    <a:pt x="3150" y="4200"/>
                    <a:pt x="3812" y="4314"/>
                    <a:pt x="4497" y="4588"/>
                  </a:cubicBezTo>
                  <a:cubicBezTo>
                    <a:pt x="4542" y="4611"/>
                    <a:pt x="4565" y="4611"/>
                    <a:pt x="4588" y="4611"/>
                  </a:cubicBezTo>
                  <a:cubicBezTo>
                    <a:pt x="4816" y="4611"/>
                    <a:pt x="5022" y="4360"/>
                    <a:pt x="4930" y="4154"/>
                  </a:cubicBezTo>
                  <a:cubicBezTo>
                    <a:pt x="4268" y="2557"/>
                    <a:pt x="5227" y="685"/>
                    <a:pt x="6916" y="685"/>
                  </a:cubicBezTo>
                  <a:cubicBezTo>
                    <a:pt x="7099" y="685"/>
                    <a:pt x="7304" y="708"/>
                    <a:pt x="7510" y="753"/>
                  </a:cubicBezTo>
                  <a:cubicBezTo>
                    <a:pt x="7532" y="776"/>
                    <a:pt x="7555" y="776"/>
                    <a:pt x="7578" y="776"/>
                  </a:cubicBezTo>
                  <a:cubicBezTo>
                    <a:pt x="7966" y="776"/>
                    <a:pt x="8080" y="183"/>
                    <a:pt x="7692" y="91"/>
                  </a:cubicBezTo>
                  <a:cubicBezTo>
                    <a:pt x="7441" y="46"/>
                    <a:pt x="7190" y="0"/>
                    <a:pt x="6962"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4"/>
            <p:cNvSpPr/>
            <p:nvPr/>
          </p:nvSpPr>
          <p:spPr>
            <a:xfrm flipH="1">
              <a:off x="8975935" y="1664062"/>
              <a:ext cx="20419" cy="21174"/>
            </a:xfrm>
            <a:custGeom>
              <a:avLst/>
              <a:gdLst/>
              <a:ahLst/>
              <a:cxnLst/>
              <a:rect l="l" t="t" r="r" b="b"/>
              <a:pathLst>
                <a:path w="595" h="617" extrusionOk="0">
                  <a:moveTo>
                    <a:pt x="1" y="1"/>
                  </a:moveTo>
                  <a:cubicBezTo>
                    <a:pt x="24" y="206"/>
                    <a:pt x="92" y="411"/>
                    <a:pt x="183" y="617"/>
                  </a:cubicBezTo>
                  <a:cubicBezTo>
                    <a:pt x="320" y="480"/>
                    <a:pt x="457" y="343"/>
                    <a:pt x="594" y="206"/>
                  </a:cubicBezTo>
                  <a:cubicBezTo>
                    <a:pt x="389" y="115"/>
                    <a:pt x="183" y="46"/>
                    <a:pt x="1"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4"/>
            <p:cNvSpPr/>
            <p:nvPr/>
          </p:nvSpPr>
          <p:spPr>
            <a:xfrm flipH="1">
              <a:off x="8832615" y="1622222"/>
              <a:ext cx="170798" cy="171588"/>
            </a:xfrm>
            <a:custGeom>
              <a:avLst/>
              <a:gdLst/>
              <a:ahLst/>
              <a:cxnLst/>
              <a:rect l="l" t="t" r="r" b="b"/>
              <a:pathLst>
                <a:path w="4977" h="5000" extrusionOk="0">
                  <a:moveTo>
                    <a:pt x="4314" y="1"/>
                  </a:moveTo>
                  <a:cubicBezTo>
                    <a:pt x="1598" y="1"/>
                    <a:pt x="46" y="2009"/>
                    <a:pt x="0" y="4680"/>
                  </a:cubicBezTo>
                  <a:cubicBezTo>
                    <a:pt x="0" y="4885"/>
                    <a:pt x="183" y="4999"/>
                    <a:pt x="343" y="4999"/>
                  </a:cubicBezTo>
                  <a:cubicBezTo>
                    <a:pt x="525" y="4999"/>
                    <a:pt x="708" y="4885"/>
                    <a:pt x="708" y="4680"/>
                  </a:cubicBezTo>
                  <a:cubicBezTo>
                    <a:pt x="754" y="2375"/>
                    <a:pt x="1986" y="686"/>
                    <a:pt x="4337" y="686"/>
                  </a:cubicBezTo>
                  <a:lnTo>
                    <a:pt x="4543" y="686"/>
                  </a:lnTo>
                  <a:cubicBezTo>
                    <a:pt x="4976" y="686"/>
                    <a:pt x="4953" y="24"/>
                    <a:pt x="4520"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4"/>
            <p:cNvSpPr/>
            <p:nvPr/>
          </p:nvSpPr>
          <p:spPr>
            <a:xfrm flipH="1">
              <a:off x="8809120" y="2036141"/>
              <a:ext cx="278864" cy="600831"/>
            </a:xfrm>
            <a:custGeom>
              <a:avLst/>
              <a:gdLst/>
              <a:ahLst/>
              <a:cxnLst/>
              <a:rect l="l" t="t" r="r" b="b"/>
              <a:pathLst>
                <a:path w="8126" h="17508" extrusionOk="0">
                  <a:moveTo>
                    <a:pt x="7669" y="1"/>
                  </a:moveTo>
                  <a:cubicBezTo>
                    <a:pt x="5592" y="115"/>
                    <a:pt x="3949" y="1324"/>
                    <a:pt x="3287" y="3287"/>
                  </a:cubicBezTo>
                  <a:cubicBezTo>
                    <a:pt x="2716" y="4999"/>
                    <a:pt x="4109" y="6346"/>
                    <a:pt x="5273" y="7442"/>
                  </a:cubicBezTo>
                  <a:cubicBezTo>
                    <a:pt x="5524" y="7396"/>
                    <a:pt x="5752" y="7350"/>
                    <a:pt x="6003" y="7327"/>
                  </a:cubicBezTo>
                  <a:lnTo>
                    <a:pt x="6003" y="7327"/>
                  </a:lnTo>
                  <a:cubicBezTo>
                    <a:pt x="5935" y="7510"/>
                    <a:pt x="5843" y="7716"/>
                    <a:pt x="5775" y="7921"/>
                  </a:cubicBezTo>
                  <a:cubicBezTo>
                    <a:pt x="5615" y="7761"/>
                    <a:pt x="5455" y="7601"/>
                    <a:pt x="5273" y="7442"/>
                  </a:cubicBezTo>
                  <a:cubicBezTo>
                    <a:pt x="890" y="8514"/>
                    <a:pt x="0" y="14791"/>
                    <a:pt x="3675" y="17462"/>
                  </a:cubicBezTo>
                  <a:cubicBezTo>
                    <a:pt x="3744" y="17508"/>
                    <a:pt x="3789" y="17508"/>
                    <a:pt x="3858" y="17508"/>
                  </a:cubicBezTo>
                  <a:cubicBezTo>
                    <a:pt x="4132" y="17508"/>
                    <a:pt x="4314" y="17074"/>
                    <a:pt x="4017" y="16846"/>
                  </a:cubicBezTo>
                  <a:cubicBezTo>
                    <a:pt x="731" y="14449"/>
                    <a:pt x="1689" y="8469"/>
                    <a:pt x="6003" y="8012"/>
                  </a:cubicBezTo>
                  <a:cubicBezTo>
                    <a:pt x="6300" y="7989"/>
                    <a:pt x="6483" y="7647"/>
                    <a:pt x="6254" y="7419"/>
                  </a:cubicBezTo>
                  <a:cubicBezTo>
                    <a:pt x="5410" y="6574"/>
                    <a:pt x="4337" y="5798"/>
                    <a:pt x="3949" y="4634"/>
                  </a:cubicBezTo>
                  <a:cubicBezTo>
                    <a:pt x="3196" y="2489"/>
                    <a:pt x="5935" y="799"/>
                    <a:pt x="7669" y="685"/>
                  </a:cubicBezTo>
                  <a:cubicBezTo>
                    <a:pt x="8103" y="663"/>
                    <a:pt x="8126" y="1"/>
                    <a:pt x="7692"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4"/>
            <p:cNvSpPr/>
            <p:nvPr/>
          </p:nvSpPr>
          <p:spPr>
            <a:xfrm flipH="1">
              <a:off x="8881937" y="2287591"/>
              <a:ext cx="25120" cy="20385"/>
            </a:xfrm>
            <a:custGeom>
              <a:avLst/>
              <a:gdLst/>
              <a:ahLst/>
              <a:cxnLst/>
              <a:rect l="l" t="t" r="r" b="b"/>
              <a:pathLst>
                <a:path w="732" h="594" extrusionOk="0">
                  <a:moveTo>
                    <a:pt x="731" y="0"/>
                  </a:moveTo>
                  <a:cubicBezTo>
                    <a:pt x="480" y="23"/>
                    <a:pt x="252" y="69"/>
                    <a:pt x="1" y="115"/>
                  </a:cubicBezTo>
                  <a:cubicBezTo>
                    <a:pt x="183" y="274"/>
                    <a:pt x="343" y="434"/>
                    <a:pt x="503" y="594"/>
                  </a:cubicBezTo>
                  <a:cubicBezTo>
                    <a:pt x="571" y="389"/>
                    <a:pt x="663" y="183"/>
                    <a:pt x="731"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6" name="Google Shape;1736;p34"/>
            <p:cNvGrpSpPr/>
            <p:nvPr/>
          </p:nvGrpSpPr>
          <p:grpSpPr>
            <a:xfrm>
              <a:off x="6525279" y="2126218"/>
              <a:ext cx="806084" cy="1268203"/>
              <a:chOff x="6572342" y="1937643"/>
              <a:chExt cx="806084" cy="1268203"/>
            </a:xfrm>
          </p:grpSpPr>
          <p:sp>
            <p:nvSpPr>
              <p:cNvPr id="1737" name="Google Shape;1737;p34"/>
              <p:cNvSpPr/>
              <p:nvPr/>
            </p:nvSpPr>
            <p:spPr>
              <a:xfrm flipH="1">
                <a:off x="6572342" y="1937643"/>
                <a:ext cx="806084" cy="1268203"/>
              </a:xfrm>
              <a:custGeom>
                <a:avLst/>
                <a:gdLst/>
                <a:ahLst/>
                <a:cxnLst/>
                <a:rect l="l" t="t" r="r" b="b"/>
                <a:pathLst>
                  <a:path w="23489" h="36955" extrusionOk="0">
                    <a:moveTo>
                      <a:pt x="17622" y="1"/>
                    </a:moveTo>
                    <a:lnTo>
                      <a:pt x="17622" y="1"/>
                    </a:lnTo>
                    <a:cubicBezTo>
                      <a:pt x="15180" y="2329"/>
                      <a:pt x="13103" y="5022"/>
                      <a:pt x="10660" y="7350"/>
                    </a:cubicBezTo>
                    <a:cubicBezTo>
                      <a:pt x="7602" y="10158"/>
                      <a:pt x="4406" y="13353"/>
                      <a:pt x="2580" y="17256"/>
                    </a:cubicBezTo>
                    <a:cubicBezTo>
                      <a:pt x="1" y="22894"/>
                      <a:pt x="868" y="31088"/>
                      <a:pt x="1850" y="36955"/>
                    </a:cubicBezTo>
                    <a:cubicBezTo>
                      <a:pt x="17508" y="32686"/>
                      <a:pt x="23488" y="13467"/>
                      <a:pt x="17622"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4"/>
              <p:cNvSpPr/>
              <p:nvPr/>
            </p:nvSpPr>
            <p:spPr>
              <a:xfrm flipH="1">
                <a:off x="6809165" y="2149078"/>
                <a:ext cx="501688" cy="1055366"/>
              </a:xfrm>
              <a:custGeom>
                <a:avLst/>
                <a:gdLst/>
                <a:ahLst/>
                <a:cxnLst/>
                <a:rect l="l" t="t" r="r" b="b"/>
                <a:pathLst>
                  <a:path w="14619" h="30753" extrusionOk="0">
                    <a:moveTo>
                      <a:pt x="14189" y="0"/>
                    </a:moveTo>
                    <a:cubicBezTo>
                      <a:pt x="14051" y="0"/>
                      <a:pt x="13912" y="70"/>
                      <a:pt x="13850" y="231"/>
                    </a:cubicBezTo>
                    <a:cubicBezTo>
                      <a:pt x="11955" y="5686"/>
                      <a:pt x="9079" y="10685"/>
                      <a:pt x="6934" y="16003"/>
                    </a:cubicBezTo>
                    <a:cubicBezTo>
                      <a:pt x="4994" y="20887"/>
                      <a:pt x="3350" y="26000"/>
                      <a:pt x="178" y="30269"/>
                    </a:cubicBezTo>
                    <a:cubicBezTo>
                      <a:pt x="0" y="30511"/>
                      <a:pt x="245" y="30753"/>
                      <a:pt x="500" y="30753"/>
                    </a:cubicBezTo>
                    <a:cubicBezTo>
                      <a:pt x="606" y="30753"/>
                      <a:pt x="714" y="30711"/>
                      <a:pt x="794" y="30611"/>
                    </a:cubicBezTo>
                    <a:cubicBezTo>
                      <a:pt x="3807" y="26548"/>
                      <a:pt x="5473" y="21663"/>
                      <a:pt x="7299" y="17007"/>
                    </a:cubicBezTo>
                    <a:cubicBezTo>
                      <a:pt x="9490" y="11369"/>
                      <a:pt x="12526" y="6119"/>
                      <a:pt x="14535" y="436"/>
                    </a:cubicBezTo>
                    <a:cubicBezTo>
                      <a:pt x="14618" y="171"/>
                      <a:pt x="14405" y="0"/>
                      <a:pt x="1418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4"/>
              <p:cNvSpPr/>
              <p:nvPr/>
            </p:nvSpPr>
            <p:spPr>
              <a:xfrm flipH="1">
                <a:off x="7164520" y="2955179"/>
                <a:ext cx="14928" cy="15683"/>
              </a:xfrm>
              <a:custGeom>
                <a:avLst/>
                <a:gdLst/>
                <a:ahLst/>
                <a:cxnLst/>
                <a:rect l="l" t="t" r="r" b="b"/>
                <a:pathLst>
                  <a:path w="435" h="457" extrusionOk="0">
                    <a:moveTo>
                      <a:pt x="411" y="0"/>
                    </a:moveTo>
                    <a:cubicBezTo>
                      <a:pt x="275" y="46"/>
                      <a:pt x="138" y="92"/>
                      <a:pt x="1" y="115"/>
                    </a:cubicBezTo>
                    <a:cubicBezTo>
                      <a:pt x="138" y="229"/>
                      <a:pt x="275" y="343"/>
                      <a:pt x="434" y="457"/>
                    </a:cubicBezTo>
                    <a:cubicBezTo>
                      <a:pt x="411" y="320"/>
                      <a:pt x="411" y="160"/>
                      <a:pt x="411"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4"/>
              <p:cNvSpPr/>
              <p:nvPr/>
            </p:nvSpPr>
            <p:spPr>
              <a:xfrm flipH="1">
                <a:off x="6953949" y="2677991"/>
                <a:ext cx="283154" cy="304911"/>
              </a:xfrm>
              <a:custGeom>
                <a:avLst/>
                <a:gdLst/>
                <a:ahLst/>
                <a:cxnLst/>
                <a:rect l="l" t="t" r="r" b="b"/>
                <a:pathLst>
                  <a:path w="8251" h="8885" extrusionOk="0">
                    <a:moveTo>
                      <a:pt x="414" y="0"/>
                    </a:moveTo>
                    <a:cubicBezTo>
                      <a:pt x="207" y="0"/>
                      <a:pt x="1" y="170"/>
                      <a:pt x="83" y="431"/>
                    </a:cubicBezTo>
                    <a:cubicBezTo>
                      <a:pt x="927" y="3056"/>
                      <a:pt x="1270" y="5795"/>
                      <a:pt x="1407" y="8534"/>
                    </a:cubicBezTo>
                    <a:cubicBezTo>
                      <a:pt x="1427" y="8736"/>
                      <a:pt x="1590" y="8884"/>
                      <a:pt x="1785" y="8884"/>
                    </a:cubicBezTo>
                    <a:cubicBezTo>
                      <a:pt x="1811" y="8884"/>
                      <a:pt x="1837" y="8882"/>
                      <a:pt x="1863" y="8876"/>
                    </a:cubicBezTo>
                    <a:cubicBezTo>
                      <a:pt x="4077" y="8329"/>
                      <a:pt x="6337" y="7164"/>
                      <a:pt x="8003" y="5612"/>
                    </a:cubicBezTo>
                    <a:cubicBezTo>
                      <a:pt x="8251" y="5365"/>
                      <a:pt x="8019" y="5008"/>
                      <a:pt x="7743" y="5008"/>
                    </a:cubicBezTo>
                    <a:cubicBezTo>
                      <a:pt x="7662" y="5008"/>
                      <a:pt x="7578" y="5038"/>
                      <a:pt x="7501" y="5110"/>
                    </a:cubicBezTo>
                    <a:cubicBezTo>
                      <a:pt x="6040" y="6503"/>
                      <a:pt x="4054" y="7552"/>
                      <a:pt x="2091" y="8077"/>
                    </a:cubicBezTo>
                    <a:cubicBezTo>
                      <a:pt x="2091" y="8237"/>
                      <a:pt x="2091" y="8397"/>
                      <a:pt x="2114" y="8534"/>
                    </a:cubicBezTo>
                    <a:cubicBezTo>
                      <a:pt x="1955" y="8420"/>
                      <a:pt x="1818" y="8306"/>
                      <a:pt x="1681" y="8192"/>
                    </a:cubicBezTo>
                    <a:cubicBezTo>
                      <a:pt x="1818" y="8169"/>
                      <a:pt x="1955" y="8123"/>
                      <a:pt x="2091" y="8077"/>
                    </a:cubicBezTo>
                    <a:cubicBezTo>
                      <a:pt x="1932" y="5430"/>
                      <a:pt x="1566" y="2782"/>
                      <a:pt x="745" y="248"/>
                    </a:cubicBezTo>
                    <a:cubicBezTo>
                      <a:pt x="690" y="75"/>
                      <a:pt x="552" y="0"/>
                      <a:pt x="41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4"/>
              <p:cNvSpPr/>
              <p:nvPr/>
            </p:nvSpPr>
            <p:spPr>
              <a:xfrm flipH="1">
                <a:off x="6844269" y="2526819"/>
                <a:ext cx="309029" cy="225500"/>
              </a:xfrm>
              <a:custGeom>
                <a:avLst/>
                <a:gdLst/>
                <a:ahLst/>
                <a:cxnLst/>
                <a:rect l="l" t="t" r="r" b="b"/>
                <a:pathLst>
                  <a:path w="9005" h="6571" extrusionOk="0">
                    <a:moveTo>
                      <a:pt x="429" y="0"/>
                    </a:moveTo>
                    <a:cubicBezTo>
                      <a:pt x="215" y="0"/>
                      <a:pt x="1" y="170"/>
                      <a:pt x="83" y="431"/>
                    </a:cubicBezTo>
                    <a:cubicBezTo>
                      <a:pt x="699" y="2371"/>
                      <a:pt x="1293" y="4334"/>
                      <a:pt x="1795" y="6297"/>
                    </a:cubicBezTo>
                    <a:cubicBezTo>
                      <a:pt x="1841" y="6434"/>
                      <a:pt x="1978" y="6571"/>
                      <a:pt x="2137" y="6571"/>
                    </a:cubicBezTo>
                    <a:cubicBezTo>
                      <a:pt x="4443" y="6297"/>
                      <a:pt x="6999" y="4882"/>
                      <a:pt x="8734" y="3398"/>
                    </a:cubicBezTo>
                    <a:cubicBezTo>
                      <a:pt x="9005" y="3163"/>
                      <a:pt x="8761" y="2814"/>
                      <a:pt x="8478" y="2814"/>
                    </a:cubicBezTo>
                    <a:cubicBezTo>
                      <a:pt x="8404" y="2814"/>
                      <a:pt x="8326" y="2839"/>
                      <a:pt x="8255" y="2896"/>
                    </a:cubicBezTo>
                    <a:cubicBezTo>
                      <a:pt x="6862" y="4083"/>
                      <a:pt x="5082" y="4950"/>
                      <a:pt x="3370" y="5566"/>
                    </a:cubicBezTo>
                    <a:cubicBezTo>
                      <a:pt x="3096" y="5658"/>
                      <a:pt x="2822" y="5726"/>
                      <a:pt x="2525" y="5795"/>
                    </a:cubicBezTo>
                    <a:cubicBezTo>
                      <a:pt x="2520" y="5796"/>
                      <a:pt x="2515" y="5797"/>
                      <a:pt x="2510" y="5797"/>
                    </a:cubicBezTo>
                    <a:cubicBezTo>
                      <a:pt x="2284" y="5797"/>
                      <a:pt x="1999" y="4330"/>
                      <a:pt x="1955" y="4151"/>
                    </a:cubicBezTo>
                    <a:cubicBezTo>
                      <a:pt x="1567" y="2850"/>
                      <a:pt x="1156" y="1549"/>
                      <a:pt x="768" y="248"/>
                    </a:cubicBezTo>
                    <a:cubicBezTo>
                      <a:pt x="713" y="75"/>
                      <a:pt x="571" y="0"/>
                      <a:pt x="42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4"/>
              <p:cNvSpPr/>
              <p:nvPr/>
            </p:nvSpPr>
            <p:spPr>
              <a:xfrm flipH="1">
                <a:off x="6984349" y="2549400"/>
                <a:ext cx="14928" cy="11016"/>
              </a:xfrm>
              <a:custGeom>
                <a:avLst/>
                <a:gdLst/>
                <a:ahLst/>
                <a:cxnLst/>
                <a:rect l="l" t="t" r="r" b="b"/>
                <a:pathLst>
                  <a:path w="435" h="321" extrusionOk="0">
                    <a:moveTo>
                      <a:pt x="343" y="1"/>
                    </a:moveTo>
                    <a:cubicBezTo>
                      <a:pt x="229" y="24"/>
                      <a:pt x="115" y="47"/>
                      <a:pt x="0" y="69"/>
                    </a:cubicBezTo>
                    <a:cubicBezTo>
                      <a:pt x="137" y="161"/>
                      <a:pt x="297" y="252"/>
                      <a:pt x="434" y="321"/>
                    </a:cubicBezTo>
                    <a:cubicBezTo>
                      <a:pt x="411" y="206"/>
                      <a:pt x="366" y="92"/>
                      <a:pt x="343"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4"/>
              <p:cNvSpPr/>
              <p:nvPr/>
            </p:nvSpPr>
            <p:spPr>
              <a:xfrm flipH="1">
                <a:off x="6815543" y="2366999"/>
                <a:ext cx="244855" cy="208685"/>
              </a:xfrm>
              <a:custGeom>
                <a:avLst/>
                <a:gdLst/>
                <a:ahLst/>
                <a:cxnLst/>
                <a:rect l="l" t="t" r="r" b="b"/>
                <a:pathLst>
                  <a:path w="7135" h="6081" extrusionOk="0">
                    <a:moveTo>
                      <a:pt x="417" y="1"/>
                    </a:moveTo>
                    <a:cubicBezTo>
                      <a:pt x="213" y="1"/>
                      <a:pt x="1" y="171"/>
                      <a:pt x="70" y="431"/>
                    </a:cubicBezTo>
                    <a:cubicBezTo>
                      <a:pt x="572" y="2235"/>
                      <a:pt x="1142" y="3992"/>
                      <a:pt x="1530" y="5818"/>
                    </a:cubicBezTo>
                    <a:cubicBezTo>
                      <a:pt x="1568" y="5989"/>
                      <a:pt x="1717" y="6081"/>
                      <a:pt x="1870" y="6081"/>
                    </a:cubicBezTo>
                    <a:cubicBezTo>
                      <a:pt x="1902" y="6081"/>
                      <a:pt x="1933" y="6077"/>
                      <a:pt x="1964" y="6069"/>
                    </a:cubicBezTo>
                    <a:cubicBezTo>
                      <a:pt x="3585" y="5681"/>
                      <a:pt x="5160" y="5202"/>
                      <a:pt x="6735" y="4723"/>
                    </a:cubicBezTo>
                    <a:cubicBezTo>
                      <a:pt x="7134" y="4596"/>
                      <a:pt x="7011" y="4025"/>
                      <a:pt x="6649" y="4025"/>
                    </a:cubicBezTo>
                    <a:cubicBezTo>
                      <a:pt x="6619" y="4025"/>
                      <a:pt x="6586" y="4029"/>
                      <a:pt x="6552" y="4038"/>
                    </a:cubicBezTo>
                    <a:cubicBezTo>
                      <a:pt x="5091" y="4494"/>
                      <a:pt x="3630" y="4951"/>
                      <a:pt x="2124" y="5316"/>
                    </a:cubicBezTo>
                    <a:cubicBezTo>
                      <a:pt x="2147" y="5407"/>
                      <a:pt x="2192" y="5521"/>
                      <a:pt x="2215" y="5636"/>
                    </a:cubicBezTo>
                    <a:cubicBezTo>
                      <a:pt x="2078" y="5567"/>
                      <a:pt x="1918" y="5476"/>
                      <a:pt x="1781" y="5384"/>
                    </a:cubicBezTo>
                    <a:cubicBezTo>
                      <a:pt x="1896" y="5362"/>
                      <a:pt x="2010" y="5339"/>
                      <a:pt x="2124" y="5316"/>
                    </a:cubicBezTo>
                    <a:cubicBezTo>
                      <a:pt x="1736" y="3604"/>
                      <a:pt x="1211" y="1938"/>
                      <a:pt x="731" y="249"/>
                    </a:cubicBezTo>
                    <a:cubicBezTo>
                      <a:pt x="686" y="76"/>
                      <a:pt x="553" y="1"/>
                      <a:pt x="41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4"/>
              <p:cNvSpPr/>
              <p:nvPr/>
            </p:nvSpPr>
            <p:spPr>
              <a:xfrm flipH="1">
                <a:off x="6895843" y="2344177"/>
                <a:ext cx="11805" cy="13350"/>
              </a:xfrm>
              <a:custGeom>
                <a:avLst/>
                <a:gdLst/>
                <a:ahLst/>
                <a:cxnLst/>
                <a:rect l="l" t="t" r="r" b="b"/>
                <a:pathLst>
                  <a:path w="344" h="389" extrusionOk="0">
                    <a:moveTo>
                      <a:pt x="275" y="1"/>
                    </a:moveTo>
                    <a:cubicBezTo>
                      <a:pt x="184" y="24"/>
                      <a:pt x="92" y="46"/>
                      <a:pt x="1" y="46"/>
                    </a:cubicBezTo>
                    <a:cubicBezTo>
                      <a:pt x="115" y="161"/>
                      <a:pt x="229" y="275"/>
                      <a:pt x="343" y="389"/>
                    </a:cubicBezTo>
                    <a:cubicBezTo>
                      <a:pt x="321" y="252"/>
                      <a:pt x="298" y="138"/>
                      <a:pt x="275"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4"/>
              <p:cNvSpPr/>
              <p:nvPr/>
            </p:nvSpPr>
            <p:spPr>
              <a:xfrm flipH="1">
                <a:off x="6740488" y="2212464"/>
                <a:ext cx="215891" cy="157655"/>
              </a:xfrm>
              <a:custGeom>
                <a:avLst/>
                <a:gdLst/>
                <a:ahLst/>
                <a:cxnLst/>
                <a:rect l="l" t="t" r="r" b="b"/>
                <a:pathLst>
                  <a:path w="6291" h="4594" extrusionOk="0">
                    <a:moveTo>
                      <a:pt x="417" y="1"/>
                    </a:moveTo>
                    <a:cubicBezTo>
                      <a:pt x="205" y="1"/>
                      <a:pt x="0" y="166"/>
                      <a:pt x="97" y="415"/>
                    </a:cubicBezTo>
                    <a:cubicBezTo>
                      <a:pt x="576" y="1648"/>
                      <a:pt x="919" y="2903"/>
                      <a:pt x="1056" y="4227"/>
                    </a:cubicBezTo>
                    <a:cubicBezTo>
                      <a:pt x="1077" y="4400"/>
                      <a:pt x="1202" y="4594"/>
                      <a:pt x="1390" y="4594"/>
                    </a:cubicBezTo>
                    <a:cubicBezTo>
                      <a:pt x="1400" y="4594"/>
                      <a:pt x="1410" y="4593"/>
                      <a:pt x="1421" y="4592"/>
                    </a:cubicBezTo>
                    <a:cubicBezTo>
                      <a:pt x="3087" y="4364"/>
                      <a:pt x="4365" y="3314"/>
                      <a:pt x="5918" y="2743"/>
                    </a:cubicBezTo>
                    <a:cubicBezTo>
                      <a:pt x="6290" y="2598"/>
                      <a:pt x="6175" y="2040"/>
                      <a:pt x="5843" y="2040"/>
                    </a:cubicBezTo>
                    <a:cubicBezTo>
                      <a:pt x="5809" y="2040"/>
                      <a:pt x="5773" y="2046"/>
                      <a:pt x="5735" y="2058"/>
                    </a:cubicBezTo>
                    <a:cubicBezTo>
                      <a:pt x="4365" y="2583"/>
                      <a:pt x="3156" y="3542"/>
                      <a:pt x="1695" y="3839"/>
                    </a:cubicBezTo>
                    <a:cubicBezTo>
                      <a:pt x="1718" y="3976"/>
                      <a:pt x="1741" y="4090"/>
                      <a:pt x="1763" y="4227"/>
                    </a:cubicBezTo>
                    <a:cubicBezTo>
                      <a:pt x="1649" y="4113"/>
                      <a:pt x="1535" y="3999"/>
                      <a:pt x="1421" y="3884"/>
                    </a:cubicBezTo>
                    <a:cubicBezTo>
                      <a:pt x="1512" y="3884"/>
                      <a:pt x="1604" y="3862"/>
                      <a:pt x="1695" y="3839"/>
                    </a:cubicBezTo>
                    <a:cubicBezTo>
                      <a:pt x="1535" y="2583"/>
                      <a:pt x="1216" y="1396"/>
                      <a:pt x="759" y="232"/>
                    </a:cubicBezTo>
                    <a:cubicBezTo>
                      <a:pt x="696" y="71"/>
                      <a:pt x="555" y="1"/>
                      <a:pt x="41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4"/>
              <p:cNvSpPr/>
              <p:nvPr/>
            </p:nvSpPr>
            <p:spPr>
              <a:xfrm flipH="1">
                <a:off x="6796355" y="2432718"/>
                <a:ext cx="46260" cy="35278"/>
              </a:xfrm>
              <a:custGeom>
                <a:avLst/>
                <a:gdLst/>
                <a:ahLst/>
                <a:cxnLst/>
                <a:rect l="l" t="t" r="r" b="b"/>
                <a:pathLst>
                  <a:path w="1348" h="1028" extrusionOk="0">
                    <a:moveTo>
                      <a:pt x="662" y="0"/>
                    </a:moveTo>
                    <a:cubicBezTo>
                      <a:pt x="0" y="0"/>
                      <a:pt x="0" y="1027"/>
                      <a:pt x="662" y="1027"/>
                    </a:cubicBezTo>
                    <a:cubicBezTo>
                      <a:pt x="1347" y="1027"/>
                      <a:pt x="1347" y="0"/>
                      <a:pt x="662"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4"/>
              <p:cNvSpPr/>
              <p:nvPr/>
            </p:nvSpPr>
            <p:spPr>
              <a:xfrm flipH="1">
                <a:off x="6771302" y="2381790"/>
                <a:ext cx="46260" cy="36068"/>
              </a:xfrm>
              <a:custGeom>
                <a:avLst/>
                <a:gdLst/>
                <a:ahLst/>
                <a:cxnLst/>
                <a:rect l="l" t="t" r="r" b="b"/>
                <a:pathLst>
                  <a:path w="1348" h="1051" extrusionOk="0">
                    <a:moveTo>
                      <a:pt x="663" y="0"/>
                    </a:moveTo>
                    <a:cubicBezTo>
                      <a:pt x="1" y="0"/>
                      <a:pt x="1" y="1050"/>
                      <a:pt x="663" y="1050"/>
                    </a:cubicBezTo>
                    <a:cubicBezTo>
                      <a:pt x="1348" y="1050"/>
                      <a:pt x="1348" y="0"/>
                      <a:pt x="663"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4"/>
              <p:cNvSpPr/>
              <p:nvPr/>
            </p:nvSpPr>
            <p:spPr>
              <a:xfrm flipH="1">
                <a:off x="6746216" y="2428017"/>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4"/>
              <p:cNvSpPr/>
              <p:nvPr/>
            </p:nvSpPr>
            <p:spPr>
              <a:xfrm flipH="1">
                <a:off x="7137101" y="2445244"/>
                <a:ext cx="45471" cy="35278"/>
              </a:xfrm>
              <a:custGeom>
                <a:avLst/>
                <a:gdLst/>
                <a:ahLst/>
                <a:cxnLst/>
                <a:rect l="l" t="t" r="r" b="b"/>
                <a:pathLst>
                  <a:path w="1325" h="1028" extrusionOk="0">
                    <a:moveTo>
                      <a:pt x="662" y="0"/>
                    </a:moveTo>
                    <a:cubicBezTo>
                      <a:pt x="0" y="0"/>
                      <a:pt x="0" y="1027"/>
                      <a:pt x="662" y="1027"/>
                    </a:cubicBezTo>
                    <a:cubicBezTo>
                      <a:pt x="1324" y="1027"/>
                      <a:pt x="1324" y="0"/>
                      <a:pt x="662"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4"/>
              <p:cNvSpPr/>
              <p:nvPr/>
            </p:nvSpPr>
            <p:spPr>
              <a:xfrm flipH="1">
                <a:off x="7115961" y="2390404"/>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4"/>
              <p:cNvSpPr/>
              <p:nvPr/>
            </p:nvSpPr>
            <p:spPr>
              <a:xfrm flipH="1">
                <a:off x="7082294" y="2445244"/>
                <a:ext cx="46226" cy="35278"/>
              </a:xfrm>
              <a:custGeom>
                <a:avLst/>
                <a:gdLst/>
                <a:ahLst/>
                <a:cxnLst/>
                <a:rect l="l" t="t" r="r" b="b"/>
                <a:pathLst>
                  <a:path w="1347" h="1028" extrusionOk="0">
                    <a:moveTo>
                      <a:pt x="685" y="0"/>
                    </a:moveTo>
                    <a:cubicBezTo>
                      <a:pt x="0" y="0"/>
                      <a:pt x="0" y="1027"/>
                      <a:pt x="685" y="1027"/>
                    </a:cubicBezTo>
                    <a:cubicBezTo>
                      <a:pt x="1347" y="1027"/>
                      <a:pt x="1347" y="0"/>
                      <a:pt x="685"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4"/>
              <p:cNvSpPr/>
              <p:nvPr/>
            </p:nvSpPr>
            <p:spPr>
              <a:xfrm flipH="1">
                <a:off x="6801056" y="2276062"/>
                <a:ext cx="46260" cy="35278"/>
              </a:xfrm>
              <a:custGeom>
                <a:avLst/>
                <a:gdLst/>
                <a:ahLst/>
                <a:cxnLst/>
                <a:rect l="l" t="t" r="r" b="b"/>
                <a:pathLst>
                  <a:path w="1348" h="1028" extrusionOk="0">
                    <a:moveTo>
                      <a:pt x="685" y="1"/>
                    </a:moveTo>
                    <a:cubicBezTo>
                      <a:pt x="1" y="1"/>
                      <a:pt x="1" y="1028"/>
                      <a:pt x="685" y="1028"/>
                    </a:cubicBezTo>
                    <a:cubicBezTo>
                      <a:pt x="1347" y="1028"/>
                      <a:pt x="1347" y="1"/>
                      <a:pt x="685"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4"/>
              <p:cNvSpPr/>
              <p:nvPr/>
            </p:nvSpPr>
            <p:spPr>
              <a:xfrm flipH="1">
                <a:off x="6767390" y="2296447"/>
                <a:ext cx="46226" cy="36068"/>
              </a:xfrm>
              <a:custGeom>
                <a:avLst/>
                <a:gdLst/>
                <a:ahLst/>
                <a:cxnLst/>
                <a:rect l="l" t="t" r="r" b="b"/>
                <a:pathLst>
                  <a:path w="1347" h="1051" extrusionOk="0">
                    <a:moveTo>
                      <a:pt x="685" y="0"/>
                    </a:moveTo>
                    <a:cubicBezTo>
                      <a:pt x="0" y="0"/>
                      <a:pt x="0" y="1050"/>
                      <a:pt x="685" y="1050"/>
                    </a:cubicBezTo>
                    <a:cubicBezTo>
                      <a:pt x="1347" y="1050"/>
                      <a:pt x="1347" y="0"/>
                      <a:pt x="685"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4"/>
              <p:cNvSpPr/>
              <p:nvPr/>
            </p:nvSpPr>
            <p:spPr>
              <a:xfrm flipH="1">
                <a:off x="6796355" y="2667695"/>
                <a:ext cx="46260" cy="35278"/>
              </a:xfrm>
              <a:custGeom>
                <a:avLst/>
                <a:gdLst/>
                <a:ahLst/>
                <a:cxnLst/>
                <a:rect l="l" t="t" r="r" b="b"/>
                <a:pathLst>
                  <a:path w="1348" h="1028" extrusionOk="0">
                    <a:moveTo>
                      <a:pt x="662" y="1"/>
                    </a:moveTo>
                    <a:cubicBezTo>
                      <a:pt x="0" y="1"/>
                      <a:pt x="0" y="1028"/>
                      <a:pt x="662" y="1028"/>
                    </a:cubicBezTo>
                    <a:cubicBezTo>
                      <a:pt x="1347" y="1028"/>
                      <a:pt x="1347" y="1"/>
                      <a:pt x="66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4"/>
              <p:cNvSpPr/>
              <p:nvPr/>
            </p:nvSpPr>
            <p:spPr>
              <a:xfrm flipH="1">
                <a:off x="6776004" y="2621469"/>
                <a:ext cx="45471" cy="35313"/>
              </a:xfrm>
              <a:custGeom>
                <a:avLst/>
                <a:gdLst/>
                <a:ahLst/>
                <a:cxnLst/>
                <a:rect l="l" t="t" r="r" b="b"/>
                <a:pathLst>
                  <a:path w="1325" h="1029" extrusionOk="0">
                    <a:moveTo>
                      <a:pt x="663" y="1"/>
                    </a:moveTo>
                    <a:cubicBezTo>
                      <a:pt x="1" y="1"/>
                      <a:pt x="1" y="1028"/>
                      <a:pt x="663" y="1028"/>
                    </a:cubicBezTo>
                    <a:cubicBezTo>
                      <a:pt x="1325" y="1028"/>
                      <a:pt x="1325" y="1"/>
                      <a:pt x="663"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4"/>
              <p:cNvSpPr/>
              <p:nvPr/>
            </p:nvSpPr>
            <p:spPr>
              <a:xfrm flipH="1">
                <a:off x="7254606" y="2659082"/>
                <a:ext cx="46260" cy="36068"/>
              </a:xfrm>
              <a:custGeom>
                <a:avLst/>
                <a:gdLst/>
                <a:ahLst/>
                <a:cxnLst/>
                <a:rect l="l" t="t" r="r" b="b"/>
                <a:pathLst>
                  <a:path w="1348" h="1051" extrusionOk="0">
                    <a:moveTo>
                      <a:pt x="685" y="1"/>
                    </a:moveTo>
                    <a:cubicBezTo>
                      <a:pt x="1" y="1"/>
                      <a:pt x="1" y="1050"/>
                      <a:pt x="685" y="1050"/>
                    </a:cubicBezTo>
                    <a:cubicBezTo>
                      <a:pt x="1347" y="1050"/>
                      <a:pt x="1347" y="1"/>
                      <a:pt x="685"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4"/>
              <p:cNvSpPr/>
              <p:nvPr/>
            </p:nvSpPr>
            <p:spPr>
              <a:xfrm flipH="1">
                <a:off x="7249905" y="2608943"/>
                <a:ext cx="46260" cy="35278"/>
              </a:xfrm>
              <a:custGeom>
                <a:avLst/>
                <a:gdLst/>
                <a:ahLst/>
                <a:cxnLst/>
                <a:rect l="l" t="t" r="r" b="b"/>
                <a:pathLst>
                  <a:path w="1348" h="1028" extrusionOk="0">
                    <a:moveTo>
                      <a:pt x="663" y="1"/>
                    </a:moveTo>
                    <a:cubicBezTo>
                      <a:pt x="1" y="1"/>
                      <a:pt x="1" y="1028"/>
                      <a:pt x="663" y="1028"/>
                    </a:cubicBezTo>
                    <a:cubicBezTo>
                      <a:pt x="1347" y="1028"/>
                      <a:pt x="1347" y="1"/>
                      <a:pt x="663"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34"/>
            <p:cNvGrpSpPr/>
            <p:nvPr/>
          </p:nvGrpSpPr>
          <p:grpSpPr>
            <a:xfrm>
              <a:off x="6783946" y="1637898"/>
              <a:ext cx="2058395" cy="2804648"/>
              <a:chOff x="2072675" y="629825"/>
              <a:chExt cx="3226325" cy="4396000"/>
            </a:xfrm>
          </p:grpSpPr>
          <p:sp>
            <p:nvSpPr>
              <p:cNvPr id="1759" name="Google Shape;1759;p34"/>
              <p:cNvSpPr/>
              <p:nvPr/>
            </p:nvSpPr>
            <p:spPr>
              <a:xfrm>
                <a:off x="2993025" y="1196400"/>
                <a:ext cx="362250" cy="476300"/>
              </a:xfrm>
              <a:custGeom>
                <a:avLst/>
                <a:gdLst/>
                <a:ahLst/>
                <a:cxnLst/>
                <a:rect l="l" t="t" r="r" b="b"/>
                <a:pathLst>
                  <a:path w="14490" h="19052" extrusionOk="0">
                    <a:moveTo>
                      <a:pt x="8679" y="0"/>
                    </a:moveTo>
                    <a:cubicBezTo>
                      <a:pt x="8345" y="0"/>
                      <a:pt x="8031" y="181"/>
                      <a:pt x="7763" y="628"/>
                    </a:cubicBezTo>
                    <a:cubicBezTo>
                      <a:pt x="7522" y="1014"/>
                      <a:pt x="7450" y="1472"/>
                      <a:pt x="7329" y="1906"/>
                    </a:cubicBezTo>
                    <a:cubicBezTo>
                      <a:pt x="6847" y="3690"/>
                      <a:pt x="5666" y="5185"/>
                      <a:pt x="4460" y="6583"/>
                    </a:cubicBezTo>
                    <a:cubicBezTo>
                      <a:pt x="3255" y="7981"/>
                      <a:pt x="1977" y="9379"/>
                      <a:pt x="1206" y="11043"/>
                    </a:cubicBezTo>
                    <a:cubicBezTo>
                      <a:pt x="1109" y="11284"/>
                      <a:pt x="1013" y="11501"/>
                      <a:pt x="940" y="11742"/>
                    </a:cubicBezTo>
                    <a:cubicBezTo>
                      <a:pt x="0" y="14683"/>
                      <a:pt x="1254" y="18420"/>
                      <a:pt x="4629" y="18975"/>
                    </a:cubicBezTo>
                    <a:cubicBezTo>
                      <a:pt x="4938" y="19027"/>
                      <a:pt x="5249" y="19052"/>
                      <a:pt x="5561" y="19052"/>
                    </a:cubicBezTo>
                    <a:cubicBezTo>
                      <a:pt x="7979" y="19052"/>
                      <a:pt x="10428" y="17554"/>
                      <a:pt x="11837" y="15696"/>
                    </a:cubicBezTo>
                    <a:cubicBezTo>
                      <a:pt x="14489" y="12200"/>
                      <a:pt x="13959" y="6583"/>
                      <a:pt x="11765" y="3039"/>
                    </a:cubicBezTo>
                    <a:cubicBezTo>
                      <a:pt x="11313" y="2323"/>
                      <a:pt x="9873" y="0"/>
                      <a:pt x="8679"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4"/>
              <p:cNvSpPr/>
              <p:nvPr/>
            </p:nvSpPr>
            <p:spPr>
              <a:xfrm>
                <a:off x="3178050" y="1303700"/>
                <a:ext cx="133825" cy="267625"/>
              </a:xfrm>
              <a:custGeom>
                <a:avLst/>
                <a:gdLst/>
                <a:ahLst/>
                <a:cxnLst/>
                <a:rect l="l" t="t" r="r" b="b"/>
                <a:pathLst>
                  <a:path w="5353" h="10705" extrusionOk="0">
                    <a:moveTo>
                      <a:pt x="3134" y="1"/>
                    </a:moveTo>
                    <a:cubicBezTo>
                      <a:pt x="2532" y="1158"/>
                      <a:pt x="1760" y="2219"/>
                      <a:pt x="1061" y="3352"/>
                    </a:cubicBezTo>
                    <a:cubicBezTo>
                      <a:pt x="362" y="4533"/>
                      <a:pt x="0" y="5449"/>
                      <a:pt x="73" y="6823"/>
                    </a:cubicBezTo>
                    <a:cubicBezTo>
                      <a:pt x="121" y="7571"/>
                      <a:pt x="531" y="10705"/>
                      <a:pt x="1543" y="10705"/>
                    </a:cubicBezTo>
                    <a:cubicBezTo>
                      <a:pt x="2050" y="10705"/>
                      <a:pt x="3665" y="9017"/>
                      <a:pt x="3954" y="8511"/>
                    </a:cubicBezTo>
                    <a:cubicBezTo>
                      <a:pt x="5352" y="6052"/>
                      <a:pt x="4509" y="2243"/>
                      <a:pt x="3134" y="1"/>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4"/>
              <p:cNvSpPr/>
              <p:nvPr/>
            </p:nvSpPr>
            <p:spPr>
              <a:xfrm>
                <a:off x="2072675" y="790800"/>
                <a:ext cx="896250" cy="879650"/>
              </a:xfrm>
              <a:custGeom>
                <a:avLst/>
                <a:gdLst/>
                <a:ahLst/>
                <a:cxnLst/>
                <a:rect l="l" t="t" r="r" b="b"/>
                <a:pathLst>
                  <a:path w="35850" h="35186" extrusionOk="0">
                    <a:moveTo>
                      <a:pt x="7209" y="0"/>
                    </a:moveTo>
                    <a:cubicBezTo>
                      <a:pt x="6703" y="0"/>
                      <a:pt x="6389" y="531"/>
                      <a:pt x="6245" y="1013"/>
                    </a:cubicBezTo>
                    <a:cubicBezTo>
                      <a:pt x="5521" y="3231"/>
                      <a:pt x="5883" y="5666"/>
                      <a:pt x="6655" y="7860"/>
                    </a:cubicBezTo>
                    <a:cubicBezTo>
                      <a:pt x="7426" y="10054"/>
                      <a:pt x="8607" y="12079"/>
                      <a:pt x="9548" y="14200"/>
                    </a:cubicBezTo>
                    <a:cubicBezTo>
                      <a:pt x="9620" y="14393"/>
                      <a:pt x="9692" y="14586"/>
                      <a:pt x="9596" y="14755"/>
                    </a:cubicBezTo>
                    <a:cubicBezTo>
                      <a:pt x="9523" y="14899"/>
                      <a:pt x="9331" y="14948"/>
                      <a:pt x="9138" y="14972"/>
                    </a:cubicBezTo>
                    <a:cubicBezTo>
                      <a:pt x="8969" y="14989"/>
                      <a:pt x="8804" y="14998"/>
                      <a:pt x="8643" y="14998"/>
                    </a:cubicBezTo>
                    <a:cubicBezTo>
                      <a:pt x="7058" y="14998"/>
                      <a:pt x="5830" y="14191"/>
                      <a:pt x="4364" y="13622"/>
                    </a:cubicBezTo>
                    <a:cubicBezTo>
                      <a:pt x="3643" y="13345"/>
                      <a:pt x="2540" y="12678"/>
                      <a:pt x="1678" y="12678"/>
                    </a:cubicBezTo>
                    <a:cubicBezTo>
                      <a:pt x="1187" y="12678"/>
                      <a:pt x="774" y="12895"/>
                      <a:pt x="555" y="13525"/>
                    </a:cubicBezTo>
                    <a:cubicBezTo>
                      <a:pt x="1" y="15092"/>
                      <a:pt x="1447" y="16659"/>
                      <a:pt x="2918" y="17431"/>
                    </a:cubicBezTo>
                    <a:cubicBezTo>
                      <a:pt x="4171" y="18082"/>
                      <a:pt x="5738" y="18805"/>
                      <a:pt x="7113" y="19094"/>
                    </a:cubicBezTo>
                    <a:cubicBezTo>
                      <a:pt x="8559" y="19359"/>
                      <a:pt x="10078" y="19215"/>
                      <a:pt x="11476" y="19697"/>
                    </a:cubicBezTo>
                    <a:cubicBezTo>
                      <a:pt x="12875" y="20203"/>
                      <a:pt x="13983" y="21312"/>
                      <a:pt x="15044" y="22349"/>
                    </a:cubicBezTo>
                    <a:cubicBezTo>
                      <a:pt x="15117" y="22421"/>
                      <a:pt x="15189" y="22493"/>
                      <a:pt x="15261" y="22566"/>
                    </a:cubicBezTo>
                    <a:cubicBezTo>
                      <a:pt x="20155" y="27339"/>
                      <a:pt x="25724" y="30956"/>
                      <a:pt x="31655" y="34355"/>
                    </a:cubicBezTo>
                    <a:cubicBezTo>
                      <a:pt x="32282" y="34716"/>
                      <a:pt x="32933" y="35078"/>
                      <a:pt x="33656" y="35175"/>
                    </a:cubicBezTo>
                    <a:cubicBezTo>
                      <a:pt x="33728" y="35182"/>
                      <a:pt x="33802" y="35185"/>
                      <a:pt x="33875" y="35185"/>
                    </a:cubicBezTo>
                    <a:cubicBezTo>
                      <a:pt x="34538" y="35185"/>
                      <a:pt x="35233" y="34892"/>
                      <a:pt x="35536" y="34307"/>
                    </a:cubicBezTo>
                    <a:cubicBezTo>
                      <a:pt x="35850" y="33632"/>
                      <a:pt x="35560" y="32812"/>
                      <a:pt x="35030" y="32281"/>
                    </a:cubicBezTo>
                    <a:cubicBezTo>
                      <a:pt x="34500" y="31751"/>
                      <a:pt x="33801" y="31462"/>
                      <a:pt x="33126" y="31148"/>
                    </a:cubicBezTo>
                    <a:cubicBezTo>
                      <a:pt x="30835" y="30112"/>
                      <a:pt x="28617" y="28810"/>
                      <a:pt x="26954" y="26929"/>
                    </a:cubicBezTo>
                    <a:cubicBezTo>
                      <a:pt x="25556" y="25338"/>
                      <a:pt x="24278" y="23024"/>
                      <a:pt x="24398" y="20830"/>
                    </a:cubicBezTo>
                    <a:cubicBezTo>
                      <a:pt x="24495" y="18660"/>
                      <a:pt x="24953" y="16442"/>
                      <a:pt x="24109" y="14321"/>
                    </a:cubicBezTo>
                    <a:cubicBezTo>
                      <a:pt x="24013" y="14080"/>
                      <a:pt x="23892" y="13863"/>
                      <a:pt x="23675" y="13742"/>
                    </a:cubicBezTo>
                    <a:cubicBezTo>
                      <a:pt x="23585" y="13699"/>
                      <a:pt x="23497" y="13680"/>
                      <a:pt x="23412" y="13680"/>
                    </a:cubicBezTo>
                    <a:cubicBezTo>
                      <a:pt x="22922" y="13680"/>
                      <a:pt x="22510" y="14321"/>
                      <a:pt x="22325" y="14875"/>
                    </a:cubicBezTo>
                    <a:cubicBezTo>
                      <a:pt x="21964" y="15957"/>
                      <a:pt x="21556" y="20420"/>
                      <a:pt x="20143" y="20420"/>
                    </a:cubicBezTo>
                    <a:cubicBezTo>
                      <a:pt x="20139" y="20420"/>
                      <a:pt x="20135" y="20420"/>
                      <a:pt x="20131" y="20420"/>
                    </a:cubicBezTo>
                    <a:cubicBezTo>
                      <a:pt x="19649" y="20396"/>
                      <a:pt x="19239" y="20131"/>
                      <a:pt x="18853" y="19842"/>
                    </a:cubicBezTo>
                    <a:cubicBezTo>
                      <a:pt x="14466" y="16418"/>
                      <a:pt x="12079" y="11042"/>
                      <a:pt x="10295" y="5762"/>
                    </a:cubicBezTo>
                    <a:cubicBezTo>
                      <a:pt x="9692" y="4026"/>
                      <a:pt x="9138" y="2242"/>
                      <a:pt x="8149" y="700"/>
                    </a:cubicBezTo>
                    <a:cubicBezTo>
                      <a:pt x="7932" y="362"/>
                      <a:pt x="7619" y="0"/>
                      <a:pt x="7209" y="0"/>
                    </a:cubicBezTo>
                    <a:close/>
                  </a:path>
                </a:pathLst>
              </a:custGeom>
              <a:solidFill>
                <a:srgbClr val="836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4"/>
              <p:cNvSpPr/>
              <p:nvPr/>
            </p:nvSpPr>
            <p:spPr>
              <a:xfrm>
                <a:off x="2896575" y="629825"/>
                <a:ext cx="371300" cy="949825"/>
              </a:xfrm>
              <a:custGeom>
                <a:avLst/>
                <a:gdLst/>
                <a:ahLst/>
                <a:cxnLst/>
                <a:rect l="l" t="t" r="r" b="b"/>
                <a:pathLst>
                  <a:path w="14852" h="37993" extrusionOk="0">
                    <a:moveTo>
                      <a:pt x="1590" y="1"/>
                    </a:moveTo>
                    <a:cubicBezTo>
                      <a:pt x="1396" y="1"/>
                      <a:pt x="1216" y="54"/>
                      <a:pt x="1086" y="195"/>
                    </a:cubicBezTo>
                    <a:cubicBezTo>
                      <a:pt x="845" y="461"/>
                      <a:pt x="893" y="846"/>
                      <a:pt x="989" y="1184"/>
                    </a:cubicBezTo>
                    <a:cubicBezTo>
                      <a:pt x="1351" y="2727"/>
                      <a:pt x="2146" y="4101"/>
                      <a:pt x="2870" y="5475"/>
                    </a:cubicBezTo>
                    <a:cubicBezTo>
                      <a:pt x="5136" y="9694"/>
                      <a:pt x="7089" y="14323"/>
                      <a:pt x="6655" y="19072"/>
                    </a:cubicBezTo>
                    <a:cubicBezTo>
                      <a:pt x="6631" y="19482"/>
                      <a:pt x="6558" y="19892"/>
                      <a:pt x="6293" y="20205"/>
                    </a:cubicBezTo>
                    <a:cubicBezTo>
                      <a:pt x="6164" y="20346"/>
                      <a:pt x="5979" y="20406"/>
                      <a:pt x="5756" y="20406"/>
                    </a:cubicBezTo>
                    <a:cubicBezTo>
                      <a:pt x="4568" y="20406"/>
                      <a:pt x="2295" y="18690"/>
                      <a:pt x="1544" y="18325"/>
                    </a:cubicBezTo>
                    <a:cubicBezTo>
                      <a:pt x="1291" y="18210"/>
                      <a:pt x="978" y="18122"/>
                      <a:pt x="701" y="18122"/>
                    </a:cubicBezTo>
                    <a:cubicBezTo>
                      <a:pt x="397" y="18122"/>
                      <a:pt x="137" y="18228"/>
                      <a:pt x="49" y="18518"/>
                    </a:cubicBezTo>
                    <a:cubicBezTo>
                      <a:pt x="1" y="18711"/>
                      <a:pt x="73" y="18928"/>
                      <a:pt x="145" y="19120"/>
                    </a:cubicBezTo>
                    <a:cubicBezTo>
                      <a:pt x="989" y="20904"/>
                      <a:pt x="2653" y="21893"/>
                      <a:pt x="4051" y="23098"/>
                    </a:cubicBezTo>
                    <a:cubicBezTo>
                      <a:pt x="5497" y="24328"/>
                      <a:pt x="6197" y="26473"/>
                      <a:pt x="6365" y="28282"/>
                    </a:cubicBezTo>
                    <a:cubicBezTo>
                      <a:pt x="6558" y="30403"/>
                      <a:pt x="6100" y="32573"/>
                      <a:pt x="5401" y="34598"/>
                    </a:cubicBezTo>
                    <a:cubicBezTo>
                      <a:pt x="5184" y="35201"/>
                      <a:pt x="4967" y="35803"/>
                      <a:pt x="4991" y="36454"/>
                    </a:cubicBezTo>
                    <a:cubicBezTo>
                      <a:pt x="5015" y="37081"/>
                      <a:pt x="5353" y="37756"/>
                      <a:pt x="5956" y="37949"/>
                    </a:cubicBezTo>
                    <a:cubicBezTo>
                      <a:pt x="6062" y="37979"/>
                      <a:pt x="6171" y="37993"/>
                      <a:pt x="6279" y="37993"/>
                    </a:cubicBezTo>
                    <a:cubicBezTo>
                      <a:pt x="6781" y="37993"/>
                      <a:pt x="7278" y="37691"/>
                      <a:pt x="7595" y="37274"/>
                    </a:cubicBezTo>
                    <a:cubicBezTo>
                      <a:pt x="7957" y="36792"/>
                      <a:pt x="8125" y="36165"/>
                      <a:pt x="8270" y="35562"/>
                    </a:cubicBezTo>
                    <a:cubicBezTo>
                      <a:pt x="9620" y="29873"/>
                      <a:pt x="10584" y="24280"/>
                      <a:pt x="10488" y="18421"/>
                    </a:cubicBezTo>
                    <a:cubicBezTo>
                      <a:pt x="10464" y="18325"/>
                      <a:pt x="10464" y="18228"/>
                      <a:pt x="10464" y="18156"/>
                    </a:cubicBezTo>
                    <a:cubicBezTo>
                      <a:pt x="10440" y="16878"/>
                      <a:pt x="10391" y="15552"/>
                      <a:pt x="10898" y="14371"/>
                    </a:cubicBezTo>
                    <a:cubicBezTo>
                      <a:pt x="11404" y="13214"/>
                      <a:pt x="12392" y="12370"/>
                      <a:pt x="13068" y="11309"/>
                    </a:cubicBezTo>
                    <a:cubicBezTo>
                      <a:pt x="13694" y="10273"/>
                      <a:pt x="14152" y="8874"/>
                      <a:pt x="14466" y="7717"/>
                    </a:cubicBezTo>
                    <a:cubicBezTo>
                      <a:pt x="14852" y="6343"/>
                      <a:pt x="14731" y="4511"/>
                      <a:pt x="13429" y="3956"/>
                    </a:cubicBezTo>
                    <a:cubicBezTo>
                      <a:pt x="13242" y="3872"/>
                      <a:pt x="13074" y="3834"/>
                      <a:pt x="12921" y="3834"/>
                    </a:cubicBezTo>
                    <a:cubicBezTo>
                      <a:pt x="11895" y="3834"/>
                      <a:pt x="11595" y="5551"/>
                      <a:pt x="11259" y="6391"/>
                    </a:cubicBezTo>
                    <a:cubicBezTo>
                      <a:pt x="10705" y="7765"/>
                      <a:pt x="10488" y="9115"/>
                      <a:pt x="9307" y="10152"/>
                    </a:cubicBezTo>
                    <a:cubicBezTo>
                      <a:pt x="9199" y="10238"/>
                      <a:pt x="9072" y="10325"/>
                      <a:pt x="8943" y="10325"/>
                    </a:cubicBezTo>
                    <a:cubicBezTo>
                      <a:pt x="8927" y="10325"/>
                      <a:pt x="8912" y="10323"/>
                      <a:pt x="8897" y="10321"/>
                    </a:cubicBezTo>
                    <a:cubicBezTo>
                      <a:pt x="8752" y="10273"/>
                      <a:pt x="8656" y="10128"/>
                      <a:pt x="8583" y="9959"/>
                    </a:cubicBezTo>
                    <a:cubicBezTo>
                      <a:pt x="7812" y="8127"/>
                      <a:pt x="7233" y="6198"/>
                      <a:pt x="6317" y="4438"/>
                    </a:cubicBezTo>
                    <a:cubicBezTo>
                      <a:pt x="5401" y="2678"/>
                      <a:pt x="4099" y="1015"/>
                      <a:pt x="2291" y="171"/>
                    </a:cubicBezTo>
                    <a:cubicBezTo>
                      <a:pt x="2080" y="79"/>
                      <a:pt x="1825" y="1"/>
                      <a:pt x="1590" y="1"/>
                    </a:cubicBezTo>
                    <a:close/>
                  </a:path>
                </a:pathLst>
              </a:custGeom>
              <a:solidFill>
                <a:srgbClr val="836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4"/>
              <p:cNvSpPr/>
              <p:nvPr/>
            </p:nvSpPr>
            <p:spPr>
              <a:xfrm>
                <a:off x="2337875" y="3151600"/>
                <a:ext cx="899250" cy="1242350"/>
              </a:xfrm>
              <a:custGeom>
                <a:avLst/>
                <a:gdLst/>
                <a:ahLst/>
                <a:cxnLst/>
                <a:rect l="l" t="t" r="r" b="b"/>
                <a:pathLst>
                  <a:path w="35970" h="49694" extrusionOk="0">
                    <a:moveTo>
                      <a:pt x="22783" y="1"/>
                    </a:moveTo>
                    <a:lnTo>
                      <a:pt x="23843" y="1279"/>
                    </a:lnTo>
                    <a:cubicBezTo>
                      <a:pt x="18130" y="1327"/>
                      <a:pt x="12416" y="1472"/>
                      <a:pt x="6727" y="1761"/>
                    </a:cubicBezTo>
                    <a:cubicBezTo>
                      <a:pt x="5039" y="1833"/>
                      <a:pt x="3231" y="1978"/>
                      <a:pt x="1929" y="3039"/>
                    </a:cubicBezTo>
                    <a:cubicBezTo>
                      <a:pt x="145" y="4533"/>
                      <a:pt x="0" y="7161"/>
                      <a:pt x="97" y="9500"/>
                    </a:cubicBezTo>
                    <a:cubicBezTo>
                      <a:pt x="603" y="21433"/>
                      <a:pt x="3954" y="33126"/>
                      <a:pt x="9137" y="43878"/>
                    </a:cubicBezTo>
                    <a:cubicBezTo>
                      <a:pt x="9909" y="45493"/>
                      <a:pt x="10777" y="47133"/>
                      <a:pt x="12127" y="48290"/>
                    </a:cubicBezTo>
                    <a:cubicBezTo>
                      <a:pt x="12271" y="48435"/>
                      <a:pt x="12416" y="48555"/>
                      <a:pt x="12585" y="48652"/>
                    </a:cubicBezTo>
                    <a:cubicBezTo>
                      <a:pt x="13467" y="49288"/>
                      <a:pt x="14536" y="49693"/>
                      <a:pt x="15592" y="49693"/>
                    </a:cubicBezTo>
                    <a:cubicBezTo>
                      <a:pt x="16095" y="49693"/>
                      <a:pt x="16595" y="49601"/>
                      <a:pt x="17069" y="49399"/>
                    </a:cubicBezTo>
                    <a:cubicBezTo>
                      <a:pt x="18733" y="48700"/>
                      <a:pt x="19625" y="46410"/>
                      <a:pt x="18540" y="44987"/>
                    </a:cubicBezTo>
                    <a:cubicBezTo>
                      <a:pt x="17913" y="44167"/>
                      <a:pt x="16852" y="43830"/>
                      <a:pt x="15912" y="43348"/>
                    </a:cubicBezTo>
                    <a:cubicBezTo>
                      <a:pt x="15815" y="43300"/>
                      <a:pt x="15719" y="43251"/>
                      <a:pt x="15623" y="43203"/>
                    </a:cubicBezTo>
                    <a:cubicBezTo>
                      <a:pt x="13260" y="41829"/>
                      <a:pt x="12271" y="38960"/>
                      <a:pt x="11621" y="36284"/>
                    </a:cubicBezTo>
                    <a:cubicBezTo>
                      <a:pt x="9885" y="28979"/>
                      <a:pt x="9499" y="21361"/>
                      <a:pt x="10512" y="13911"/>
                    </a:cubicBezTo>
                    <a:cubicBezTo>
                      <a:pt x="10608" y="13357"/>
                      <a:pt x="10753" y="12706"/>
                      <a:pt x="11283" y="12489"/>
                    </a:cubicBezTo>
                    <a:cubicBezTo>
                      <a:pt x="11393" y="12442"/>
                      <a:pt x="11508" y="12423"/>
                      <a:pt x="11626" y="12423"/>
                    </a:cubicBezTo>
                    <a:cubicBezTo>
                      <a:pt x="11869" y="12423"/>
                      <a:pt x="12124" y="12504"/>
                      <a:pt x="12368" y="12585"/>
                    </a:cubicBezTo>
                    <a:cubicBezTo>
                      <a:pt x="20830" y="15527"/>
                      <a:pt x="28713" y="20155"/>
                      <a:pt x="35343" y="26183"/>
                    </a:cubicBezTo>
                    <a:cubicBezTo>
                      <a:pt x="35970" y="16105"/>
                      <a:pt x="31052" y="5835"/>
                      <a:pt x="22783" y="1"/>
                    </a:cubicBezTo>
                    <a:close/>
                  </a:path>
                </a:pathLst>
              </a:custGeom>
              <a:solidFill>
                <a:srgbClr val="836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4"/>
              <p:cNvSpPr/>
              <p:nvPr/>
            </p:nvSpPr>
            <p:spPr>
              <a:xfrm>
                <a:off x="4076675" y="3306500"/>
                <a:ext cx="638900" cy="1613025"/>
              </a:xfrm>
              <a:custGeom>
                <a:avLst/>
                <a:gdLst/>
                <a:ahLst/>
                <a:cxnLst/>
                <a:rect l="l" t="t" r="r" b="b"/>
                <a:pathLst>
                  <a:path w="25556" h="64521" extrusionOk="0">
                    <a:moveTo>
                      <a:pt x="4317" y="1"/>
                    </a:moveTo>
                    <a:cubicBezTo>
                      <a:pt x="3619" y="1"/>
                      <a:pt x="2925" y="116"/>
                      <a:pt x="2364" y="507"/>
                    </a:cubicBezTo>
                    <a:cubicBezTo>
                      <a:pt x="1881" y="869"/>
                      <a:pt x="1568" y="1399"/>
                      <a:pt x="1351" y="1978"/>
                    </a:cubicBezTo>
                    <a:cubicBezTo>
                      <a:pt x="1279" y="2195"/>
                      <a:pt x="1206" y="2436"/>
                      <a:pt x="1134" y="2677"/>
                    </a:cubicBezTo>
                    <a:cubicBezTo>
                      <a:pt x="1" y="7016"/>
                      <a:pt x="1279" y="11573"/>
                      <a:pt x="2532" y="15864"/>
                    </a:cubicBezTo>
                    <a:cubicBezTo>
                      <a:pt x="4003" y="20951"/>
                      <a:pt x="6534" y="26472"/>
                      <a:pt x="6703" y="31776"/>
                    </a:cubicBezTo>
                    <a:cubicBezTo>
                      <a:pt x="6848" y="37393"/>
                      <a:pt x="6751" y="42745"/>
                      <a:pt x="5474" y="48266"/>
                    </a:cubicBezTo>
                    <a:cubicBezTo>
                      <a:pt x="4823" y="50966"/>
                      <a:pt x="3810" y="53570"/>
                      <a:pt x="3015" y="56221"/>
                    </a:cubicBezTo>
                    <a:cubicBezTo>
                      <a:pt x="2749" y="57017"/>
                      <a:pt x="2532" y="57837"/>
                      <a:pt x="2315" y="58632"/>
                    </a:cubicBezTo>
                    <a:cubicBezTo>
                      <a:pt x="2026" y="59862"/>
                      <a:pt x="1230" y="62152"/>
                      <a:pt x="2195" y="63237"/>
                    </a:cubicBezTo>
                    <a:cubicBezTo>
                      <a:pt x="2856" y="63943"/>
                      <a:pt x="4507" y="64521"/>
                      <a:pt x="5501" y="64521"/>
                    </a:cubicBezTo>
                    <a:cubicBezTo>
                      <a:pt x="5558" y="64521"/>
                      <a:pt x="5614" y="64519"/>
                      <a:pt x="5666" y="64515"/>
                    </a:cubicBezTo>
                    <a:cubicBezTo>
                      <a:pt x="5956" y="64491"/>
                      <a:pt x="6221" y="64442"/>
                      <a:pt x="6438" y="64274"/>
                    </a:cubicBezTo>
                    <a:cubicBezTo>
                      <a:pt x="6631" y="64129"/>
                      <a:pt x="6800" y="63936"/>
                      <a:pt x="6944" y="63719"/>
                    </a:cubicBezTo>
                    <a:cubicBezTo>
                      <a:pt x="7812" y="62417"/>
                      <a:pt x="8463" y="61091"/>
                      <a:pt x="8993" y="59597"/>
                    </a:cubicBezTo>
                    <a:cubicBezTo>
                      <a:pt x="9138" y="59187"/>
                      <a:pt x="9307" y="58753"/>
                      <a:pt x="9451" y="58295"/>
                    </a:cubicBezTo>
                    <a:cubicBezTo>
                      <a:pt x="12224" y="50556"/>
                      <a:pt x="14659" y="42552"/>
                      <a:pt x="16491" y="34548"/>
                    </a:cubicBezTo>
                    <a:cubicBezTo>
                      <a:pt x="18227" y="26954"/>
                      <a:pt x="22084" y="20276"/>
                      <a:pt x="24543" y="12923"/>
                    </a:cubicBezTo>
                    <a:cubicBezTo>
                      <a:pt x="25074" y="11308"/>
                      <a:pt x="25556" y="9524"/>
                      <a:pt x="24905" y="7957"/>
                    </a:cubicBezTo>
                    <a:cubicBezTo>
                      <a:pt x="24302" y="6534"/>
                      <a:pt x="22904" y="5618"/>
                      <a:pt x="21554" y="4895"/>
                    </a:cubicBezTo>
                    <a:cubicBezTo>
                      <a:pt x="16515" y="2146"/>
                      <a:pt x="10898" y="483"/>
                      <a:pt x="5184" y="49"/>
                    </a:cubicBezTo>
                    <a:cubicBezTo>
                      <a:pt x="4900" y="21"/>
                      <a:pt x="4608" y="1"/>
                      <a:pt x="4317" y="1"/>
                    </a:cubicBezTo>
                    <a:close/>
                  </a:path>
                </a:pathLst>
              </a:custGeom>
              <a:solidFill>
                <a:srgbClr val="836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4"/>
              <p:cNvSpPr/>
              <p:nvPr/>
            </p:nvSpPr>
            <p:spPr>
              <a:xfrm>
                <a:off x="4107425" y="4712025"/>
                <a:ext cx="205550" cy="207500"/>
              </a:xfrm>
              <a:custGeom>
                <a:avLst/>
                <a:gdLst/>
                <a:ahLst/>
                <a:cxnLst/>
                <a:rect l="l" t="t" r="r" b="b"/>
                <a:pathLst>
                  <a:path w="8222" h="8300" extrusionOk="0">
                    <a:moveTo>
                      <a:pt x="1785" y="0"/>
                    </a:moveTo>
                    <a:cubicBezTo>
                      <a:pt x="1519" y="796"/>
                      <a:pt x="1302" y="1616"/>
                      <a:pt x="1085" y="2411"/>
                    </a:cubicBezTo>
                    <a:cubicBezTo>
                      <a:pt x="796" y="3641"/>
                      <a:pt x="0" y="5931"/>
                      <a:pt x="965" y="7016"/>
                    </a:cubicBezTo>
                    <a:cubicBezTo>
                      <a:pt x="1626" y="7722"/>
                      <a:pt x="3277" y="8300"/>
                      <a:pt x="4271" y="8300"/>
                    </a:cubicBezTo>
                    <a:cubicBezTo>
                      <a:pt x="4328" y="8300"/>
                      <a:pt x="4384" y="8298"/>
                      <a:pt x="4436" y="8294"/>
                    </a:cubicBezTo>
                    <a:cubicBezTo>
                      <a:pt x="4726" y="8270"/>
                      <a:pt x="4991" y="8221"/>
                      <a:pt x="5208" y="8053"/>
                    </a:cubicBezTo>
                    <a:cubicBezTo>
                      <a:pt x="5401" y="7908"/>
                      <a:pt x="5570" y="7715"/>
                      <a:pt x="5714" y="7498"/>
                    </a:cubicBezTo>
                    <a:cubicBezTo>
                      <a:pt x="6582" y="6196"/>
                      <a:pt x="7233" y="4870"/>
                      <a:pt x="7763" y="3376"/>
                    </a:cubicBezTo>
                    <a:cubicBezTo>
                      <a:pt x="7908" y="2966"/>
                      <a:pt x="8077" y="2532"/>
                      <a:pt x="8221" y="2074"/>
                    </a:cubicBezTo>
                    <a:cubicBezTo>
                      <a:pt x="6100" y="1302"/>
                      <a:pt x="3954" y="579"/>
                      <a:pt x="1785"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4"/>
              <p:cNvSpPr/>
              <p:nvPr/>
            </p:nvSpPr>
            <p:spPr>
              <a:xfrm>
                <a:off x="2749525" y="2051075"/>
                <a:ext cx="2340950" cy="1788700"/>
              </a:xfrm>
              <a:custGeom>
                <a:avLst/>
                <a:gdLst/>
                <a:ahLst/>
                <a:cxnLst/>
                <a:rect l="l" t="t" r="r" b="b"/>
                <a:pathLst>
                  <a:path w="93638" h="71548" extrusionOk="0">
                    <a:moveTo>
                      <a:pt x="6782" y="0"/>
                    </a:moveTo>
                    <a:cubicBezTo>
                      <a:pt x="1657" y="0"/>
                      <a:pt x="2027" y="8384"/>
                      <a:pt x="1447" y="12223"/>
                    </a:cubicBezTo>
                    <a:cubicBezTo>
                      <a:pt x="507" y="18443"/>
                      <a:pt x="0" y="24591"/>
                      <a:pt x="531" y="30907"/>
                    </a:cubicBezTo>
                    <a:cubicBezTo>
                      <a:pt x="1591" y="43299"/>
                      <a:pt x="5955" y="55714"/>
                      <a:pt x="14128" y="65213"/>
                    </a:cubicBezTo>
                    <a:cubicBezTo>
                      <a:pt x="15960" y="67359"/>
                      <a:pt x="18033" y="69360"/>
                      <a:pt x="20589" y="70541"/>
                    </a:cubicBezTo>
                    <a:cubicBezTo>
                      <a:pt x="21951" y="71177"/>
                      <a:pt x="23481" y="71547"/>
                      <a:pt x="24986" y="71547"/>
                    </a:cubicBezTo>
                    <a:cubicBezTo>
                      <a:pt x="26279" y="71547"/>
                      <a:pt x="27553" y="71274"/>
                      <a:pt x="28689" y="70662"/>
                    </a:cubicBezTo>
                    <a:cubicBezTo>
                      <a:pt x="30907" y="69480"/>
                      <a:pt x="32306" y="67262"/>
                      <a:pt x="34186" y="65623"/>
                    </a:cubicBezTo>
                    <a:cubicBezTo>
                      <a:pt x="38212" y="62055"/>
                      <a:pt x="43974" y="61332"/>
                      <a:pt x="49350" y="61283"/>
                    </a:cubicBezTo>
                    <a:cubicBezTo>
                      <a:pt x="49674" y="61279"/>
                      <a:pt x="49998" y="61276"/>
                      <a:pt x="50322" y="61276"/>
                    </a:cubicBezTo>
                    <a:cubicBezTo>
                      <a:pt x="53384" y="61276"/>
                      <a:pt x="56478" y="61510"/>
                      <a:pt x="59355" y="62513"/>
                    </a:cubicBezTo>
                    <a:cubicBezTo>
                      <a:pt x="61911" y="63405"/>
                      <a:pt x="64297" y="64900"/>
                      <a:pt x="66973" y="65285"/>
                    </a:cubicBezTo>
                    <a:cubicBezTo>
                      <a:pt x="67659" y="65381"/>
                      <a:pt x="68350" y="65411"/>
                      <a:pt x="69044" y="65411"/>
                    </a:cubicBezTo>
                    <a:cubicBezTo>
                      <a:pt x="70171" y="65411"/>
                      <a:pt x="71304" y="65333"/>
                      <a:pt x="72429" y="65333"/>
                    </a:cubicBezTo>
                    <a:cubicBezTo>
                      <a:pt x="73049" y="65333"/>
                      <a:pt x="73666" y="65357"/>
                      <a:pt x="74278" y="65430"/>
                    </a:cubicBezTo>
                    <a:cubicBezTo>
                      <a:pt x="76414" y="65659"/>
                      <a:pt x="78338" y="66310"/>
                      <a:pt x="80409" y="66310"/>
                    </a:cubicBezTo>
                    <a:cubicBezTo>
                      <a:pt x="80956" y="66310"/>
                      <a:pt x="81514" y="66264"/>
                      <a:pt x="82089" y="66153"/>
                    </a:cubicBezTo>
                    <a:cubicBezTo>
                      <a:pt x="91853" y="64297"/>
                      <a:pt x="93637" y="46336"/>
                      <a:pt x="93083" y="38839"/>
                    </a:cubicBezTo>
                    <a:cubicBezTo>
                      <a:pt x="92221" y="27341"/>
                      <a:pt x="81632" y="17699"/>
                      <a:pt x="70164" y="17699"/>
                    </a:cubicBezTo>
                    <a:cubicBezTo>
                      <a:pt x="69441" y="17699"/>
                      <a:pt x="68714" y="17737"/>
                      <a:pt x="67986" y="17816"/>
                    </a:cubicBezTo>
                    <a:cubicBezTo>
                      <a:pt x="60729" y="18612"/>
                      <a:pt x="54413" y="22903"/>
                      <a:pt x="47976" y="26375"/>
                    </a:cubicBezTo>
                    <a:cubicBezTo>
                      <a:pt x="46650" y="27074"/>
                      <a:pt x="45276" y="27773"/>
                      <a:pt x="43878" y="28400"/>
                    </a:cubicBezTo>
                    <a:cubicBezTo>
                      <a:pt x="40244" y="29982"/>
                      <a:pt x="36394" y="31121"/>
                      <a:pt x="32604" y="31121"/>
                    </a:cubicBezTo>
                    <a:cubicBezTo>
                      <a:pt x="30735" y="31121"/>
                      <a:pt x="28881" y="30845"/>
                      <a:pt x="27074" y="30208"/>
                    </a:cubicBezTo>
                    <a:cubicBezTo>
                      <a:pt x="25435" y="29629"/>
                      <a:pt x="23844" y="28737"/>
                      <a:pt x="22686" y="27435"/>
                    </a:cubicBezTo>
                    <a:cubicBezTo>
                      <a:pt x="16852" y="20902"/>
                      <a:pt x="23120" y="12247"/>
                      <a:pt x="22204" y="4966"/>
                    </a:cubicBezTo>
                    <a:cubicBezTo>
                      <a:pt x="22057" y="3851"/>
                      <a:pt x="21143" y="3710"/>
                      <a:pt x="20102" y="3710"/>
                    </a:cubicBezTo>
                    <a:cubicBezTo>
                      <a:pt x="19746" y="3710"/>
                      <a:pt x="19376" y="3726"/>
                      <a:pt x="19016" y="3726"/>
                    </a:cubicBezTo>
                    <a:cubicBezTo>
                      <a:pt x="18698" y="3726"/>
                      <a:pt x="18389" y="3713"/>
                      <a:pt x="18106" y="3664"/>
                    </a:cubicBezTo>
                    <a:cubicBezTo>
                      <a:pt x="15936" y="3279"/>
                      <a:pt x="13814" y="2628"/>
                      <a:pt x="11862" y="1736"/>
                    </a:cubicBezTo>
                    <a:cubicBezTo>
                      <a:pt x="10632" y="1157"/>
                      <a:pt x="9451" y="482"/>
                      <a:pt x="8125" y="169"/>
                    </a:cubicBezTo>
                    <a:cubicBezTo>
                      <a:pt x="7640" y="54"/>
                      <a:pt x="7193" y="0"/>
                      <a:pt x="6782"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4"/>
              <p:cNvSpPr/>
              <p:nvPr/>
            </p:nvSpPr>
            <p:spPr>
              <a:xfrm>
                <a:off x="4704700" y="2387125"/>
                <a:ext cx="433975" cy="355925"/>
              </a:xfrm>
              <a:custGeom>
                <a:avLst/>
                <a:gdLst/>
                <a:ahLst/>
                <a:cxnLst/>
                <a:rect l="l" t="t" r="r" b="b"/>
                <a:pathLst>
                  <a:path w="17359" h="14237" extrusionOk="0">
                    <a:moveTo>
                      <a:pt x="12026" y="0"/>
                    </a:moveTo>
                    <a:cubicBezTo>
                      <a:pt x="11584" y="0"/>
                      <a:pt x="11142" y="82"/>
                      <a:pt x="10729" y="252"/>
                    </a:cubicBezTo>
                    <a:cubicBezTo>
                      <a:pt x="9138" y="902"/>
                      <a:pt x="8270" y="2566"/>
                      <a:pt x="7233" y="3940"/>
                    </a:cubicBezTo>
                    <a:cubicBezTo>
                      <a:pt x="5594" y="6062"/>
                      <a:pt x="3280" y="7677"/>
                      <a:pt x="700" y="8448"/>
                    </a:cubicBezTo>
                    <a:cubicBezTo>
                      <a:pt x="387" y="8545"/>
                      <a:pt x="1" y="8762"/>
                      <a:pt x="121" y="9075"/>
                    </a:cubicBezTo>
                    <a:cubicBezTo>
                      <a:pt x="146" y="9148"/>
                      <a:pt x="194" y="9196"/>
                      <a:pt x="266" y="9268"/>
                    </a:cubicBezTo>
                    <a:cubicBezTo>
                      <a:pt x="1616" y="10594"/>
                      <a:pt x="3256" y="11462"/>
                      <a:pt x="4943" y="12330"/>
                    </a:cubicBezTo>
                    <a:cubicBezTo>
                      <a:pt x="6365" y="13077"/>
                      <a:pt x="8005" y="13222"/>
                      <a:pt x="9524" y="13632"/>
                    </a:cubicBezTo>
                    <a:cubicBezTo>
                      <a:pt x="10223" y="13825"/>
                      <a:pt x="11067" y="14017"/>
                      <a:pt x="11910" y="14138"/>
                    </a:cubicBezTo>
                    <a:cubicBezTo>
                      <a:pt x="12290" y="14195"/>
                      <a:pt x="12723" y="14237"/>
                      <a:pt x="13165" y="14237"/>
                    </a:cubicBezTo>
                    <a:cubicBezTo>
                      <a:pt x="14405" y="14237"/>
                      <a:pt x="15714" y="13906"/>
                      <a:pt x="16105" y="12643"/>
                    </a:cubicBezTo>
                    <a:cubicBezTo>
                      <a:pt x="16443" y="11655"/>
                      <a:pt x="16033" y="10522"/>
                      <a:pt x="15286" y="9798"/>
                    </a:cubicBezTo>
                    <a:cubicBezTo>
                      <a:pt x="16443" y="9654"/>
                      <a:pt x="17359" y="8400"/>
                      <a:pt x="17142" y="7243"/>
                    </a:cubicBezTo>
                    <a:cubicBezTo>
                      <a:pt x="16937" y="6237"/>
                      <a:pt x="15945" y="5511"/>
                      <a:pt x="14955" y="5511"/>
                    </a:cubicBezTo>
                    <a:cubicBezTo>
                      <a:pt x="14783" y="5511"/>
                      <a:pt x="14610" y="5533"/>
                      <a:pt x="14442" y="5580"/>
                    </a:cubicBezTo>
                    <a:cubicBezTo>
                      <a:pt x="15575" y="4326"/>
                      <a:pt x="15840" y="2494"/>
                      <a:pt x="14707" y="1192"/>
                    </a:cubicBezTo>
                    <a:cubicBezTo>
                      <a:pt x="14037" y="422"/>
                      <a:pt x="13031" y="0"/>
                      <a:pt x="12026"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4"/>
              <p:cNvSpPr/>
              <p:nvPr/>
            </p:nvSpPr>
            <p:spPr>
              <a:xfrm>
                <a:off x="4191200" y="3225050"/>
                <a:ext cx="1107800" cy="1800775"/>
              </a:xfrm>
              <a:custGeom>
                <a:avLst/>
                <a:gdLst/>
                <a:ahLst/>
                <a:cxnLst/>
                <a:rect l="l" t="t" r="r" b="b"/>
                <a:pathLst>
                  <a:path w="44312" h="72031" extrusionOk="0">
                    <a:moveTo>
                      <a:pt x="11650" y="1"/>
                    </a:moveTo>
                    <a:cubicBezTo>
                      <a:pt x="9916" y="1"/>
                      <a:pt x="8177" y="272"/>
                      <a:pt x="6606" y="848"/>
                    </a:cubicBezTo>
                    <a:cubicBezTo>
                      <a:pt x="3713" y="1909"/>
                      <a:pt x="1375" y="4030"/>
                      <a:pt x="651" y="7478"/>
                    </a:cubicBezTo>
                    <a:cubicBezTo>
                      <a:pt x="1" y="10636"/>
                      <a:pt x="1110" y="13963"/>
                      <a:pt x="3038" y="16542"/>
                    </a:cubicBezTo>
                    <a:cubicBezTo>
                      <a:pt x="4967" y="19098"/>
                      <a:pt x="7691" y="21003"/>
                      <a:pt x="10488" y="22570"/>
                    </a:cubicBezTo>
                    <a:cubicBezTo>
                      <a:pt x="15710" y="25524"/>
                      <a:pt x="21672" y="27484"/>
                      <a:pt x="27633" y="27484"/>
                    </a:cubicBezTo>
                    <a:cubicBezTo>
                      <a:pt x="29211" y="27484"/>
                      <a:pt x="30789" y="27346"/>
                      <a:pt x="32354" y="27054"/>
                    </a:cubicBezTo>
                    <a:lnTo>
                      <a:pt x="32354" y="27054"/>
                    </a:lnTo>
                    <a:cubicBezTo>
                      <a:pt x="32113" y="36215"/>
                      <a:pt x="31486" y="45304"/>
                      <a:pt x="31149" y="54441"/>
                    </a:cubicBezTo>
                    <a:cubicBezTo>
                      <a:pt x="31004" y="58009"/>
                      <a:pt x="30980" y="61553"/>
                      <a:pt x="31221" y="65121"/>
                    </a:cubicBezTo>
                    <a:cubicBezTo>
                      <a:pt x="31245" y="65531"/>
                      <a:pt x="31269" y="65941"/>
                      <a:pt x="31293" y="66350"/>
                    </a:cubicBezTo>
                    <a:cubicBezTo>
                      <a:pt x="31527" y="69200"/>
                      <a:pt x="31780" y="72030"/>
                      <a:pt x="34697" y="72030"/>
                    </a:cubicBezTo>
                    <a:cubicBezTo>
                      <a:pt x="35088" y="72030"/>
                      <a:pt x="35526" y="71979"/>
                      <a:pt x="36018" y="71871"/>
                    </a:cubicBezTo>
                    <a:cubicBezTo>
                      <a:pt x="36838" y="71702"/>
                      <a:pt x="37658" y="71244"/>
                      <a:pt x="38044" y="70521"/>
                    </a:cubicBezTo>
                    <a:cubicBezTo>
                      <a:pt x="38285" y="70039"/>
                      <a:pt x="38309" y="69484"/>
                      <a:pt x="38333" y="68954"/>
                    </a:cubicBezTo>
                    <a:cubicBezTo>
                      <a:pt x="38405" y="67387"/>
                      <a:pt x="38453" y="65844"/>
                      <a:pt x="38502" y="64277"/>
                    </a:cubicBezTo>
                    <a:cubicBezTo>
                      <a:pt x="38911" y="51692"/>
                      <a:pt x="39008" y="39084"/>
                      <a:pt x="42913" y="26909"/>
                    </a:cubicBezTo>
                    <a:cubicBezTo>
                      <a:pt x="43564" y="24932"/>
                      <a:pt x="44312" y="22787"/>
                      <a:pt x="43685" y="20810"/>
                    </a:cubicBezTo>
                    <a:cubicBezTo>
                      <a:pt x="42793" y="17965"/>
                      <a:pt x="39586" y="16711"/>
                      <a:pt x="36959" y="15313"/>
                    </a:cubicBezTo>
                    <a:cubicBezTo>
                      <a:pt x="33487" y="13457"/>
                      <a:pt x="30546" y="10756"/>
                      <a:pt x="27605" y="8153"/>
                    </a:cubicBezTo>
                    <a:cubicBezTo>
                      <a:pt x="24639" y="5525"/>
                      <a:pt x="21602" y="2945"/>
                      <a:pt x="18009" y="1306"/>
                    </a:cubicBezTo>
                    <a:cubicBezTo>
                      <a:pt x="16155" y="461"/>
                      <a:pt x="13907" y="1"/>
                      <a:pt x="11650"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4"/>
              <p:cNvSpPr/>
              <p:nvPr/>
            </p:nvSpPr>
            <p:spPr>
              <a:xfrm>
                <a:off x="4971700" y="4831975"/>
                <a:ext cx="182050" cy="193850"/>
              </a:xfrm>
              <a:custGeom>
                <a:avLst/>
                <a:gdLst/>
                <a:ahLst/>
                <a:cxnLst/>
                <a:rect l="l" t="t" r="r" b="b"/>
                <a:pathLst>
                  <a:path w="7282" h="7754" extrusionOk="0">
                    <a:moveTo>
                      <a:pt x="7282" y="0"/>
                    </a:moveTo>
                    <a:cubicBezTo>
                      <a:pt x="6558" y="193"/>
                      <a:pt x="5811" y="506"/>
                      <a:pt x="5305" y="603"/>
                    </a:cubicBezTo>
                    <a:cubicBezTo>
                      <a:pt x="4121" y="814"/>
                      <a:pt x="2926" y="915"/>
                      <a:pt x="1735" y="915"/>
                    </a:cubicBezTo>
                    <a:cubicBezTo>
                      <a:pt x="1156" y="915"/>
                      <a:pt x="577" y="891"/>
                      <a:pt x="1" y="844"/>
                    </a:cubicBezTo>
                    <a:lnTo>
                      <a:pt x="1" y="844"/>
                    </a:lnTo>
                    <a:cubicBezTo>
                      <a:pt x="25" y="1254"/>
                      <a:pt x="49" y="1664"/>
                      <a:pt x="73" y="2073"/>
                    </a:cubicBezTo>
                    <a:cubicBezTo>
                      <a:pt x="307" y="4923"/>
                      <a:pt x="560" y="7753"/>
                      <a:pt x="3477" y="7753"/>
                    </a:cubicBezTo>
                    <a:cubicBezTo>
                      <a:pt x="3868" y="7753"/>
                      <a:pt x="4306" y="7702"/>
                      <a:pt x="4798" y="7594"/>
                    </a:cubicBezTo>
                    <a:cubicBezTo>
                      <a:pt x="5618" y="7425"/>
                      <a:pt x="6438" y="6967"/>
                      <a:pt x="6824" y="6244"/>
                    </a:cubicBezTo>
                    <a:cubicBezTo>
                      <a:pt x="7065" y="5762"/>
                      <a:pt x="7089" y="5207"/>
                      <a:pt x="7113" y="4677"/>
                    </a:cubicBezTo>
                    <a:cubicBezTo>
                      <a:pt x="7185" y="3110"/>
                      <a:pt x="7233" y="1567"/>
                      <a:pt x="7282" y="0"/>
                    </a:cubicBezTo>
                    <a:close/>
                  </a:path>
                </a:pathLst>
              </a:custGeom>
              <a:solidFill>
                <a:srgbClr val="836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4"/>
              <p:cNvSpPr/>
              <p:nvPr/>
            </p:nvSpPr>
            <p:spPr>
              <a:xfrm>
                <a:off x="2652475" y="4235275"/>
                <a:ext cx="176025" cy="158675"/>
              </a:xfrm>
              <a:custGeom>
                <a:avLst/>
                <a:gdLst/>
                <a:ahLst/>
                <a:cxnLst/>
                <a:rect l="l" t="t" r="r" b="b"/>
                <a:pathLst>
                  <a:path w="7041" h="6347" extrusionOk="0">
                    <a:moveTo>
                      <a:pt x="3328" y="1"/>
                    </a:moveTo>
                    <a:cubicBezTo>
                      <a:pt x="3304" y="194"/>
                      <a:pt x="3304" y="386"/>
                      <a:pt x="3256" y="507"/>
                    </a:cubicBezTo>
                    <a:cubicBezTo>
                      <a:pt x="2966" y="1278"/>
                      <a:pt x="2580" y="2098"/>
                      <a:pt x="2122" y="2773"/>
                    </a:cubicBezTo>
                    <a:cubicBezTo>
                      <a:pt x="1472" y="3665"/>
                      <a:pt x="676" y="4437"/>
                      <a:pt x="1" y="5305"/>
                    </a:cubicBezTo>
                    <a:cubicBezTo>
                      <a:pt x="883" y="5941"/>
                      <a:pt x="1952" y="6346"/>
                      <a:pt x="3008" y="6346"/>
                    </a:cubicBezTo>
                    <a:cubicBezTo>
                      <a:pt x="3511" y="6346"/>
                      <a:pt x="4011" y="6254"/>
                      <a:pt x="4485" y="6052"/>
                    </a:cubicBezTo>
                    <a:cubicBezTo>
                      <a:pt x="6149" y="5353"/>
                      <a:pt x="7041" y="3063"/>
                      <a:pt x="5956" y="1640"/>
                    </a:cubicBezTo>
                    <a:cubicBezTo>
                      <a:pt x="5329" y="820"/>
                      <a:pt x="4268" y="483"/>
                      <a:pt x="3328"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4"/>
              <p:cNvSpPr/>
              <p:nvPr/>
            </p:nvSpPr>
            <p:spPr>
              <a:xfrm>
                <a:off x="2749525" y="2148100"/>
                <a:ext cx="1424825" cy="1691675"/>
              </a:xfrm>
              <a:custGeom>
                <a:avLst/>
                <a:gdLst/>
                <a:ahLst/>
                <a:cxnLst/>
                <a:rect l="l" t="t" r="r" b="b"/>
                <a:pathLst>
                  <a:path w="56993" h="67667" extrusionOk="0">
                    <a:moveTo>
                      <a:pt x="2749" y="0"/>
                    </a:moveTo>
                    <a:cubicBezTo>
                      <a:pt x="2700" y="25"/>
                      <a:pt x="2652" y="73"/>
                      <a:pt x="2604" y="97"/>
                    </a:cubicBezTo>
                    <a:cubicBezTo>
                      <a:pt x="1808" y="2797"/>
                      <a:pt x="1760" y="6245"/>
                      <a:pt x="1447" y="8342"/>
                    </a:cubicBezTo>
                    <a:cubicBezTo>
                      <a:pt x="507" y="14562"/>
                      <a:pt x="0" y="20710"/>
                      <a:pt x="531" y="27026"/>
                    </a:cubicBezTo>
                    <a:cubicBezTo>
                      <a:pt x="1591" y="39418"/>
                      <a:pt x="5955" y="51833"/>
                      <a:pt x="14128" y="61332"/>
                    </a:cubicBezTo>
                    <a:cubicBezTo>
                      <a:pt x="15960" y="63478"/>
                      <a:pt x="18033" y="65479"/>
                      <a:pt x="20589" y="66660"/>
                    </a:cubicBezTo>
                    <a:cubicBezTo>
                      <a:pt x="21951" y="67296"/>
                      <a:pt x="23481" y="67666"/>
                      <a:pt x="24986" y="67666"/>
                    </a:cubicBezTo>
                    <a:cubicBezTo>
                      <a:pt x="26279" y="67666"/>
                      <a:pt x="27553" y="67393"/>
                      <a:pt x="28689" y="66781"/>
                    </a:cubicBezTo>
                    <a:cubicBezTo>
                      <a:pt x="30907" y="65599"/>
                      <a:pt x="32306" y="63381"/>
                      <a:pt x="34186" y="61742"/>
                    </a:cubicBezTo>
                    <a:cubicBezTo>
                      <a:pt x="38212" y="58174"/>
                      <a:pt x="43974" y="57451"/>
                      <a:pt x="49350" y="57402"/>
                    </a:cubicBezTo>
                    <a:cubicBezTo>
                      <a:pt x="49722" y="57395"/>
                      <a:pt x="50094" y="57392"/>
                      <a:pt x="50467" y="57392"/>
                    </a:cubicBezTo>
                    <a:cubicBezTo>
                      <a:pt x="52655" y="57392"/>
                      <a:pt x="54850" y="57528"/>
                      <a:pt x="56993" y="57981"/>
                    </a:cubicBezTo>
                    <a:cubicBezTo>
                      <a:pt x="55884" y="57137"/>
                      <a:pt x="54461" y="56559"/>
                      <a:pt x="53473" y="56269"/>
                    </a:cubicBezTo>
                    <a:cubicBezTo>
                      <a:pt x="50459" y="55329"/>
                      <a:pt x="47373" y="54654"/>
                      <a:pt x="44239" y="54317"/>
                    </a:cubicBezTo>
                    <a:cubicBezTo>
                      <a:pt x="38309" y="53666"/>
                      <a:pt x="32161" y="54051"/>
                      <a:pt x="26568" y="52050"/>
                    </a:cubicBezTo>
                    <a:cubicBezTo>
                      <a:pt x="8583" y="45638"/>
                      <a:pt x="2797" y="22132"/>
                      <a:pt x="3496" y="5232"/>
                    </a:cubicBezTo>
                    <a:cubicBezTo>
                      <a:pt x="3568" y="3448"/>
                      <a:pt x="3665" y="1519"/>
                      <a:pt x="2749"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4"/>
              <p:cNvSpPr/>
              <p:nvPr/>
            </p:nvSpPr>
            <p:spPr>
              <a:xfrm>
                <a:off x="3030375" y="3140150"/>
                <a:ext cx="675675" cy="1794675"/>
              </a:xfrm>
              <a:custGeom>
                <a:avLst/>
                <a:gdLst/>
                <a:ahLst/>
                <a:cxnLst/>
                <a:rect l="l" t="t" r="r" b="b"/>
                <a:pathLst>
                  <a:path w="27027" h="71787" extrusionOk="0">
                    <a:moveTo>
                      <a:pt x="12028" y="0"/>
                    </a:moveTo>
                    <a:cubicBezTo>
                      <a:pt x="11300" y="0"/>
                      <a:pt x="10580" y="179"/>
                      <a:pt x="9885" y="411"/>
                    </a:cubicBezTo>
                    <a:cubicBezTo>
                      <a:pt x="1" y="3930"/>
                      <a:pt x="2050" y="16395"/>
                      <a:pt x="5064" y="23723"/>
                    </a:cubicBezTo>
                    <a:cubicBezTo>
                      <a:pt x="7065" y="28617"/>
                      <a:pt x="10175" y="33849"/>
                      <a:pt x="10898" y="39105"/>
                    </a:cubicBezTo>
                    <a:cubicBezTo>
                      <a:pt x="11645" y="44650"/>
                      <a:pt x="12103" y="50002"/>
                      <a:pt x="11404" y="55619"/>
                    </a:cubicBezTo>
                    <a:cubicBezTo>
                      <a:pt x="11067" y="58367"/>
                      <a:pt x="10343" y="61067"/>
                      <a:pt x="9813" y="63792"/>
                    </a:cubicBezTo>
                    <a:cubicBezTo>
                      <a:pt x="9644" y="64611"/>
                      <a:pt x="9500" y="65455"/>
                      <a:pt x="9379" y="66275"/>
                    </a:cubicBezTo>
                    <a:cubicBezTo>
                      <a:pt x="9234" y="67504"/>
                      <a:pt x="8656" y="69891"/>
                      <a:pt x="9765" y="70855"/>
                    </a:cubicBezTo>
                    <a:cubicBezTo>
                      <a:pt x="10394" y="71424"/>
                      <a:pt x="11826" y="71787"/>
                      <a:pt x="12824" y="71787"/>
                    </a:cubicBezTo>
                    <a:cubicBezTo>
                      <a:pt x="13012" y="71787"/>
                      <a:pt x="13184" y="71774"/>
                      <a:pt x="13333" y="71747"/>
                    </a:cubicBezTo>
                    <a:cubicBezTo>
                      <a:pt x="13598" y="71699"/>
                      <a:pt x="13863" y="71627"/>
                      <a:pt x="14080" y="71434"/>
                    </a:cubicBezTo>
                    <a:cubicBezTo>
                      <a:pt x="14273" y="71289"/>
                      <a:pt x="14394" y="71072"/>
                      <a:pt x="14514" y="70831"/>
                    </a:cubicBezTo>
                    <a:cubicBezTo>
                      <a:pt x="15261" y="69433"/>
                      <a:pt x="15744" y="68059"/>
                      <a:pt x="16105" y="66516"/>
                    </a:cubicBezTo>
                    <a:cubicBezTo>
                      <a:pt x="16226" y="66082"/>
                      <a:pt x="16346" y="65624"/>
                      <a:pt x="16443" y="65190"/>
                    </a:cubicBezTo>
                    <a:cubicBezTo>
                      <a:pt x="18371" y="57186"/>
                      <a:pt x="19963" y="48965"/>
                      <a:pt x="20927" y="40816"/>
                    </a:cubicBezTo>
                    <a:cubicBezTo>
                      <a:pt x="21891" y="32812"/>
                      <a:pt x="27026" y="24567"/>
                      <a:pt x="26930" y="16563"/>
                    </a:cubicBezTo>
                    <a:cubicBezTo>
                      <a:pt x="26882" y="14538"/>
                      <a:pt x="26183" y="9861"/>
                      <a:pt x="25411" y="8149"/>
                    </a:cubicBezTo>
                    <a:cubicBezTo>
                      <a:pt x="24061" y="5136"/>
                      <a:pt x="18154" y="2942"/>
                      <a:pt x="15358" y="1230"/>
                    </a:cubicBezTo>
                    <a:cubicBezTo>
                      <a:pt x="14562" y="748"/>
                      <a:pt x="13718" y="242"/>
                      <a:pt x="12802" y="73"/>
                    </a:cubicBezTo>
                    <a:cubicBezTo>
                      <a:pt x="12544" y="23"/>
                      <a:pt x="12286" y="0"/>
                      <a:pt x="12028"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4"/>
              <p:cNvSpPr/>
              <p:nvPr/>
            </p:nvSpPr>
            <p:spPr>
              <a:xfrm>
                <a:off x="3246750" y="4734925"/>
                <a:ext cx="194700" cy="199900"/>
              </a:xfrm>
              <a:custGeom>
                <a:avLst/>
                <a:gdLst/>
                <a:ahLst/>
                <a:cxnLst/>
                <a:rect l="l" t="t" r="r" b="b"/>
                <a:pathLst>
                  <a:path w="7788" h="7996" extrusionOk="0">
                    <a:moveTo>
                      <a:pt x="1158" y="1"/>
                    </a:moveTo>
                    <a:cubicBezTo>
                      <a:pt x="989" y="820"/>
                      <a:pt x="845" y="1664"/>
                      <a:pt x="724" y="2484"/>
                    </a:cubicBezTo>
                    <a:cubicBezTo>
                      <a:pt x="579" y="3713"/>
                      <a:pt x="1" y="6100"/>
                      <a:pt x="1110" y="7064"/>
                    </a:cubicBezTo>
                    <a:cubicBezTo>
                      <a:pt x="1739" y="7633"/>
                      <a:pt x="3171" y="7996"/>
                      <a:pt x="4169" y="7996"/>
                    </a:cubicBezTo>
                    <a:cubicBezTo>
                      <a:pt x="4357" y="7996"/>
                      <a:pt x="4529" y="7983"/>
                      <a:pt x="4678" y="7956"/>
                    </a:cubicBezTo>
                    <a:cubicBezTo>
                      <a:pt x="4943" y="7908"/>
                      <a:pt x="5208" y="7836"/>
                      <a:pt x="5425" y="7643"/>
                    </a:cubicBezTo>
                    <a:cubicBezTo>
                      <a:pt x="5618" y="7498"/>
                      <a:pt x="5739" y="7281"/>
                      <a:pt x="5859" y="7040"/>
                    </a:cubicBezTo>
                    <a:cubicBezTo>
                      <a:pt x="6606" y="5642"/>
                      <a:pt x="7089" y="4268"/>
                      <a:pt x="7450" y="2725"/>
                    </a:cubicBezTo>
                    <a:cubicBezTo>
                      <a:pt x="7571" y="2291"/>
                      <a:pt x="7691" y="1833"/>
                      <a:pt x="7788" y="1399"/>
                    </a:cubicBezTo>
                    <a:cubicBezTo>
                      <a:pt x="5594" y="820"/>
                      <a:pt x="3376" y="362"/>
                      <a:pt x="1158" y="1"/>
                    </a:cubicBezTo>
                    <a:close/>
                  </a:path>
                </a:pathLst>
              </a:custGeom>
              <a:solidFill>
                <a:srgbClr val="836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4"/>
              <p:cNvSpPr/>
              <p:nvPr/>
            </p:nvSpPr>
            <p:spPr>
              <a:xfrm>
                <a:off x="2685625" y="1521775"/>
                <a:ext cx="1168075" cy="828575"/>
              </a:xfrm>
              <a:custGeom>
                <a:avLst/>
                <a:gdLst/>
                <a:ahLst/>
                <a:cxnLst/>
                <a:rect l="l" t="t" r="r" b="b"/>
                <a:pathLst>
                  <a:path w="46723" h="33143" extrusionOk="0">
                    <a:moveTo>
                      <a:pt x="20436" y="1"/>
                    </a:moveTo>
                    <a:cubicBezTo>
                      <a:pt x="20273" y="1"/>
                      <a:pt x="20107" y="2"/>
                      <a:pt x="19938" y="5"/>
                    </a:cubicBezTo>
                    <a:cubicBezTo>
                      <a:pt x="17021" y="53"/>
                      <a:pt x="14056" y="535"/>
                      <a:pt x="11380" y="1765"/>
                    </a:cubicBezTo>
                    <a:cubicBezTo>
                      <a:pt x="6631" y="3959"/>
                      <a:pt x="2870" y="8226"/>
                      <a:pt x="1520" y="13313"/>
                    </a:cubicBezTo>
                    <a:cubicBezTo>
                      <a:pt x="1" y="18954"/>
                      <a:pt x="2339" y="25463"/>
                      <a:pt x="6751" y="29200"/>
                    </a:cubicBezTo>
                    <a:cubicBezTo>
                      <a:pt x="10164" y="32097"/>
                      <a:pt x="14534" y="33143"/>
                      <a:pt x="18982" y="33143"/>
                    </a:cubicBezTo>
                    <a:cubicBezTo>
                      <a:pt x="22642" y="33143"/>
                      <a:pt x="26355" y="32435"/>
                      <a:pt x="29630" y="31466"/>
                    </a:cubicBezTo>
                    <a:cubicBezTo>
                      <a:pt x="31559" y="30888"/>
                      <a:pt x="33343" y="29972"/>
                      <a:pt x="35223" y="29297"/>
                    </a:cubicBezTo>
                    <a:cubicBezTo>
                      <a:pt x="36790" y="28742"/>
                      <a:pt x="38333" y="28019"/>
                      <a:pt x="39804" y="27223"/>
                    </a:cubicBezTo>
                    <a:cubicBezTo>
                      <a:pt x="42697" y="25656"/>
                      <a:pt x="45469" y="23390"/>
                      <a:pt x="46409" y="20087"/>
                    </a:cubicBezTo>
                    <a:cubicBezTo>
                      <a:pt x="46626" y="19267"/>
                      <a:pt x="46723" y="18375"/>
                      <a:pt x="46675" y="17508"/>
                    </a:cubicBezTo>
                    <a:cubicBezTo>
                      <a:pt x="46578" y="15916"/>
                      <a:pt x="46000" y="14325"/>
                      <a:pt x="44915" y="13168"/>
                    </a:cubicBezTo>
                    <a:cubicBezTo>
                      <a:pt x="43902" y="12107"/>
                      <a:pt x="42600" y="11456"/>
                      <a:pt x="41323" y="10757"/>
                    </a:cubicBezTo>
                    <a:cubicBezTo>
                      <a:pt x="38647" y="9311"/>
                      <a:pt x="36067" y="7671"/>
                      <a:pt x="33656" y="5839"/>
                    </a:cubicBezTo>
                    <a:cubicBezTo>
                      <a:pt x="31631" y="4272"/>
                      <a:pt x="30185" y="2464"/>
                      <a:pt x="27677" y="1451"/>
                    </a:cubicBezTo>
                    <a:cubicBezTo>
                      <a:pt x="25064" y="383"/>
                      <a:pt x="23115" y="1"/>
                      <a:pt x="20436"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4"/>
              <p:cNvSpPr/>
              <p:nvPr/>
            </p:nvSpPr>
            <p:spPr>
              <a:xfrm>
                <a:off x="3305825" y="1782500"/>
                <a:ext cx="99475" cy="119900"/>
              </a:xfrm>
              <a:custGeom>
                <a:avLst/>
                <a:gdLst/>
                <a:ahLst/>
                <a:cxnLst/>
                <a:rect l="l" t="t" r="r" b="b"/>
                <a:pathLst>
                  <a:path w="3979" h="4796" extrusionOk="0">
                    <a:moveTo>
                      <a:pt x="1915" y="0"/>
                    </a:moveTo>
                    <a:cubicBezTo>
                      <a:pt x="1616" y="0"/>
                      <a:pt x="1314" y="87"/>
                      <a:pt x="1061" y="256"/>
                    </a:cubicBezTo>
                    <a:cubicBezTo>
                      <a:pt x="0" y="979"/>
                      <a:pt x="434" y="2474"/>
                      <a:pt x="892" y="3438"/>
                    </a:cubicBezTo>
                    <a:cubicBezTo>
                      <a:pt x="1013" y="3727"/>
                      <a:pt x="1182" y="4017"/>
                      <a:pt x="1399" y="4234"/>
                    </a:cubicBezTo>
                    <a:cubicBezTo>
                      <a:pt x="1697" y="4572"/>
                      <a:pt x="2078" y="4795"/>
                      <a:pt x="2540" y="4795"/>
                    </a:cubicBezTo>
                    <a:cubicBezTo>
                      <a:pt x="2638" y="4795"/>
                      <a:pt x="2740" y="4785"/>
                      <a:pt x="2845" y="4764"/>
                    </a:cubicBezTo>
                    <a:cubicBezTo>
                      <a:pt x="3424" y="4644"/>
                      <a:pt x="3737" y="4234"/>
                      <a:pt x="3858" y="3679"/>
                    </a:cubicBezTo>
                    <a:cubicBezTo>
                      <a:pt x="3978" y="3077"/>
                      <a:pt x="3858" y="2474"/>
                      <a:pt x="3665" y="1871"/>
                    </a:cubicBezTo>
                    <a:cubicBezTo>
                      <a:pt x="3472" y="1220"/>
                      <a:pt x="3183" y="449"/>
                      <a:pt x="2532" y="135"/>
                    </a:cubicBezTo>
                    <a:cubicBezTo>
                      <a:pt x="2341" y="45"/>
                      <a:pt x="2129" y="0"/>
                      <a:pt x="1915" y="0"/>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4"/>
              <p:cNvSpPr/>
              <p:nvPr/>
            </p:nvSpPr>
            <p:spPr>
              <a:xfrm>
                <a:off x="3768100" y="1842525"/>
                <a:ext cx="82000" cy="72675"/>
              </a:xfrm>
              <a:custGeom>
                <a:avLst/>
                <a:gdLst/>
                <a:ahLst/>
                <a:cxnLst/>
                <a:rect l="l" t="t" r="r" b="b"/>
                <a:pathLst>
                  <a:path w="3280" h="2907" extrusionOk="0">
                    <a:moveTo>
                      <a:pt x="1592" y="0"/>
                    </a:moveTo>
                    <a:cubicBezTo>
                      <a:pt x="1447" y="0"/>
                      <a:pt x="1326" y="49"/>
                      <a:pt x="1206" y="121"/>
                    </a:cubicBezTo>
                    <a:cubicBezTo>
                      <a:pt x="989" y="266"/>
                      <a:pt x="772" y="386"/>
                      <a:pt x="555" y="531"/>
                    </a:cubicBezTo>
                    <a:cubicBezTo>
                      <a:pt x="314" y="724"/>
                      <a:pt x="73" y="917"/>
                      <a:pt x="25" y="1230"/>
                    </a:cubicBezTo>
                    <a:cubicBezTo>
                      <a:pt x="0" y="1351"/>
                      <a:pt x="25" y="1471"/>
                      <a:pt x="49" y="1592"/>
                    </a:cubicBezTo>
                    <a:cubicBezTo>
                      <a:pt x="217" y="2074"/>
                      <a:pt x="651" y="2411"/>
                      <a:pt x="1109" y="2580"/>
                    </a:cubicBezTo>
                    <a:cubicBezTo>
                      <a:pt x="1386" y="2679"/>
                      <a:pt x="1824" y="2907"/>
                      <a:pt x="2159" y="2907"/>
                    </a:cubicBezTo>
                    <a:cubicBezTo>
                      <a:pt x="2233" y="2907"/>
                      <a:pt x="2302" y="2896"/>
                      <a:pt x="2363" y="2869"/>
                    </a:cubicBezTo>
                    <a:cubicBezTo>
                      <a:pt x="3279" y="2460"/>
                      <a:pt x="2460" y="603"/>
                      <a:pt x="1929" y="169"/>
                    </a:cubicBezTo>
                    <a:cubicBezTo>
                      <a:pt x="1833" y="73"/>
                      <a:pt x="1712" y="0"/>
                      <a:pt x="1592" y="0"/>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4"/>
              <p:cNvSpPr/>
              <p:nvPr/>
            </p:nvSpPr>
            <p:spPr>
              <a:xfrm>
                <a:off x="4365375" y="2540450"/>
                <a:ext cx="187475" cy="82575"/>
              </a:xfrm>
              <a:custGeom>
                <a:avLst/>
                <a:gdLst/>
                <a:ahLst/>
                <a:cxnLst/>
                <a:rect l="l" t="t" r="r" b="b"/>
                <a:pathLst>
                  <a:path w="7499" h="3303" extrusionOk="0">
                    <a:moveTo>
                      <a:pt x="4477" y="1"/>
                    </a:moveTo>
                    <a:cubicBezTo>
                      <a:pt x="4191" y="1"/>
                      <a:pt x="3895" y="16"/>
                      <a:pt x="3593" y="49"/>
                    </a:cubicBezTo>
                    <a:cubicBezTo>
                      <a:pt x="1568" y="266"/>
                      <a:pt x="1" y="1158"/>
                      <a:pt x="97" y="2050"/>
                    </a:cubicBezTo>
                    <a:cubicBezTo>
                      <a:pt x="180" y="2790"/>
                      <a:pt x="1437" y="3303"/>
                      <a:pt x="3062" y="3303"/>
                    </a:cubicBezTo>
                    <a:cubicBezTo>
                      <a:pt x="3342" y="3303"/>
                      <a:pt x="3633" y="3288"/>
                      <a:pt x="3931" y="3256"/>
                    </a:cubicBezTo>
                    <a:cubicBezTo>
                      <a:pt x="5956" y="3039"/>
                      <a:pt x="7499" y="2147"/>
                      <a:pt x="7426" y="1255"/>
                    </a:cubicBezTo>
                    <a:cubicBezTo>
                      <a:pt x="7344" y="497"/>
                      <a:pt x="6081" y="1"/>
                      <a:pt x="4477"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4"/>
              <p:cNvSpPr/>
              <p:nvPr/>
            </p:nvSpPr>
            <p:spPr>
              <a:xfrm>
                <a:off x="4515450" y="2832050"/>
                <a:ext cx="90450" cy="39450"/>
              </a:xfrm>
              <a:custGeom>
                <a:avLst/>
                <a:gdLst/>
                <a:ahLst/>
                <a:cxnLst/>
                <a:rect l="l" t="t" r="r" b="b"/>
                <a:pathLst>
                  <a:path w="3618" h="1578" extrusionOk="0">
                    <a:moveTo>
                      <a:pt x="1633" y="1"/>
                    </a:moveTo>
                    <a:cubicBezTo>
                      <a:pt x="737" y="1"/>
                      <a:pt x="25" y="300"/>
                      <a:pt x="25" y="705"/>
                    </a:cubicBezTo>
                    <a:cubicBezTo>
                      <a:pt x="1" y="1139"/>
                      <a:pt x="772" y="1524"/>
                      <a:pt x="1761" y="1572"/>
                    </a:cubicBezTo>
                    <a:cubicBezTo>
                      <a:pt x="1828" y="1576"/>
                      <a:pt x="1895" y="1577"/>
                      <a:pt x="1960" y="1577"/>
                    </a:cubicBezTo>
                    <a:cubicBezTo>
                      <a:pt x="2857" y="1577"/>
                      <a:pt x="3571" y="1278"/>
                      <a:pt x="3593" y="873"/>
                    </a:cubicBezTo>
                    <a:cubicBezTo>
                      <a:pt x="3617" y="439"/>
                      <a:pt x="2822" y="54"/>
                      <a:pt x="1833" y="5"/>
                    </a:cubicBezTo>
                    <a:cubicBezTo>
                      <a:pt x="1766" y="2"/>
                      <a:pt x="1699" y="1"/>
                      <a:pt x="1633"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4"/>
              <p:cNvSpPr/>
              <p:nvPr/>
            </p:nvSpPr>
            <p:spPr>
              <a:xfrm>
                <a:off x="3712650" y="3014075"/>
                <a:ext cx="90425" cy="39450"/>
              </a:xfrm>
              <a:custGeom>
                <a:avLst/>
                <a:gdLst/>
                <a:ahLst/>
                <a:cxnLst/>
                <a:rect l="l" t="t" r="r" b="b"/>
                <a:pathLst>
                  <a:path w="3617" h="1578" extrusionOk="0">
                    <a:moveTo>
                      <a:pt x="1633" y="0"/>
                    </a:moveTo>
                    <a:cubicBezTo>
                      <a:pt x="736" y="0"/>
                      <a:pt x="23" y="300"/>
                      <a:pt x="1" y="704"/>
                    </a:cubicBezTo>
                    <a:cubicBezTo>
                      <a:pt x="1" y="1138"/>
                      <a:pt x="772" y="1524"/>
                      <a:pt x="1760" y="1572"/>
                    </a:cubicBezTo>
                    <a:cubicBezTo>
                      <a:pt x="1828" y="1576"/>
                      <a:pt x="1894" y="1577"/>
                      <a:pt x="1960" y="1577"/>
                    </a:cubicBezTo>
                    <a:cubicBezTo>
                      <a:pt x="2857" y="1577"/>
                      <a:pt x="3570" y="1277"/>
                      <a:pt x="3593" y="873"/>
                    </a:cubicBezTo>
                    <a:cubicBezTo>
                      <a:pt x="3617" y="439"/>
                      <a:pt x="2821" y="53"/>
                      <a:pt x="1833" y="5"/>
                    </a:cubicBezTo>
                    <a:cubicBezTo>
                      <a:pt x="1765" y="2"/>
                      <a:pt x="1699" y="0"/>
                      <a:pt x="1633"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4"/>
              <p:cNvSpPr/>
              <p:nvPr/>
            </p:nvSpPr>
            <p:spPr>
              <a:xfrm>
                <a:off x="3933250" y="2708750"/>
                <a:ext cx="187450" cy="101925"/>
              </a:xfrm>
              <a:custGeom>
                <a:avLst/>
                <a:gdLst/>
                <a:ahLst/>
                <a:cxnLst/>
                <a:rect l="l" t="t" r="r" b="b"/>
                <a:pathLst>
                  <a:path w="7498" h="4077" extrusionOk="0">
                    <a:moveTo>
                      <a:pt x="5625" y="0"/>
                    </a:moveTo>
                    <a:cubicBezTo>
                      <a:pt x="4913" y="0"/>
                      <a:pt x="4032" y="182"/>
                      <a:pt x="3134" y="550"/>
                    </a:cubicBezTo>
                    <a:cubicBezTo>
                      <a:pt x="1254" y="1321"/>
                      <a:pt x="0" y="2623"/>
                      <a:pt x="338" y="3443"/>
                    </a:cubicBezTo>
                    <a:cubicBezTo>
                      <a:pt x="512" y="3865"/>
                      <a:pt x="1076" y="4076"/>
                      <a:pt x="1839" y="4076"/>
                    </a:cubicBezTo>
                    <a:cubicBezTo>
                      <a:pt x="2557" y="4076"/>
                      <a:pt x="3452" y="3889"/>
                      <a:pt x="4364" y="3515"/>
                    </a:cubicBezTo>
                    <a:cubicBezTo>
                      <a:pt x="6244" y="2744"/>
                      <a:pt x="7498" y="1466"/>
                      <a:pt x="7160" y="646"/>
                    </a:cubicBezTo>
                    <a:cubicBezTo>
                      <a:pt x="6984" y="218"/>
                      <a:pt x="6406" y="0"/>
                      <a:pt x="5625"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4"/>
              <p:cNvSpPr/>
              <p:nvPr/>
            </p:nvSpPr>
            <p:spPr>
              <a:xfrm>
                <a:off x="4332850" y="2701425"/>
                <a:ext cx="188050" cy="83125"/>
              </a:xfrm>
              <a:custGeom>
                <a:avLst/>
                <a:gdLst/>
                <a:ahLst/>
                <a:cxnLst/>
                <a:rect l="l" t="t" r="r" b="b"/>
                <a:pathLst>
                  <a:path w="7522" h="3325" extrusionOk="0">
                    <a:moveTo>
                      <a:pt x="4624" y="1"/>
                    </a:moveTo>
                    <a:cubicBezTo>
                      <a:pt x="4287" y="1"/>
                      <a:pt x="3933" y="24"/>
                      <a:pt x="3568" y="71"/>
                    </a:cubicBezTo>
                    <a:cubicBezTo>
                      <a:pt x="1543" y="312"/>
                      <a:pt x="0" y="1253"/>
                      <a:pt x="121" y="2120"/>
                    </a:cubicBezTo>
                    <a:cubicBezTo>
                      <a:pt x="200" y="2852"/>
                      <a:pt x="1381" y="3324"/>
                      <a:pt x="2920" y="3324"/>
                    </a:cubicBezTo>
                    <a:cubicBezTo>
                      <a:pt x="3258" y="3324"/>
                      <a:pt x="3613" y="3301"/>
                      <a:pt x="3978" y="3254"/>
                    </a:cubicBezTo>
                    <a:cubicBezTo>
                      <a:pt x="5979" y="3012"/>
                      <a:pt x="7522" y="2096"/>
                      <a:pt x="7425" y="1204"/>
                    </a:cubicBezTo>
                    <a:cubicBezTo>
                      <a:pt x="7327" y="473"/>
                      <a:pt x="6158" y="1"/>
                      <a:pt x="4624"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4"/>
              <p:cNvSpPr/>
              <p:nvPr/>
            </p:nvSpPr>
            <p:spPr>
              <a:xfrm>
                <a:off x="4285825" y="2911775"/>
                <a:ext cx="110325" cy="48525"/>
              </a:xfrm>
              <a:custGeom>
                <a:avLst/>
                <a:gdLst/>
                <a:ahLst/>
                <a:cxnLst/>
                <a:rect l="l" t="t" r="r" b="b"/>
                <a:pathLst>
                  <a:path w="4413" h="1941" extrusionOk="0">
                    <a:moveTo>
                      <a:pt x="2721" y="1"/>
                    </a:moveTo>
                    <a:cubicBezTo>
                      <a:pt x="2522" y="1"/>
                      <a:pt x="2312" y="16"/>
                      <a:pt x="2098" y="47"/>
                    </a:cubicBezTo>
                    <a:cubicBezTo>
                      <a:pt x="917" y="192"/>
                      <a:pt x="1" y="722"/>
                      <a:pt x="73" y="1228"/>
                    </a:cubicBezTo>
                    <a:cubicBezTo>
                      <a:pt x="133" y="1667"/>
                      <a:pt x="819" y="1940"/>
                      <a:pt x="1722" y="1940"/>
                    </a:cubicBezTo>
                    <a:cubicBezTo>
                      <a:pt x="1911" y="1940"/>
                      <a:pt x="2110" y="1928"/>
                      <a:pt x="2315" y="1903"/>
                    </a:cubicBezTo>
                    <a:cubicBezTo>
                      <a:pt x="3496" y="1759"/>
                      <a:pt x="4412" y="1204"/>
                      <a:pt x="4340" y="698"/>
                    </a:cubicBezTo>
                    <a:cubicBezTo>
                      <a:pt x="4281" y="285"/>
                      <a:pt x="3598" y="1"/>
                      <a:pt x="2721"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4"/>
              <p:cNvSpPr/>
              <p:nvPr/>
            </p:nvSpPr>
            <p:spPr>
              <a:xfrm>
                <a:off x="4118275" y="2809875"/>
                <a:ext cx="157925" cy="77775"/>
              </a:xfrm>
              <a:custGeom>
                <a:avLst/>
                <a:gdLst/>
                <a:ahLst/>
                <a:cxnLst/>
                <a:rect l="l" t="t" r="r" b="b"/>
                <a:pathLst>
                  <a:path w="6317" h="3111" extrusionOk="0">
                    <a:moveTo>
                      <a:pt x="4483" y="0"/>
                    </a:moveTo>
                    <a:cubicBezTo>
                      <a:pt x="3972" y="0"/>
                      <a:pt x="3383" y="86"/>
                      <a:pt x="2773" y="266"/>
                    </a:cubicBezTo>
                    <a:cubicBezTo>
                      <a:pt x="1158" y="748"/>
                      <a:pt x="0" y="1712"/>
                      <a:pt x="217" y="2411"/>
                    </a:cubicBezTo>
                    <a:cubicBezTo>
                      <a:pt x="354" y="2866"/>
                      <a:pt x="984" y="3111"/>
                      <a:pt x="1841" y="3111"/>
                    </a:cubicBezTo>
                    <a:cubicBezTo>
                      <a:pt x="2348" y="3111"/>
                      <a:pt x="2935" y="3025"/>
                      <a:pt x="3544" y="2845"/>
                    </a:cubicBezTo>
                    <a:cubicBezTo>
                      <a:pt x="5160" y="2363"/>
                      <a:pt x="6317" y="1399"/>
                      <a:pt x="6100" y="700"/>
                    </a:cubicBezTo>
                    <a:cubicBezTo>
                      <a:pt x="5979" y="245"/>
                      <a:pt x="5344" y="0"/>
                      <a:pt x="4483"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4"/>
              <p:cNvSpPr/>
              <p:nvPr/>
            </p:nvSpPr>
            <p:spPr>
              <a:xfrm>
                <a:off x="4187575" y="2624025"/>
                <a:ext cx="103700" cy="54075"/>
              </a:xfrm>
              <a:custGeom>
                <a:avLst/>
                <a:gdLst/>
                <a:ahLst/>
                <a:cxnLst/>
                <a:rect l="l" t="t" r="r" b="b"/>
                <a:pathLst>
                  <a:path w="4148" h="2163" extrusionOk="0">
                    <a:moveTo>
                      <a:pt x="3069" y="1"/>
                    </a:moveTo>
                    <a:cubicBezTo>
                      <a:pt x="2696" y="1"/>
                      <a:pt x="2247" y="82"/>
                      <a:pt x="1785" y="250"/>
                    </a:cubicBezTo>
                    <a:cubicBezTo>
                      <a:pt x="724" y="612"/>
                      <a:pt x="1" y="1311"/>
                      <a:pt x="170" y="1769"/>
                    </a:cubicBezTo>
                    <a:cubicBezTo>
                      <a:pt x="265" y="2027"/>
                      <a:pt x="621" y="2163"/>
                      <a:pt x="1103" y="2163"/>
                    </a:cubicBezTo>
                    <a:cubicBezTo>
                      <a:pt x="1476" y="2163"/>
                      <a:pt x="1925" y="2082"/>
                      <a:pt x="2388" y="1914"/>
                    </a:cubicBezTo>
                    <a:cubicBezTo>
                      <a:pt x="3424" y="1552"/>
                      <a:pt x="4148" y="877"/>
                      <a:pt x="4003" y="395"/>
                    </a:cubicBezTo>
                    <a:cubicBezTo>
                      <a:pt x="3908" y="136"/>
                      <a:pt x="3552" y="1"/>
                      <a:pt x="3069"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4"/>
              <p:cNvSpPr/>
              <p:nvPr/>
            </p:nvSpPr>
            <p:spPr>
              <a:xfrm>
                <a:off x="3899500" y="2874150"/>
                <a:ext cx="103675" cy="54075"/>
              </a:xfrm>
              <a:custGeom>
                <a:avLst/>
                <a:gdLst/>
                <a:ahLst/>
                <a:cxnLst/>
                <a:rect l="l" t="t" r="r" b="b"/>
                <a:pathLst>
                  <a:path w="4147" h="2163" extrusionOk="0">
                    <a:moveTo>
                      <a:pt x="3069" y="1"/>
                    </a:moveTo>
                    <a:cubicBezTo>
                      <a:pt x="2695" y="1"/>
                      <a:pt x="2247" y="82"/>
                      <a:pt x="1784" y="250"/>
                    </a:cubicBezTo>
                    <a:cubicBezTo>
                      <a:pt x="723" y="612"/>
                      <a:pt x="0" y="1311"/>
                      <a:pt x="169" y="1769"/>
                    </a:cubicBezTo>
                    <a:cubicBezTo>
                      <a:pt x="264" y="2027"/>
                      <a:pt x="620" y="2163"/>
                      <a:pt x="1102" y="2163"/>
                    </a:cubicBezTo>
                    <a:cubicBezTo>
                      <a:pt x="1475" y="2163"/>
                      <a:pt x="1924" y="2082"/>
                      <a:pt x="2387" y="1914"/>
                    </a:cubicBezTo>
                    <a:cubicBezTo>
                      <a:pt x="3423" y="1552"/>
                      <a:pt x="4147" y="853"/>
                      <a:pt x="4002" y="395"/>
                    </a:cubicBezTo>
                    <a:cubicBezTo>
                      <a:pt x="3907" y="136"/>
                      <a:pt x="3551" y="1"/>
                      <a:pt x="3069"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4"/>
              <p:cNvSpPr/>
              <p:nvPr/>
            </p:nvSpPr>
            <p:spPr>
              <a:xfrm>
                <a:off x="3750625" y="2834375"/>
                <a:ext cx="103675" cy="54075"/>
              </a:xfrm>
              <a:custGeom>
                <a:avLst/>
                <a:gdLst/>
                <a:ahLst/>
                <a:cxnLst/>
                <a:rect l="l" t="t" r="r" b="b"/>
                <a:pathLst>
                  <a:path w="4147" h="2163" extrusionOk="0">
                    <a:moveTo>
                      <a:pt x="3049" y="1"/>
                    </a:moveTo>
                    <a:cubicBezTo>
                      <a:pt x="2679" y="1"/>
                      <a:pt x="2236" y="82"/>
                      <a:pt x="1784" y="250"/>
                    </a:cubicBezTo>
                    <a:cubicBezTo>
                      <a:pt x="724" y="636"/>
                      <a:pt x="0" y="1311"/>
                      <a:pt x="169" y="1769"/>
                    </a:cubicBezTo>
                    <a:cubicBezTo>
                      <a:pt x="251" y="2027"/>
                      <a:pt x="601" y="2163"/>
                      <a:pt x="1080" y="2163"/>
                    </a:cubicBezTo>
                    <a:cubicBezTo>
                      <a:pt x="1452" y="2163"/>
                      <a:pt x="1900" y="2082"/>
                      <a:pt x="2363" y="1913"/>
                    </a:cubicBezTo>
                    <a:cubicBezTo>
                      <a:pt x="3424" y="1552"/>
                      <a:pt x="4147" y="877"/>
                      <a:pt x="3978" y="395"/>
                    </a:cubicBezTo>
                    <a:cubicBezTo>
                      <a:pt x="3883" y="136"/>
                      <a:pt x="3527" y="1"/>
                      <a:pt x="3049"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4"/>
              <p:cNvSpPr/>
              <p:nvPr/>
            </p:nvSpPr>
            <p:spPr>
              <a:xfrm>
                <a:off x="4565475" y="2635000"/>
                <a:ext cx="103700" cy="46000"/>
              </a:xfrm>
              <a:custGeom>
                <a:avLst/>
                <a:gdLst/>
                <a:ahLst/>
                <a:cxnLst/>
                <a:rect l="l" t="t" r="r" b="b"/>
                <a:pathLst>
                  <a:path w="4148" h="1840" extrusionOk="0">
                    <a:moveTo>
                      <a:pt x="1677" y="1"/>
                    </a:moveTo>
                    <a:cubicBezTo>
                      <a:pt x="795" y="1"/>
                      <a:pt x="110" y="274"/>
                      <a:pt x="49" y="703"/>
                    </a:cubicBezTo>
                    <a:cubicBezTo>
                      <a:pt x="1" y="1185"/>
                      <a:pt x="869" y="1667"/>
                      <a:pt x="1978" y="1812"/>
                    </a:cubicBezTo>
                    <a:cubicBezTo>
                      <a:pt x="2147" y="1831"/>
                      <a:pt x="2313" y="1839"/>
                      <a:pt x="2472" y="1839"/>
                    </a:cubicBezTo>
                    <a:cubicBezTo>
                      <a:pt x="3360" y="1839"/>
                      <a:pt x="4058" y="1566"/>
                      <a:pt x="4099" y="1137"/>
                    </a:cubicBezTo>
                    <a:cubicBezTo>
                      <a:pt x="4147" y="655"/>
                      <a:pt x="3304" y="173"/>
                      <a:pt x="2171" y="28"/>
                    </a:cubicBezTo>
                    <a:cubicBezTo>
                      <a:pt x="2001" y="10"/>
                      <a:pt x="1836" y="1"/>
                      <a:pt x="1677"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4"/>
              <p:cNvSpPr/>
              <p:nvPr/>
            </p:nvSpPr>
            <p:spPr>
              <a:xfrm>
                <a:off x="2502700" y="1492050"/>
                <a:ext cx="469850" cy="356550"/>
              </a:xfrm>
              <a:custGeom>
                <a:avLst/>
                <a:gdLst/>
                <a:ahLst/>
                <a:cxnLst/>
                <a:rect l="l" t="t" r="r" b="b"/>
                <a:pathLst>
                  <a:path w="18794" h="14262" extrusionOk="0">
                    <a:moveTo>
                      <a:pt x="1671" y="0"/>
                    </a:moveTo>
                    <a:cubicBezTo>
                      <a:pt x="1" y="0"/>
                      <a:pt x="605" y="3569"/>
                      <a:pt x="760" y="4545"/>
                    </a:cubicBezTo>
                    <a:cubicBezTo>
                      <a:pt x="1460" y="8667"/>
                      <a:pt x="4762" y="13224"/>
                      <a:pt x="9054" y="14092"/>
                    </a:cubicBezTo>
                    <a:cubicBezTo>
                      <a:pt x="9601" y="14204"/>
                      <a:pt x="10180" y="14262"/>
                      <a:pt x="10768" y="14262"/>
                    </a:cubicBezTo>
                    <a:cubicBezTo>
                      <a:pt x="12955" y="14262"/>
                      <a:pt x="15280" y="13473"/>
                      <a:pt x="16648" y="11802"/>
                    </a:cubicBezTo>
                    <a:cubicBezTo>
                      <a:pt x="18793" y="9150"/>
                      <a:pt x="17275" y="5533"/>
                      <a:pt x="14623" y="3918"/>
                    </a:cubicBezTo>
                    <a:cubicBezTo>
                      <a:pt x="14430" y="3798"/>
                      <a:pt x="14213" y="3677"/>
                      <a:pt x="13972" y="3581"/>
                    </a:cubicBezTo>
                    <a:cubicBezTo>
                      <a:pt x="12284" y="2833"/>
                      <a:pt x="10428" y="2640"/>
                      <a:pt x="8596" y="2375"/>
                    </a:cubicBezTo>
                    <a:cubicBezTo>
                      <a:pt x="6763" y="2134"/>
                      <a:pt x="4883" y="1772"/>
                      <a:pt x="3340" y="760"/>
                    </a:cubicBezTo>
                    <a:cubicBezTo>
                      <a:pt x="2954" y="519"/>
                      <a:pt x="2593" y="230"/>
                      <a:pt x="2159" y="85"/>
                    </a:cubicBezTo>
                    <a:cubicBezTo>
                      <a:pt x="1978" y="27"/>
                      <a:pt x="1816" y="0"/>
                      <a:pt x="1671"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4"/>
              <p:cNvSpPr/>
              <p:nvPr/>
            </p:nvSpPr>
            <p:spPr>
              <a:xfrm>
                <a:off x="2565100" y="1608675"/>
                <a:ext cx="226025" cy="179250"/>
              </a:xfrm>
              <a:custGeom>
                <a:avLst/>
                <a:gdLst/>
                <a:ahLst/>
                <a:cxnLst/>
                <a:rect l="l" t="t" r="r" b="b"/>
                <a:pathLst>
                  <a:path w="9041" h="7170" extrusionOk="0">
                    <a:moveTo>
                      <a:pt x="0" y="0"/>
                    </a:moveTo>
                    <a:lnTo>
                      <a:pt x="0" y="0"/>
                    </a:lnTo>
                    <a:cubicBezTo>
                      <a:pt x="458" y="2604"/>
                      <a:pt x="2339" y="6028"/>
                      <a:pt x="5015" y="6944"/>
                    </a:cubicBezTo>
                    <a:cubicBezTo>
                      <a:pt x="5356" y="7047"/>
                      <a:pt x="6363" y="7170"/>
                      <a:pt x="7177" y="7170"/>
                    </a:cubicBezTo>
                    <a:cubicBezTo>
                      <a:pt x="7687" y="7170"/>
                      <a:pt x="8121" y="7122"/>
                      <a:pt x="8269" y="6992"/>
                    </a:cubicBezTo>
                    <a:cubicBezTo>
                      <a:pt x="9041" y="6341"/>
                      <a:pt x="7281" y="3689"/>
                      <a:pt x="6823" y="3110"/>
                    </a:cubicBezTo>
                    <a:cubicBezTo>
                      <a:pt x="5955" y="2001"/>
                      <a:pt x="5087" y="1567"/>
                      <a:pt x="3785" y="1158"/>
                    </a:cubicBezTo>
                    <a:cubicBezTo>
                      <a:pt x="2532" y="772"/>
                      <a:pt x="1230" y="483"/>
                      <a:pt x="0"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4"/>
              <p:cNvSpPr/>
              <p:nvPr/>
            </p:nvSpPr>
            <p:spPr>
              <a:xfrm>
                <a:off x="3217825" y="1935350"/>
                <a:ext cx="231475" cy="231450"/>
              </a:xfrm>
              <a:custGeom>
                <a:avLst/>
                <a:gdLst/>
                <a:ahLst/>
                <a:cxnLst/>
                <a:rect l="l" t="t" r="r" b="b"/>
                <a:pathLst>
                  <a:path w="9259" h="9258" extrusionOk="0">
                    <a:moveTo>
                      <a:pt x="4629" y="0"/>
                    </a:moveTo>
                    <a:cubicBezTo>
                      <a:pt x="2074" y="0"/>
                      <a:pt x="1" y="2074"/>
                      <a:pt x="1" y="4629"/>
                    </a:cubicBezTo>
                    <a:cubicBezTo>
                      <a:pt x="1" y="7184"/>
                      <a:pt x="2074" y="9258"/>
                      <a:pt x="4629" y="9258"/>
                    </a:cubicBezTo>
                    <a:cubicBezTo>
                      <a:pt x="7185" y="9258"/>
                      <a:pt x="9258" y="7184"/>
                      <a:pt x="9258" y="4629"/>
                    </a:cubicBezTo>
                    <a:cubicBezTo>
                      <a:pt x="9258" y="2074"/>
                      <a:pt x="7185" y="0"/>
                      <a:pt x="4629"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1" name="Google Shape;1791;p34"/>
            <p:cNvGrpSpPr/>
            <p:nvPr/>
          </p:nvGrpSpPr>
          <p:grpSpPr>
            <a:xfrm>
              <a:off x="7623966" y="4179391"/>
              <a:ext cx="378369" cy="536459"/>
              <a:chOff x="80379" y="4370393"/>
              <a:chExt cx="545279" cy="773107"/>
            </a:xfrm>
          </p:grpSpPr>
          <p:sp>
            <p:nvSpPr>
              <p:cNvPr id="1792" name="Google Shape;1792;p34"/>
              <p:cNvSpPr/>
              <p:nvPr/>
            </p:nvSpPr>
            <p:spPr>
              <a:xfrm flipH="1">
                <a:off x="367865" y="4592741"/>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4"/>
              <p:cNvSpPr/>
              <p:nvPr/>
            </p:nvSpPr>
            <p:spPr>
              <a:xfrm flipH="1">
                <a:off x="352628" y="4370393"/>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4"/>
              <p:cNvSpPr/>
              <p:nvPr/>
            </p:nvSpPr>
            <p:spPr>
              <a:xfrm flipH="1">
                <a:off x="80379" y="4483438"/>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4"/>
              <p:cNvSpPr/>
              <p:nvPr/>
            </p:nvSpPr>
            <p:spPr>
              <a:xfrm flipH="1">
                <a:off x="182204" y="4465283"/>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4"/>
              <p:cNvSpPr/>
              <p:nvPr/>
            </p:nvSpPr>
            <p:spPr>
              <a:xfrm flipH="1">
                <a:off x="134430" y="4587422"/>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4"/>
              <p:cNvSpPr/>
              <p:nvPr/>
            </p:nvSpPr>
            <p:spPr>
              <a:xfrm flipH="1">
                <a:off x="329221" y="4669374"/>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98" name="Google Shape;1798;p34"/>
          <p:cNvGrpSpPr/>
          <p:nvPr/>
        </p:nvGrpSpPr>
        <p:grpSpPr>
          <a:xfrm>
            <a:off x="159587" y="3881589"/>
            <a:ext cx="1089800" cy="1377336"/>
            <a:chOff x="211" y="1619659"/>
            <a:chExt cx="2596460" cy="3281518"/>
          </a:xfrm>
        </p:grpSpPr>
        <p:sp>
          <p:nvSpPr>
            <p:cNvPr id="1799" name="Google Shape;1799;p34"/>
            <p:cNvSpPr/>
            <p:nvPr/>
          </p:nvSpPr>
          <p:spPr>
            <a:xfrm>
              <a:off x="211" y="2733275"/>
              <a:ext cx="842632" cy="1674385"/>
            </a:xfrm>
            <a:custGeom>
              <a:avLst/>
              <a:gdLst/>
              <a:ahLst/>
              <a:cxnLst/>
              <a:rect l="l" t="t" r="r" b="b"/>
              <a:pathLst>
                <a:path w="24554" h="48791" extrusionOk="0">
                  <a:moveTo>
                    <a:pt x="2805" y="1"/>
                  </a:moveTo>
                  <a:cubicBezTo>
                    <a:pt x="2747" y="1"/>
                    <a:pt x="2687" y="5"/>
                    <a:pt x="2625" y="13"/>
                  </a:cubicBezTo>
                  <a:cubicBezTo>
                    <a:pt x="1666" y="13"/>
                    <a:pt x="753" y="835"/>
                    <a:pt x="0" y="1862"/>
                  </a:cubicBezTo>
                  <a:lnTo>
                    <a:pt x="0" y="48791"/>
                  </a:lnTo>
                  <a:lnTo>
                    <a:pt x="12782" y="48791"/>
                  </a:lnTo>
                  <a:cubicBezTo>
                    <a:pt x="12782" y="45869"/>
                    <a:pt x="13284" y="42947"/>
                    <a:pt x="13946" y="40048"/>
                  </a:cubicBezTo>
                  <a:cubicBezTo>
                    <a:pt x="15430" y="31694"/>
                    <a:pt x="20246" y="25212"/>
                    <a:pt x="23396" y="17246"/>
                  </a:cubicBezTo>
                  <a:cubicBezTo>
                    <a:pt x="24554" y="14254"/>
                    <a:pt x="24111" y="13203"/>
                    <a:pt x="22987" y="13203"/>
                  </a:cubicBezTo>
                  <a:cubicBezTo>
                    <a:pt x="21606" y="13203"/>
                    <a:pt x="19197" y="14788"/>
                    <a:pt x="17461" y="16310"/>
                  </a:cubicBezTo>
                  <a:cubicBezTo>
                    <a:pt x="12463" y="20579"/>
                    <a:pt x="10614" y="26148"/>
                    <a:pt x="6893" y="31329"/>
                  </a:cubicBezTo>
                  <a:cubicBezTo>
                    <a:pt x="7829" y="27244"/>
                    <a:pt x="9495" y="23181"/>
                    <a:pt x="11162" y="19278"/>
                  </a:cubicBezTo>
                  <a:cubicBezTo>
                    <a:pt x="12828" y="15762"/>
                    <a:pt x="20246" y="6861"/>
                    <a:pt x="16526" y="3893"/>
                  </a:cubicBezTo>
                  <a:cubicBezTo>
                    <a:pt x="16142" y="3613"/>
                    <a:pt x="15743" y="3483"/>
                    <a:pt x="15332" y="3483"/>
                  </a:cubicBezTo>
                  <a:cubicBezTo>
                    <a:pt x="10589" y="3483"/>
                    <a:pt x="4289" y="20912"/>
                    <a:pt x="1895" y="26878"/>
                  </a:cubicBezTo>
                  <a:cubicBezTo>
                    <a:pt x="1529" y="21126"/>
                    <a:pt x="3196" y="15032"/>
                    <a:pt x="3743" y="9280"/>
                  </a:cubicBezTo>
                  <a:cubicBezTo>
                    <a:pt x="3922" y="7651"/>
                    <a:pt x="5344" y="1"/>
                    <a:pt x="28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0" name="Google Shape;1800;p34"/>
            <p:cNvGrpSpPr/>
            <p:nvPr/>
          </p:nvGrpSpPr>
          <p:grpSpPr>
            <a:xfrm rot="1085767">
              <a:off x="1089839" y="1685222"/>
              <a:ext cx="545258" cy="773077"/>
              <a:chOff x="6055204" y="4369368"/>
              <a:chExt cx="545279" cy="773107"/>
            </a:xfrm>
          </p:grpSpPr>
          <p:sp>
            <p:nvSpPr>
              <p:cNvPr id="1801" name="Google Shape;1801;p34"/>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4"/>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4"/>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4"/>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4"/>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4"/>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34"/>
            <p:cNvGrpSpPr/>
            <p:nvPr/>
          </p:nvGrpSpPr>
          <p:grpSpPr>
            <a:xfrm rot="5152197">
              <a:off x="1906730" y="2941480"/>
              <a:ext cx="722336" cy="608754"/>
              <a:chOff x="5913226" y="4077344"/>
              <a:chExt cx="914289" cy="694967"/>
            </a:xfrm>
          </p:grpSpPr>
          <p:sp>
            <p:nvSpPr>
              <p:cNvPr id="1808" name="Google Shape;1808;p34"/>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4"/>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4"/>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4"/>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4"/>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4"/>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4"/>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5" name="Google Shape;1815;p34"/>
            <p:cNvGrpSpPr/>
            <p:nvPr/>
          </p:nvGrpSpPr>
          <p:grpSpPr>
            <a:xfrm rot="1234418">
              <a:off x="298508" y="1963736"/>
              <a:ext cx="1359684" cy="1125169"/>
              <a:chOff x="5913226" y="4077344"/>
              <a:chExt cx="914289" cy="694967"/>
            </a:xfrm>
          </p:grpSpPr>
          <p:sp>
            <p:nvSpPr>
              <p:cNvPr id="1816" name="Google Shape;1816;p34"/>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4"/>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4"/>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4"/>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4"/>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4"/>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4"/>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3" name="Google Shape;1823;p34"/>
            <p:cNvGrpSpPr/>
            <p:nvPr/>
          </p:nvGrpSpPr>
          <p:grpSpPr>
            <a:xfrm>
              <a:off x="284315" y="2001196"/>
              <a:ext cx="1819289" cy="2518989"/>
              <a:chOff x="5117390" y="2064721"/>
              <a:chExt cx="1819289" cy="2518989"/>
            </a:xfrm>
          </p:grpSpPr>
          <p:sp>
            <p:nvSpPr>
              <p:cNvPr id="1824" name="Google Shape;1824;p34"/>
              <p:cNvSpPr/>
              <p:nvPr/>
            </p:nvSpPr>
            <p:spPr>
              <a:xfrm>
                <a:off x="5481482" y="4439411"/>
                <a:ext cx="108479" cy="106435"/>
              </a:xfrm>
              <a:custGeom>
                <a:avLst/>
                <a:gdLst/>
                <a:ahLst/>
                <a:cxnLst/>
                <a:rect l="l" t="t" r="r" b="b"/>
                <a:pathLst>
                  <a:path w="6317" h="6198" extrusionOk="0">
                    <a:moveTo>
                      <a:pt x="3146" y="1"/>
                    </a:moveTo>
                    <a:cubicBezTo>
                      <a:pt x="1504" y="1"/>
                      <a:pt x="149" y="1303"/>
                      <a:pt x="76" y="2961"/>
                    </a:cubicBezTo>
                    <a:cubicBezTo>
                      <a:pt x="1" y="4690"/>
                      <a:pt x="1329" y="6119"/>
                      <a:pt x="3034" y="6194"/>
                    </a:cubicBezTo>
                    <a:cubicBezTo>
                      <a:pt x="3080" y="6196"/>
                      <a:pt x="3126" y="6197"/>
                      <a:pt x="3171" y="6197"/>
                    </a:cubicBezTo>
                    <a:cubicBezTo>
                      <a:pt x="4815" y="6197"/>
                      <a:pt x="6193" y="4895"/>
                      <a:pt x="6267" y="3237"/>
                    </a:cubicBezTo>
                    <a:cubicBezTo>
                      <a:pt x="6317" y="1532"/>
                      <a:pt x="4988" y="79"/>
                      <a:pt x="3284" y="4"/>
                    </a:cubicBezTo>
                    <a:cubicBezTo>
                      <a:pt x="3238" y="2"/>
                      <a:pt x="3192" y="1"/>
                      <a:pt x="3146" y="1"/>
                    </a:cubicBezTo>
                    <a:close/>
                  </a:path>
                </a:pathLst>
              </a:custGeom>
              <a:solidFill>
                <a:srgbClr val="452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4"/>
              <p:cNvSpPr/>
              <p:nvPr/>
            </p:nvSpPr>
            <p:spPr>
              <a:xfrm>
                <a:off x="5407472" y="3904083"/>
                <a:ext cx="340445" cy="598736"/>
              </a:xfrm>
              <a:custGeom>
                <a:avLst/>
                <a:gdLst/>
                <a:ahLst/>
                <a:cxnLst/>
                <a:rect l="l" t="t" r="r" b="b"/>
                <a:pathLst>
                  <a:path w="19825" h="34866" extrusionOk="0">
                    <a:moveTo>
                      <a:pt x="16015" y="0"/>
                    </a:moveTo>
                    <a:cubicBezTo>
                      <a:pt x="13910" y="0"/>
                      <a:pt x="12206" y="1705"/>
                      <a:pt x="12206" y="3810"/>
                    </a:cubicBezTo>
                    <a:cubicBezTo>
                      <a:pt x="12206" y="4462"/>
                      <a:pt x="12381" y="5063"/>
                      <a:pt x="12657" y="5615"/>
                    </a:cubicBezTo>
                    <a:cubicBezTo>
                      <a:pt x="12281" y="5915"/>
                      <a:pt x="11955" y="6316"/>
                      <a:pt x="11730" y="6767"/>
                    </a:cubicBezTo>
                    <a:cubicBezTo>
                      <a:pt x="11053" y="6116"/>
                      <a:pt x="10126" y="5715"/>
                      <a:pt x="9123" y="5715"/>
                    </a:cubicBezTo>
                    <a:cubicBezTo>
                      <a:pt x="7018" y="5715"/>
                      <a:pt x="5313" y="7419"/>
                      <a:pt x="5313" y="9524"/>
                    </a:cubicBezTo>
                    <a:cubicBezTo>
                      <a:pt x="5313" y="9650"/>
                      <a:pt x="5313" y="9775"/>
                      <a:pt x="5339" y="9900"/>
                    </a:cubicBezTo>
                    <a:cubicBezTo>
                      <a:pt x="4035" y="10502"/>
                      <a:pt x="3158" y="11805"/>
                      <a:pt x="3158" y="13334"/>
                    </a:cubicBezTo>
                    <a:cubicBezTo>
                      <a:pt x="3158" y="13835"/>
                      <a:pt x="3258" y="14336"/>
                      <a:pt x="3434" y="14787"/>
                    </a:cubicBezTo>
                    <a:lnTo>
                      <a:pt x="50" y="15063"/>
                    </a:lnTo>
                    <a:cubicBezTo>
                      <a:pt x="25" y="16116"/>
                      <a:pt x="376" y="17068"/>
                      <a:pt x="1028" y="17820"/>
                    </a:cubicBezTo>
                    <a:cubicBezTo>
                      <a:pt x="451" y="18472"/>
                      <a:pt x="100" y="19324"/>
                      <a:pt x="50" y="20251"/>
                    </a:cubicBezTo>
                    <a:cubicBezTo>
                      <a:pt x="0" y="21755"/>
                      <a:pt x="777" y="23108"/>
                      <a:pt x="1980" y="23835"/>
                    </a:cubicBezTo>
                    <a:cubicBezTo>
                      <a:pt x="1880" y="24186"/>
                      <a:pt x="1805" y="24537"/>
                      <a:pt x="1780" y="24913"/>
                    </a:cubicBezTo>
                    <a:cubicBezTo>
                      <a:pt x="1755" y="25965"/>
                      <a:pt x="2105" y="26943"/>
                      <a:pt x="2732" y="27670"/>
                    </a:cubicBezTo>
                    <a:cubicBezTo>
                      <a:pt x="2582" y="28071"/>
                      <a:pt x="2506" y="28472"/>
                      <a:pt x="2481" y="28923"/>
                    </a:cubicBezTo>
                    <a:cubicBezTo>
                      <a:pt x="2456" y="29274"/>
                      <a:pt x="2506" y="29625"/>
                      <a:pt x="2582" y="29976"/>
                    </a:cubicBezTo>
                    <a:cubicBezTo>
                      <a:pt x="2531" y="30201"/>
                      <a:pt x="2481" y="30452"/>
                      <a:pt x="2481" y="30702"/>
                    </a:cubicBezTo>
                    <a:cubicBezTo>
                      <a:pt x="2381" y="32908"/>
                      <a:pt x="4085" y="34763"/>
                      <a:pt x="6291" y="34863"/>
                    </a:cubicBezTo>
                    <a:cubicBezTo>
                      <a:pt x="6842" y="34863"/>
                      <a:pt x="7394" y="34788"/>
                      <a:pt x="7870" y="34587"/>
                    </a:cubicBezTo>
                    <a:cubicBezTo>
                      <a:pt x="8271" y="34737"/>
                      <a:pt x="8672" y="34838"/>
                      <a:pt x="9098" y="34863"/>
                    </a:cubicBezTo>
                    <a:cubicBezTo>
                      <a:pt x="9145" y="34864"/>
                      <a:pt x="9192" y="34865"/>
                      <a:pt x="9238" y="34865"/>
                    </a:cubicBezTo>
                    <a:cubicBezTo>
                      <a:pt x="11383" y="34865"/>
                      <a:pt x="13185" y="33187"/>
                      <a:pt x="13258" y="31028"/>
                    </a:cubicBezTo>
                    <a:cubicBezTo>
                      <a:pt x="13308" y="29900"/>
                      <a:pt x="12882" y="28848"/>
                      <a:pt x="12131" y="28096"/>
                    </a:cubicBezTo>
                    <a:cubicBezTo>
                      <a:pt x="13534" y="27519"/>
                      <a:pt x="14537" y="26166"/>
                      <a:pt x="14587" y="24562"/>
                    </a:cubicBezTo>
                    <a:cubicBezTo>
                      <a:pt x="14637" y="23559"/>
                      <a:pt x="14286" y="22632"/>
                      <a:pt x="13709" y="21905"/>
                    </a:cubicBezTo>
                    <a:cubicBezTo>
                      <a:pt x="14486" y="21204"/>
                      <a:pt x="14988" y="20226"/>
                      <a:pt x="15038" y="19098"/>
                    </a:cubicBezTo>
                    <a:cubicBezTo>
                      <a:pt x="15088" y="18246"/>
                      <a:pt x="14862" y="17469"/>
                      <a:pt x="14436" y="16818"/>
                    </a:cubicBezTo>
                    <a:cubicBezTo>
                      <a:pt x="15790" y="16216"/>
                      <a:pt x="16717" y="14888"/>
                      <a:pt x="16717" y="13334"/>
                    </a:cubicBezTo>
                    <a:cubicBezTo>
                      <a:pt x="16717" y="12883"/>
                      <a:pt x="16642" y="12457"/>
                      <a:pt x="16491" y="12056"/>
                    </a:cubicBezTo>
                    <a:cubicBezTo>
                      <a:pt x="17920" y="11504"/>
                      <a:pt x="18923" y="10126"/>
                      <a:pt x="18923" y="8497"/>
                    </a:cubicBezTo>
                    <a:cubicBezTo>
                      <a:pt x="18923" y="7870"/>
                      <a:pt x="18772" y="7244"/>
                      <a:pt x="18471" y="6717"/>
                    </a:cubicBezTo>
                    <a:cubicBezTo>
                      <a:pt x="19298" y="6016"/>
                      <a:pt x="19825" y="4988"/>
                      <a:pt x="19825" y="3810"/>
                    </a:cubicBezTo>
                    <a:cubicBezTo>
                      <a:pt x="19825" y="1705"/>
                      <a:pt x="18121" y="0"/>
                      <a:pt x="16015"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4"/>
              <p:cNvSpPr/>
              <p:nvPr/>
            </p:nvSpPr>
            <p:spPr>
              <a:xfrm>
                <a:off x="6368056" y="4477721"/>
                <a:ext cx="108908" cy="105989"/>
              </a:xfrm>
              <a:custGeom>
                <a:avLst/>
                <a:gdLst/>
                <a:ahLst/>
                <a:cxnLst/>
                <a:rect l="l" t="t" r="r" b="b"/>
                <a:pathLst>
                  <a:path w="6342" h="6172" extrusionOk="0">
                    <a:moveTo>
                      <a:pt x="3146" y="0"/>
                    </a:moveTo>
                    <a:cubicBezTo>
                      <a:pt x="1503" y="0"/>
                      <a:pt x="149" y="1302"/>
                      <a:pt x="75" y="2961"/>
                    </a:cubicBezTo>
                    <a:cubicBezTo>
                      <a:pt x="0" y="4665"/>
                      <a:pt x="1329" y="6118"/>
                      <a:pt x="3033" y="6169"/>
                    </a:cubicBezTo>
                    <a:cubicBezTo>
                      <a:pt x="3079" y="6171"/>
                      <a:pt x="3125" y="6172"/>
                      <a:pt x="3171" y="6172"/>
                    </a:cubicBezTo>
                    <a:cubicBezTo>
                      <a:pt x="4815" y="6172"/>
                      <a:pt x="6193" y="4869"/>
                      <a:pt x="6266" y="3211"/>
                    </a:cubicBezTo>
                    <a:cubicBezTo>
                      <a:pt x="6341" y="1507"/>
                      <a:pt x="5013" y="53"/>
                      <a:pt x="3284" y="3"/>
                    </a:cubicBezTo>
                    <a:cubicBezTo>
                      <a:pt x="3237" y="1"/>
                      <a:pt x="3192" y="0"/>
                      <a:pt x="3146" y="0"/>
                    </a:cubicBezTo>
                    <a:close/>
                  </a:path>
                </a:pathLst>
              </a:custGeom>
              <a:solidFill>
                <a:srgbClr val="452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4"/>
              <p:cNvSpPr/>
              <p:nvPr/>
            </p:nvSpPr>
            <p:spPr>
              <a:xfrm>
                <a:off x="6294029" y="3942393"/>
                <a:ext cx="340462" cy="598324"/>
              </a:xfrm>
              <a:custGeom>
                <a:avLst/>
                <a:gdLst/>
                <a:ahLst/>
                <a:cxnLst/>
                <a:rect l="l" t="t" r="r" b="b"/>
                <a:pathLst>
                  <a:path w="19826" h="34842" extrusionOk="0">
                    <a:moveTo>
                      <a:pt x="16016" y="0"/>
                    </a:moveTo>
                    <a:cubicBezTo>
                      <a:pt x="13935" y="0"/>
                      <a:pt x="12231" y="1704"/>
                      <a:pt x="12231" y="3810"/>
                    </a:cubicBezTo>
                    <a:cubicBezTo>
                      <a:pt x="12231" y="4436"/>
                      <a:pt x="12382" y="5063"/>
                      <a:pt x="12657" y="5589"/>
                    </a:cubicBezTo>
                    <a:cubicBezTo>
                      <a:pt x="12281" y="5915"/>
                      <a:pt x="11981" y="6316"/>
                      <a:pt x="11730" y="6742"/>
                    </a:cubicBezTo>
                    <a:cubicBezTo>
                      <a:pt x="11053" y="6090"/>
                      <a:pt x="10126" y="5689"/>
                      <a:pt x="9123" y="5689"/>
                    </a:cubicBezTo>
                    <a:cubicBezTo>
                      <a:pt x="7018" y="5689"/>
                      <a:pt x="5314" y="7394"/>
                      <a:pt x="5314" y="9499"/>
                    </a:cubicBezTo>
                    <a:cubicBezTo>
                      <a:pt x="5314" y="9624"/>
                      <a:pt x="5314" y="9749"/>
                      <a:pt x="5339" y="9875"/>
                    </a:cubicBezTo>
                    <a:cubicBezTo>
                      <a:pt x="4061" y="10476"/>
                      <a:pt x="3158" y="11805"/>
                      <a:pt x="3158" y="13308"/>
                    </a:cubicBezTo>
                    <a:cubicBezTo>
                      <a:pt x="3158" y="13835"/>
                      <a:pt x="3259" y="14311"/>
                      <a:pt x="3459" y="14762"/>
                    </a:cubicBezTo>
                    <a:lnTo>
                      <a:pt x="76" y="15038"/>
                    </a:lnTo>
                    <a:cubicBezTo>
                      <a:pt x="26" y="16090"/>
                      <a:pt x="376" y="17068"/>
                      <a:pt x="1028" y="17795"/>
                    </a:cubicBezTo>
                    <a:cubicBezTo>
                      <a:pt x="452" y="18446"/>
                      <a:pt x="101" y="19298"/>
                      <a:pt x="76" y="20226"/>
                    </a:cubicBezTo>
                    <a:cubicBezTo>
                      <a:pt x="1" y="21729"/>
                      <a:pt x="777" y="23083"/>
                      <a:pt x="2006" y="23810"/>
                    </a:cubicBezTo>
                    <a:cubicBezTo>
                      <a:pt x="1880" y="24161"/>
                      <a:pt x="1805" y="24537"/>
                      <a:pt x="1780" y="24912"/>
                    </a:cubicBezTo>
                    <a:cubicBezTo>
                      <a:pt x="1755" y="25940"/>
                      <a:pt x="2106" y="26917"/>
                      <a:pt x="2732" y="27644"/>
                    </a:cubicBezTo>
                    <a:cubicBezTo>
                      <a:pt x="2582" y="28045"/>
                      <a:pt x="2507" y="28471"/>
                      <a:pt x="2482" y="28897"/>
                    </a:cubicBezTo>
                    <a:cubicBezTo>
                      <a:pt x="2457" y="29273"/>
                      <a:pt x="2507" y="29624"/>
                      <a:pt x="2582" y="29950"/>
                    </a:cubicBezTo>
                    <a:cubicBezTo>
                      <a:pt x="2532" y="30176"/>
                      <a:pt x="2482" y="30426"/>
                      <a:pt x="2482" y="30677"/>
                    </a:cubicBezTo>
                    <a:cubicBezTo>
                      <a:pt x="2381" y="32882"/>
                      <a:pt x="4111" y="34737"/>
                      <a:pt x="6291" y="34837"/>
                    </a:cubicBezTo>
                    <a:cubicBezTo>
                      <a:pt x="6350" y="34840"/>
                      <a:pt x="6408" y="34841"/>
                      <a:pt x="6466" y="34841"/>
                    </a:cubicBezTo>
                    <a:cubicBezTo>
                      <a:pt x="6975" y="34841"/>
                      <a:pt x="7443" y="34744"/>
                      <a:pt x="7870" y="34587"/>
                    </a:cubicBezTo>
                    <a:cubicBezTo>
                      <a:pt x="8271" y="34737"/>
                      <a:pt x="8672" y="34812"/>
                      <a:pt x="9123" y="34837"/>
                    </a:cubicBezTo>
                    <a:cubicBezTo>
                      <a:pt x="9184" y="34840"/>
                      <a:pt x="9244" y="34841"/>
                      <a:pt x="9304" y="34841"/>
                    </a:cubicBezTo>
                    <a:cubicBezTo>
                      <a:pt x="11406" y="34841"/>
                      <a:pt x="13186" y="33147"/>
                      <a:pt x="13259" y="31003"/>
                    </a:cubicBezTo>
                    <a:cubicBezTo>
                      <a:pt x="13309" y="29875"/>
                      <a:pt x="12883" y="28822"/>
                      <a:pt x="12131" y="28070"/>
                    </a:cubicBezTo>
                    <a:cubicBezTo>
                      <a:pt x="13534" y="27494"/>
                      <a:pt x="14537" y="26166"/>
                      <a:pt x="14587" y="24562"/>
                    </a:cubicBezTo>
                    <a:cubicBezTo>
                      <a:pt x="14637" y="23534"/>
                      <a:pt x="14311" y="22607"/>
                      <a:pt x="13710" y="21880"/>
                    </a:cubicBezTo>
                    <a:cubicBezTo>
                      <a:pt x="14487" y="21178"/>
                      <a:pt x="15013" y="20201"/>
                      <a:pt x="15063" y="19073"/>
                    </a:cubicBezTo>
                    <a:cubicBezTo>
                      <a:pt x="15088" y="18246"/>
                      <a:pt x="14863" y="17444"/>
                      <a:pt x="14462" y="16792"/>
                    </a:cubicBezTo>
                    <a:cubicBezTo>
                      <a:pt x="15790" y="16216"/>
                      <a:pt x="16742" y="14862"/>
                      <a:pt x="16742" y="13308"/>
                    </a:cubicBezTo>
                    <a:cubicBezTo>
                      <a:pt x="16742" y="12857"/>
                      <a:pt x="16642" y="12431"/>
                      <a:pt x="16517" y="12030"/>
                    </a:cubicBezTo>
                    <a:cubicBezTo>
                      <a:pt x="17920" y="11479"/>
                      <a:pt x="18923" y="10100"/>
                      <a:pt x="18923" y="8496"/>
                    </a:cubicBezTo>
                    <a:cubicBezTo>
                      <a:pt x="18923" y="7845"/>
                      <a:pt x="18773" y="7243"/>
                      <a:pt x="18472" y="6692"/>
                    </a:cubicBezTo>
                    <a:cubicBezTo>
                      <a:pt x="19299" y="6015"/>
                      <a:pt x="19825" y="4962"/>
                      <a:pt x="19825" y="3810"/>
                    </a:cubicBezTo>
                    <a:cubicBezTo>
                      <a:pt x="19825" y="1704"/>
                      <a:pt x="18121" y="0"/>
                      <a:pt x="16016"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4"/>
              <p:cNvSpPr/>
              <p:nvPr/>
            </p:nvSpPr>
            <p:spPr>
              <a:xfrm>
                <a:off x="6198056" y="4477721"/>
                <a:ext cx="108479" cy="105989"/>
              </a:xfrm>
              <a:custGeom>
                <a:avLst/>
                <a:gdLst/>
                <a:ahLst/>
                <a:cxnLst/>
                <a:rect l="l" t="t" r="r" b="b"/>
                <a:pathLst>
                  <a:path w="6317" h="6172" extrusionOk="0">
                    <a:moveTo>
                      <a:pt x="3146" y="0"/>
                    </a:moveTo>
                    <a:cubicBezTo>
                      <a:pt x="1503" y="0"/>
                      <a:pt x="149" y="1302"/>
                      <a:pt x="76" y="2961"/>
                    </a:cubicBezTo>
                    <a:cubicBezTo>
                      <a:pt x="0" y="4665"/>
                      <a:pt x="1329" y="6118"/>
                      <a:pt x="3033" y="6169"/>
                    </a:cubicBezTo>
                    <a:cubicBezTo>
                      <a:pt x="3079" y="6171"/>
                      <a:pt x="3125" y="6172"/>
                      <a:pt x="3171" y="6172"/>
                    </a:cubicBezTo>
                    <a:cubicBezTo>
                      <a:pt x="4815" y="6172"/>
                      <a:pt x="6193" y="4869"/>
                      <a:pt x="6266" y="3211"/>
                    </a:cubicBezTo>
                    <a:cubicBezTo>
                      <a:pt x="6316" y="1507"/>
                      <a:pt x="4988" y="53"/>
                      <a:pt x="3284" y="3"/>
                    </a:cubicBezTo>
                    <a:cubicBezTo>
                      <a:pt x="3238" y="1"/>
                      <a:pt x="3192" y="0"/>
                      <a:pt x="3146" y="0"/>
                    </a:cubicBezTo>
                    <a:close/>
                  </a:path>
                </a:pathLst>
              </a:custGeom>
              <a:solidFill>
                <a:srgbClr val="452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4"/>
              <p:cNvSpPr/>
              <p:nvPr/>
            </p:nvSpPr>
            <p:spPr>
              <a:xfrm>
                <a:off x="5317526" y="4449302"/>
                <a:ext cx="108891" cy="106435"/>
              </a:xfrm>
              <a:custGeom>
                <a:avLst/>
                <a:gdLst/>
                <a:ahLst/>
                <a:cxnLst/>
                <a:rect l="l" t="t" r="r" b="b"/>
                <a:pathLst>
                  <a:path w="6341" h="6198" extrusionOk="0">
                    <a:moveTo>
                      <a:pt x="3146" y="1"/>
                    </a:moveTo>
                    <a:cubicBezTo>
                      <a:pt x="1503" y="1"/>
                      <a:pt x="148" y="1304"/>
                      <a:pt x="75" y="2986"/>
                    </a:cubicBezTo>
                    <a:cubicBezTo>
                      <a:pt x="0" y="4691"/>
                      <a:pt x="1328" y="6119"/>
                      <a:pt x="3033" y="6195"/>
                    </a:cubicBezTo>
                    <a:cubicBezTo>
                      <a:pt x="3079" y="6197"/>
                      <a:pt x="3125" y="6198"/>
                      <a:pt x="3170" y="6198"/>
                    </a:cubicBezTo>
                    <a:cubicBezTo>
                      <a:pt x="4815" y="6198"/>
                      <a:pt x="6193" y="4895"/>
                      <a:pt x="6266" y="3237"/>
                    </a:cubicBezTo>
                    <a:cubicBezTo>
                      <a:pt x="6341" y="1533"/>
                      <a:pt x="5013" y="79"/>
                      <a:pt x="3283" y="4"/>
                    </a:cubicBezTo>
                    <a:cubicBezTo>
                      <a:pt x="3237" y="2"/>
                      <a:pt x="3191" y="1"/>
                      <a:pt x="3146" y="1"/>
                    </a:cubicBezTo>
                    <a:close/>
                  </a:path>
                </a:pathLst>
              </a:custGeom>
              <a:solidFill>
                <a:srgbClr val="452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4"/>
              <p:cNvSpPr/>
              <p:nvPr/>
            </p:nvSpPr>
            <p:spPr>
              <a:xfrm>
                <a:off x="6368485" y="2064721"/>
                <a:ext cx="144197" cy="265349"/>
              </a:xfrm>
              <a:custGeom>
                <a:avLst/>
                <a:gdLst/>
                <a:ahLst/>
                <a:cxnLst/>
                <a:rect l="l" t="t" r="r" b="b"/>
                <a:pathLst>
                  <a:path w="8397" h="15452" extrusionOk="0">
                    <a:moveTo>
                      <a:pt x="4444" y="0"/>
                    </a:moveTo>
                    <a:cubicBezTo>
                      <a:pt x="2638" y="0"/>
                      <a:pt x="1153" y="3069"/>
                      <a:pt x="627" y="6138"/>
                    </a:cubicBezTo>
                    <a:cubicBezTo>
                      <a:pt x="0" y="9647"/>
                      <a:pt x="426" y="14585"/>
                      <a:pt x="1579" y="15362"/>
                    </a:cubicBezTo>
                    <a:cubicBezTo>
                      <a:pt x="1670" y="15423"/>
                      <a:pt x="1783" y="15451"/>
                      <a:pt x="1912" y="15451"/>
                    </a:cubicBezTo>
                    <a:cubicBezTo>
                      <a:pt x="3427" y="15451"/>
                      <a:pt x="7319" y="11602"/>
                      <a:pt x="7319" y="11602"/>
                    </a:cubicBezTo>
                    <a:cubicBezTo>
                      <a:pt x="7319" y="11602"/>
                      <a:pt x="8396" y="1828"/>
                      <a:pt x="5238" y="199"/>
                    </a:cubicBezTo>
                    <a:cubicBezTo>
                      <a:pt x="4968" y="63"/>
                      <a:pt x="4703" y="0"/>
                      <a:pt x="4444" y="0"/>
                    </a:cubicBezTo>
                    <a:close/>
                  </a:path>
                </a:pathLst>
              </a:custGeom>
              <a:solidFill>
                <a:srgbClr val="DD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4"/>
              <p:cNvSpPr/>
              <p:nvPr/>
            </p:nvSpPr>
            <p:spPr>
              <a:xfrm>
                <a:off x="6361170" y="2122950"/>
                <a:ext cx="85227" cy="206431"/>
              </a:xfrm>
              <a:custGeom>
                <a:avLst/>
                <a:gdLst/>
                <a:ahLst/>
                <a:cxnLst/>
                <a:rect l="l" t="t" r="r" b="b"/>
                <a:pathLst>
                  <a:path w="4963" h="12021" extrusionOk="0">
                    <a:moveTo>
                      <a:pt x="2305" y="0"/>
                    </a:moveTo>
                    <a:cubicBezTo>
                      <a:pt x="1881" y="0"/>
                      <a:pt x="1294" y="590"/>
                      <a:pt x="852" y="3324"/>
                    </a:cubicBezTo>
                    <a:cubicBezTo>
                      <a:pt x="0" y="8662"/>
                      <a:pt x="1705" y="12021"/>
                      <a:pt x="1705" y="12021"/>
                    </a:cubicBezTo>
                    <a:cubicBezTo>
                      <a:pt x="2381" y="10316"/>
                      <a:pt x="4537" y="9339"/>
                      <a:pt x="4537" y="9339"/>
                    </a:cubicBezTo>
                    <a:cubicBezTo>
                      <a:pt x="4537" y="9339"/>
                      <a:pt x="4963" y="7409"/>
                      <a:pt x="4737" y="4828"/>
                    </a:cubicBezTo>
                    <a:cubicBezTo>
                      <a:pt x="4461" y="1845"/>
                      <a:pt x="2857" y="341"/>
                      <a:pt x="2857" y="341"/>
                    </a:cubicBezTo>
                    <a:cubicBezTo>
                      <a:pt x="2857" y="341"/>
                      <a:pt x="2628" y="0"/>
                      <a:pt x="2305"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4"/>
              <p:cNvSpPr/>
              <p:nvPr/>
            </p:nvSpPr>
            <p:spPr>
              <a:xfrm>
                <a:off x="6737316" y="2079935"/>
                <a:ext cx="132142" cy="268200"/>
              </a:xfrm>
              <a:custGeom>
                <a:avLst/>
                <a:gdLst/>
                <a:ahLst/>
                <a:cxnLst/>
                <a:rect l="l" t="t" r="r" b="b"/>
                <a:pathLst>
                  <a:path w="7695" h="15618" extrusionOk="0">
                    <a:moveTo>
                      <a:pt x="3960" y="1"/>
                    </a:moveTo>
                    <a:cubicBezTo>
                      <a:pt x="3742" y="1"/>
                      <a:pt x="3517" y="45"/>
                      <a:pt x="3283" y="140"/>
                    </a:cubicBezTo>
                    <a:cubicBezTo>
                      <a:pt x="0" y="1493"/>
                      <a:pt x="251" y="11318"/>
                      <a:pt x="251" y="11318"/>
                    </a:cubicBezTo>
                    <a:cubicBezTo>
                      <a:pt x="251" y="11318"/>
                      <a:pt x="3914" y="15617"/>
                      <a:pt x="5392" y="15617"/>
                    </a:cubicBezTo>
                    <a:cubicBezTo>
                      <a:pt x="5494" y="15617"/>
                      <a:pt x="5585" y="15597"/>
                      <a:pt x="5664" y="15553"/>
                    </a:cubicBezTo>
                    <a:cubicBezTo>
                      <a:pt x="6867" y="14877"/>
                      <a:pt x="7694" y="9964"/>
                      <a:pt x="7394" y="6430"/>
                    </a:cubicBezTo>
                    <a:cubicBezTo>
                      <a:pt x="7102" y="3266"/>
                      <a:pt x="5825" y="1"/>
                      <a:pt x="3960" y="1"/>
                    </a:cubicBezTo>
                    <a:close/>
                  </a:path>
                </a:pathLst>
              </a:custGeom>
              <a:solidFill>
                <a:srgbClr val="DD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4"/>
              <p:cNvSpPr/>
              <p:nvPr/>
            </p:nvSpPr>
            <p:spPr>
              <a:xfrm>
                <a:off x="6790239" y="2141753"/>
                <a:ext cx="83098" cy="206568"/>
              </a:xfrm>
              <a:custGeom>
                <a:avLst/>
                <a:gdLst/>
                <a:ahLst/>
                <a:cxnLst/>
                <a:rect l="l" t="t" r="r" b="b"/>
                <a:pathLst>
                  <a:path w="4839" h="12029" extrusionOk="0">
                    <a:moveTo>
                      <a:pt x="3226" y="0"/>
                    </a:moveTo>
                    <a:cubicBezTo>
                      <a:pt x="2921" y="0"/>
                      <a:pt x="2683" y="299"/>
                      <a:pt x="2683" y="299"/>
                    </a:cubicBezTo>
                    <a:cubicBezTo>
                      <a:pt x="2683" y="299"/>
                      <a:pt x="953" y="1652"/>
                      <a:pt x="452" y="4585"/>
                    </a:cubicBezTo>
                    <a:cubicBezTo>
                      <a:pt x="1" y="7166"/>
                      <a:pt x="252" y="9096"/>
                      <a:pt x="252" y="9096"/>
                    </a:cubicBezTo>
                    <a:cubicBezTo>
                      <a:pt x="252" y="9096"/>
                      <a:pt x="2332" y="10274"/>
                      <a:pt x="2858" y="12028"/>
                    </a:cubicBezTo>
                    <a:cubicBezTo>
                      <a:pt x="2858" y="12028"/>
                      <a:pt x="4838" y="8820"/>
                      <a:pt x="4437" y="3432"/>
                    </a:cubicBezTo>
                    <a:cubicBezTo>
                      <a:pt x="4217" y="591"/>
                      <a:pt x="3655" y="0"/>
                      <a:pt x="3226"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4"/>
              <p:cNvSpPr/>
              <p:nvPr/>
            </p:nvSpPr>
            <p:spPr>
              <a:xfrm>
                <a:off x="5117390" y="2218699"/>
                <a:ext cx="1819289" cy="2322100"/>
              </a:xfrm>
              <a:custGeom>
                <a:avLst/>
                <a:gdLst/>
                <a:ahLst/>
                <a:cxnLst/>
                <a:rect l="l" t="t" r="r" b="b"/>
                <a:pathLst>
                  <a:path w="105942" h="135222" extrusionOk="0">
                    <a:moveTo>
                      <a:pt x="87989" y="0"/>
                    </a:moveTo>
                    <a:cubicBezTo>
                      <a:pt x="86797" y="0"/>
                      <a:pt x="85708" y="542"/>
                      <a:pt x="84964" y="1382"/>
                    </a:cubicBezTo>
                    <a:cubicBezTo>
                      <a:pt x="84362" y="931"/>
                      <a:pt x="83610" y="655"/>
                      <a:pt x="82783" y="605"/>
                    </a:cubicBezTo>
                    <a:cubicBezTo>
                      <a:pt x="82740" y="604"/>
                      <a:pt x="82696" y="603"/>
                      <a:pt x="82653" y="603"/>
                    </a:cubicBezTo>
                    <a:cubicBezTo>
                      <a:pt x="81151" y="603"/>
                      <a:pt x="79806" y="1443"/>
                      <a:pt x="79124" y="2685"/>
                    </a:cubicBezTo>
                    <a:cubicBezTo>
                      <a:pt x="78848" y="2610"/>
                      <a:pt x="78573" y="2560"/>
                      <a:pt x="78297" y="2560"/>
                    </a:cubicBezTo>
                    <a:cubicBezTo>
                      <a:pt x="78235" y="2557"/>
                      <a:pt x="78173" y="2556"/>
                      <a:pt x="78112" y="2556"/>
                    </a:cubicBezTo>
                    <a:cubicBezTo>
                      <a:pt x="75989" y="2556"/>
                      <a:pt x="74234" y="4226"/>
                      <a:pt x="74137" y="6369"/>
                    </a:cubicBezTo>
                    <a:cubicBezTo>
                      <a:pt x="74137" y="6445"/>
                      <a:pt x="74137" y="6545"/>
                      <a:pt x="74137" y="6620"/>
                    </a:cubicBezTo>
                    <a:cubicBezTo>
                      <a:pt x="72583" y="7096"/>
                      <a:pt x="71405" y="8525"/>
                      <a:pt x="71330" y="10254"/>
                    </a:cubicBezTo>
                    <a:cubicBezTo>
                      <a:pt x="71330" y="10530"/>
                      <a:pt x="71330" y="10806"/>
                      <a:pt x="71380" y="11081"/>
                    </a:cubicBezTo>
                    <a:cubicBezTo>
                      <a:pt x="70127" y="11708"/>
                      <a:pt x="69249" y="12961"/>
                      <a:pt x="69174" y="14465"/>
                    </a:cubicBezTo>
                    <a:cubicBezTo>
                      <a:pt x="69149" y="15542"/>
                      <a:pt x="69525" y="16520"/>
                      <a:pt x="70177" y="17272"/>
                    </a:cubicBezTo>
                    <a:cubicBezTo>
                      <a:pt x="69650" y="17898"/>
                      <a:pt x="69325" y="18725"/>
                      <a:pt x="69274" y="19603"/>
                    </a:cubicBezTo>
                    <a:cubicBezTo>
                      <a:pt x="69249" y="20555"/>
                      <a:pt x="69525" y="21432"/>
                      <a:pt x="70051" y="22134"/>
                    </a:cubicBezTo>
                    <a:cubicBezTo>
                      <a:pt x="69475" y="22786"/>
                      <a:pt x="69124" y="23638"/>
                      <a:pt x="69074" y="24590"/>
                    </a:cubicBezTo>
                    <a:cubicBezTo>
                      <a:pt x="69024" y="25568"/>
                      <a:pt x="69350" y="26495"/>
                      <a:pt x="69926" y="27222"/>
                    </a:cubicBezTo>
                    <a:cubicBezTo>
                      <a:pt x="69500" y="27823"/>
                      <a:pt x="69249" y="28550"/>
                      <a:pt x="69224" y="29327"/>
                    </a:cubicBezTo>
                    <a:cubicBezTo>
                      <a:pt x="69174" y="30079"/>
                      <a:pt x="69350" y="30781"/>
                      <a:pt x="69700" y="31382"/>
                    </a:cubicBezTo>
                    <a:cubicBezTo>
                      <a:pt x="69325" y="31959"/>
                      <a:pt x="69099" y="32635"/>
                      <a:pt x="69074" y="33337"/>
                    </a:cubicBezTo>
                    <a:cubicBezTo>
                      <a:pt x="69049" y="33738"/>
                      <a:pt x="69099" y="34139"/>
                      <a:pt x="69199" y="34490"/>
                    </a:cubicBezTo>
                    <a:cubicBezTo>
                      <a:pt x="68823" y="35091"/>
                      <a:pt x="68573" y="35768"/>
                      <a:pt x="68548" y="36495"/>
                    </a:cubicBezTo>
                    <a:cubicBezTo>
                      <a:pt x="68523" y="37422"/>
                      <a:pt x="68773" y="38274"/>
                      <a:pt x="69274" y="38951"/>
                    </a:cubicBezTo>
                    <a:cubicBezTo>
                      <a:pt x="68949" y="39503"/>
                      <a:pt x="68773" y="40129"/>
                      <a:pt x="68723" y="40781"/>
                    </a:cubicBezTo>
                    <a:cubicBezTo>
                      <a:pt x="68698" y="41608"/>
                      <a:pt x="68924" y="42385"/>
                      <a:pt x="69325" y="43036"/>
                    </a:cubicBezTo>
                    <a:cubicBezTo>
                      <a:pt x="68873" y="43638"/>
                      <a:pt x="68573" y="44390"/>
                      <a:pt x="68548" y="45217"/>
                    </a:cubicBezTo>
                    <a:cubicBezTo>
                      <a:pt x="68523" y="45693"/>
                      <a:pt x="68598" y="46144"/>
                      <a:pt x="68723" y="46570"/>
                    </a:cubicBezTo>
                    <a:cubicBezTo>
                      <a:pt x="67821" y="47272"/>
                      <a:pt x="67194" y="48350"/>
                      <a:pt x="67144" y="49603"/>
                    </a:cubicBezTo>
                    <a:cubicBezTo>
                      <a:pt x="67144" y="49904"/>
                      <a:pt x="67169" y="50229"/>
                      <a:pt x="67219" y="50530"/>
                    </a:cubicBezTo>
                    <a:cubicBezTo>
                      <a:pt x="66843" y="50906"/>
                      <a:pt x="66543" y="51357"/>
                      <a:pt x="66342" y="51884"/>
                    </a:cubicBezTo>
                    <a:cubicBezTo>
                      <a:pt x="65164" y="52134"/>
                      <a:pt x="64162" y="52886"/>
                      <a:pt x="63610" y="53939"/>
                    </a:cubicBezTo>
                    <a:cubicBezTo>
                      <a:pt x="63284" y="53838"/>
                      <a:pt x="62933" y="53763"/>
                      <a:pt x="62558" y="53763"/>
                    </a:cubicBezTo>
                    <a:cubicBezTo>
                      <a:pt x="62479" y="53758"/>
                      <a:pt x="62400" y="53756"/>
                      <a:pt x="62322" y="53756"/>
                    </a:cubicBezTo>
                    <a:cubicBezTo>
                      <a:pt x="61629" y="53756"/>
                      <a:pt x="60965" y="53952"/>
                      <a:pt x="60402" y="54290"/>
                    </a:cubicBezTo>
                    <a:cubicBezTo>
                      <a:pt x="59851" y="53989"/>
                      <a:pt x="59224" y="53788"/>
                      <a:pt x="58573" y="53763"/>
                    </a:cubicBezTo>
                    <a:cubicBezTo>
                      <a:pt x="58521" y="53761"/>
                      <a:pt x="58470" y="53760"/>
                      <a:pt x="58419" y="53760"/>
                    </a:cubicBezTo>
                    <a:cubicBezTo>
                      <a:pt x="57103" y="53760"/>
                      <a:pt x="55938" y="54378"/>
                      <a:pt x="55214" y="55367"/>
                    </a:cubicBezTo>
                    <a:cubicBezTo>
                      <a:pt x="54437" y="55493"/>
                      <a:pt x="53761" y="55843"/>
                      <a:pt x="53209" y="56345"/>
                    </a:cubicBezTo>
                    <a:cubicBezTo>
                      <a:pt x="52558" y="55142"/>
                      <a:pt x="51304" y="54315"/>
                      <a:pt x="49851" y="54239"/>
                    </a:cubicBezTo>
                    <a:cubicBezTo>
                      <a:pt x="49797" y="54237"/>
                      <a:pt x="49743" y="54236"/>
                      <a:pt x="49690" y="54236"/>
                    </a:cubicBezTo>
                    <a:cubicBezTo>
                      <a:pt x="48476" y="54236"/>
                      <a:pt x="47388" y="54779"/>
                      <a:pt x="46668" y="55643"/>
                    </a:cubicBezTo>
                    <a:cubicBezTo>
                      <a:pt x="45966" y="54941"/>
                      <a:pt x="45014" y="54465"/>
                      <a:pt x="43961" y="54415"/>
                    </a:cubicBezTo>
                    <a:cubicBezTo>
                      <a:pt x="43926" y="54414"/>
                      <a:pt x="43891" y="54414"/>
                      <a:pt x="43856" y="54414"/>
                    </a:cubicBezTo>
                    <a:cubicBezTo>
                      <a:pt x="42843" y="54414"/>
                      <a:pt x="41907" y="54762"/>
                      <a:pt x="41204" y="55392"/>
                    </a:cubicBezTo>
                    <a:cubicBezTo>
                      <a:pt x="40603" y="54966"/>
                      <a:pt x="39876" y="54716"/>
                      <a:pt x="39099" y="54691"/>
                    </a:cubicBezTo>
                    <a:cubicBezTo>
                      <a:pt x="39037" y="54688"/>
                      <a:pt x="38976" y="54686"/>
                      <a:pt x="38914" y="54686"/>
                    </a:cubicBezTo>
                    <a:cubicBezTo>
                      <a:pt x="37882" y="54686"/>
                      <a:pt x="36926" y="55082"/>
                      <a:pt x="36217" y="55768"/>
                    </a:cubicBezTo>
                    <a:cubicBezTo>
                      <a:pt x="35515" y="54991"/>
                      <a:pt x="34512" y="54465"/>
                      <a:pt x="33410" y="54415"/>
                    </a:cubicBezTo>
                    <a:cubicBezTo>
                      <a:pt x="33351" y="54412"/>
                      <a:pt x="33293" y="54411"/>
                      <a:pt x="33236" y="54411"/>
                    </a:cubicBezTo>
                    <a:cubicBezTo>
                      <a:pt x="32149" y="54411"/>
                      <a:pt x="31141" y="54855"/>
                      <a:pt x="30427" y="55593"/>
                    </a:cubicBezTo>
                    <a:cubicBezTo>
                      <a:pt x="29775" y="55016"/>
                      <a:pt x="28923" y="54665"/>
                      <a:pt x="27996" y="54640"/>
                    </a:cubicBezTo>
                    <a:cubicBezTo>
                      <a:pt x="27939" y="54638"/>
                      <a:pt x="27883" y="54637"/>
                      <a:pt x="27827" y="54637"/>
                    </a:cubicBezTo>
                    <a:cubicBezTo>
                      <a:pt x="26713" y="54637"/>
                      <a:pt x="25679" y="55105"/>
                      <a:pt x="24963" y="55869"/>
                    </a:cubicBezTo>
                    <a:cubicBezTo>
                      <a:pt x="24412" y="55543"/>
                      <a:pt x="23760" y="55317"/>
                      <a:pt x="23059" y="55292"/>
                    </a:cubicBezTo>
                    <a:cubicBezTo>
                      <a:pt x="23003" y="55290"/>
                      <a:pt x="22948" y="55289"/>
                      <a:pt x="22893" y="55289"/>
                    </a:cubicBezTo>
                    <a:cubicBezTo>
                      <a:pt x="21755" y="55289"/>
                      <a:pt x="20717" y="55780"/>
                      <a:pt x="19976" y="56545"/>
                    </a:cubicBezTo>
                    <a:cubicBezTo>
                      <a:pt x="19374" y="56094"/>
                      <a:pt x="18622" y="55818"/>
                      <a:pt x="17820" y="55793"/>
                    </a:cubicBezTo>
                    <a:cubicBezTo>
                      <a:pt x="17756" y="55790"/>
                      <a:pt x="17691" y="55789"/>
                      <a:pt x="17627" y="55789"/>
                    </a:cubicBezTo>
                    <a:cubicBezTo>
                      <a:pt x="16130" y="55789"/>
                      <a:pt x="14834" y="56623"/>
                      <a:pt x="14161" y="57848"/>
                    </a:cubicBezTo>
                    <a:cubicBezTo>
                      <a:pt x="13911" y="56470"/>
                      <a:pt x="12708" y="55392"/>
                      <a:pt x="11254" y="55317"/>
                    </a:cubicBezTo>
                    <a:cubicBezTo>
                      <a:pt x="11218" y="55316"/>
                      <a:pt x="11183" y="55315"/>
                      <a:pt x="11148" y="55315"/>
                    </a:cubicBezTo>
                    <a:cubicBezTo>
                      <a:pt x="10411" y="55315"/>
                      <a:pt x="9724" y="55563"/>
                      <a:pt x="9174" y="55994"/>
                    </a:cubicBezTo>
                    <a:cubicBezTo>
                      <a:pt x="8823" y="54766"/>
                      <a:pt x="7695" y="53863"/>
                      <a:pt x="6367" y="53813"/>
                    </a:cubicBezTo>
                    <a:cubicBezTo>
                      <a:pt x="6324" y="53812"/>
                      <a:pt x="6282" y="53811"/>
                      <a:pt x="6240" y="53811"/>
                    </a:cubicBezTo>
                    <a:cubicBezTo>
                      <a:pt x="4991" y="53811"/>
                      <a:pt x="3919" y="54526"/>
                      <a:pt x="3409" y="55593"/>
                    </a:cubicBezTo>
                    <a:cubicBezTo>
                      <a:pt x="3359" y="55593"/>
                      <a:pt x="3309" y="55568"/>
                      <a:pt x="3259" y="55568"/>
                    </a:cubicBezTo>
                    <a:cubicBezTo>
                      <a:pt x="3227" y="55567"/>
                      <a:pt x="3196" y="55566"/>
                      <a:pt x="3164" y="55566"/>
                    </a:cubicBezTo>
                    <a:cubicBezTo>
                      <a:pt x="1501" y="55566"/>
                      <a:pt x="100" y="56853"/>
                      <a:pt x="26" y="58550"/>
                    </a:cubicBezTo>
                    <a:cubicBezTo>
                      <a:pt x="1" y="59703"/>
                      <a:pt x="577" y="60731"/>
                      <a:pt x="1505" y="61307"/>
                    </a:cubicBezTo>
                    <a:cubicBezTo>
                      <a:pt x="1329" y="61683"/>
                      <a:pt x="1229" y="62084"/>
                      <a:pt x="1204" y="62535"/>
                    </a:cubicBezTo>
                    <a:cubicBezTo>
                      <a:pt x="1129" y="63939"/>
                      <a:pt x="2031" y="65142"/>
                      <a:pt x="3284" y="65593"/>
                    </a:cubicBezTo>
                    <a:cubicBezTo>
                      <a:pt x="3384" y="66721"/>
                      <a:pt x="4086" y="67673"/>
                      <a:pt x="5064" y="68124"/>
                    </a:cubicBezTo>
                    <a:cubicBezTo>
                      <a:pt x="4312" y="68826"/>
                      <a:pt x="3810" y="69803"/>
                      <a:pt x="3760" y="70906"/>
                    </a:cubicBezTo>
                    <a:cubicBezTo>
                      <a:pt x="3760" y="71282"/>
                      <a:pt x="3785" y="71633"/>
                      <a:pt x="3860" y="71959"/>
                    </a:cubicBezTo>
                    <a:cubicBezTo>
                      <a:pt x="3008" y="72661"/>
                      <a:pt x="2432" y="73713"/>
                      <a:pt x="2382" y="74916"/>
                    </a:cubicBezTo>
                    <a:cubicBezTo>
                      <a:pt x="2332" y="75643"/>
                      <a:pt x="2507" y="76320"/>
                      <a:pt x="2833" y="76921"/>
                    </a:cubicBezTo>
                    <a:cubicBezTo>
                      <a:pt x="1881" y="77623"/>
                      <a:pt x="1254" y="78726"/>
                      <a:pt x="1204" y="79979"/>
                    </a:cubicBezTo>
                    <a:cubicBezTo>
                      <a:pt x="1179" y="80756"/>
                      <a:pt x="1379" y="81508"/>
                      <a:pt x="1730" y="82134"/>
                    </a:cubicBezTo>
                    <a:cubicBezTo>
                      <a:pt x="1429" y="82686"/>
                      <a:pt x="1229" y="83312"/>
                      <a:pt x="1204" y="83964"/>
                    </a:cubicBezTo>
                    <a:cubicBezTo>
                      <a:pt x="1154" y="85042"/>
                      <a:pt x="1530" y="86019"/>
                      <a:pt x="2181" y="86771"/>
                    </a:cubicBezTo>
                    <a:cubicBezTo>
                      <a:pt x="1881" y="87297"/>
                      <a:pt x="1705" y="87899"/>
                      <a:pt x="1680" y="88525"/>
                    </a:cubicBezTo>
                    <a:cubicBezTo>
                      <a:pt x="1630" y="89578"/>
                      <a:pt x="2006" y="90555"/>
                      <a:pt x="2632" y="91282"/>
                    </a:cubicBezTo>
                    <a:cubicBezTo>
                      <a:pt x="2482" y="91683"/>
                      <a:pt x="2382" y="92084"/>
                      <a:pt x="2382" y="92535"/>
                    </a:cubicBezTo>
                    <a:cubicBezTo>
                      <a:pt x="2332" y="93713"/>
                      <a:pt x="2808" y="94791"/>
                      <a:pt x="3585" y="95543"/>
                    </a:cubicBezTo>
                    <a:cubicBezTo>
                      <a:pt x="3309" y="96044"/>
                      <a:pt x="3159" y="96621"/>
                      <a:pt x="3134" y="97222"/>
                    </a:cubicBezTo>
                    <a:cubicBezTo>
                      <a:pt x="3084" y="98576"/>
                      <a:pt x="3710" y="99804"/>
                      <a:pt x="4688" y="100555"/>
                    </a:cubicBezTo>
                    <a:cubicBezTo>
                      <a:pt x="4562" y="100931"/>
                      <a:pt x="4462" y="101357"/>
                      <a:pt x="4437" y="101784"/>
                    </a:cubicBezTo>
                    <a:cubicBezTo>
                      <a:pt x="4412" y="102886"/>
                      <a:pt x="4813" y="103889"/>
                      <a:pt x="5490" y="104641"/>
                    </a:cubicBezTo>
                    <a:cubicBezTo>
                      <a:pt x="4888" y="105317"/>
                      <a:pt x="4487" y="106195"/>
                      <a:pt x="4437" y="107172"/>
                    </a:cubicBezTo>
                    <a:cubicBezTo>
                      <a:pt x="4387" y="108626"/>
                      <a:pt x="5114" y="109954"/>
                      <a:pt x="6267" y="110681"/>
                    </a:cubicBezTo>
                    <a:cubicBezTo>
                      <a:pt x="5916" y="111257"/>
                      <a:pt x="5690" y="111909"/>
                      <a:pt x="5665" y="112636"/>
                    </a:cubicBezTo>
                    <a:cubicBezTo>
                      <a:pt x="5615" y="113663"/>
                      <a:pt x="5991" y="114641"/>
                      <a:pt x="6617" y="115368"/>
                    </a:cubicBezTo>
                    <a:cubicBezTo>
                      <a:pt x="6467" y="115769"/>
                      <a:pt x="6392" y="116170"/>
                      <a:pt x="6367" y="116621"/>
                    </a:cubicBezTo>
                    <a:cubicBezTo>
                      <a:pt x="6317" y="117949"/>
                      <a:pt x="6918" y="119127"/>
                      <a:pt x="7871" y="119904"/>
                    </a:cubicBezTo>
                    <a:cubicBezTo>
                      <a:pt x="7444" y="120505"/>
                      <a:pt x="7169" y="121257"/>
                      <a:pt x="7119" y="122059"/>
                    </a:cubicBezTo>
                    <a:cubicBezTo>
                      <a:pt x="7069" y="123162"/>
                      <a:pt x="7470" y="124165"/>
                      <a:pt x="8171" y="124917"/>
                    </a:cubicBezTo>
                    <a:cubicBezTo>
                      <a:pt x="8046" y="125292"/>
                      <a:pt x="7971" y="125668"/>
                      <a:pt x="7946" y="126069"/>
                    </a:cubicBezTo>
                    <a:cubicBezTo>
                      <a:pt x="7896" y="127122"/>
                      <a:pt x="8272" y="128099"/>
                      <a:pt x="8923" y="128826"/>
                    </a:cubicBezTo>
                    <a:cubicBezTo>
                      <a:pt x="8898" y="128977"/>
                      <a:pt x="8873" y="129127"/>
                      <a:pt x="8873" y="129277"/>
                    </a:cubicBezTo>
                    <a:cubicBezTo>
                      <a:pt x="8773" y="131483"/>
                      <a:pt x="10502" y="133338"/>
                      <a:pt x="12683" y="133438"/>
                    </a:cubicBezTo>
                    <a:cubicBezTo>
                      <a:pt x="12736" y="133440"/>
                      <a:pt x="12789" y="133441"/>
                      <a:pt x="12842" y="133441"/>
                    </a:cubicBezTo>
                    <a:cubicBezTo>
                      <a:pt x="13407" y="133441"/>
                      <a:pt x="13928" y="133321"/>
                      <a:pt x="14387" y="133137"/>
                    </a:cubicBezTo>
                    <a:cubicBezTo>
                      <a:pt x="14813" y="133313"/>
                      <a:pt x="15289" y="133413"/>
                      <a:pt x="15765" y="133438"/>
                    </a:cubicBezTo>
                    <a:cubicBezTo>
                      <a:pt x="15826" y="133441"/>
                      <a:pt x="15887" y="133442"/>
                      <a:pt x="15948" y="133442"/>
                    </a:cubicBezTo>
                    <a:cubicBezTo>
                      <a:pt x="18072" y="133442"/>
                      <a:pt x="19828" y="131748"/>
                      <a:pt x="19926" y="129603"/>
                    </a:cubicBezTo>
                    <a:cubicBezTo>
                      <a:pt x="19951" y="128601"/>
                      <a:pt x="19625" y="127648"/>
                      <a:pt x="19023" y="126922"/>
                    </a:cubicBezTo>
                    <a:cubicBezTo>
                      <a:pt x="20076" y="126245"/>
                      <a:pt x="20778" y="125092"/>
                      <a:pt x="20853" y="123739"/>
                    </a:cubicBezTo>
                    <a:cubicBezTo>
                      <a:pt x="20878" y="122861"/>
                      <a:pt x="20628" y="122034"/>
                      <a:pt x="20176" y="121358"/>
                    </a:cubicBezTo>
                    <a:cubicBezTo>
                      <a:pt x="21054" y="120681"/>
                      <a:pt x="21630" y="119628"/>
                      <a:pt x="21680" y="118400"/>
                    </a:cubicBezTo>
                    <a:cubicBezTo>
                      <a:pt x="21730" y="117448"/>
                      <a:pt x="21430" y="116571"/>
                      <a:pt x="20878" y="115844"/>
                    </a:cubicBezTo>
                    <a:cubicBezTo>
                      <a:pt x="22131" y="115217"/>
                      <a:pt x="23034" y="113939"/>
                      <a:pt x="23084" y="112460"/>
                    </a:cubicBezTo>
                    <a:cubicBezTo>
                      <a:pt x="23084" y="112435"/>
                      <a:pt x="23084" y="112410"/>
                      <a:pt x="23084" y="112385"/>
                    </a:cubicBezTo>
                    <a:cubicBezTo>
                      <a:pt x="23560" y="112611"/>
                      <a:pt x="24111" y="112761"/>
                      <a:pt x="24663" y="112786"/>
                    </a:cubicBezTo>
                    <a:cubicBezTo>
                      <a:pt x="24726" y="112789"/>
                      <a:pt x="24789" y="112790"/>
                      <a:pt x="24852" y="112790"/>
                    </a:cubicBezTo>
                    <a:cubicBezTo>
                      <a:pt x="26400" y="112790"/>
                      <a:pt x="27722" y="111906"/>
                      <a:pt x="28397" y="110606"/>
                    </a:cubicBezTo>
                    <a:cubicBezTo>
                      <a:pt x="28998" y="111032"/>
                      <a:pt x="29725" y="111282"/>
                      <a:pt x="30502" y="111332"/>
                    </a:cubicBezTo>
                    <a:cubicBezTo>
                      <a:pt x="30557" y="111335"/>
                      <a:pt x="30612" y="111336"/>
                      <a:pt x="30667" y="111336"/>
                    </a:cubicBezTo>
                    <a:cubicBezTo>
                      <a:pt x="31808" y="111336"/>
                      <a:pt x="32868" y="110843"/>
                      <a:pt x="33585" y="110054"/>
                    </a:cubicBezTo>
                    <a:cubicBezTo>
                      <a:pt x="34287" y="110806"/>
                      <a:pt x="35239" y="111282"/>
                      <a:pt x="36342" y="111332"/>
                    </a:cubicBezTo>
                    <a:cubicBezTo>
                      <a:pt x="36378" y="111333"/>
                      <a:pt x="36414" y="111334"/>
                      <a:pt x="36450" y="111334"/>
                    </a:cubicBezTo>
                    <a:cubicBezTo>
                      <a:pt x="37411" y="111334"/>
                      <a:pt x="38298" y="111011"/>
                      <a:pt x="38999" y="110455"/>
                    </a:cubicBezTo>
                    <a:cubicBezTo>
                      <a:pt x="39675" y="111508"/>
                      <a:pt x="40828" y="112235"/>
                      <a:pt x="42182" y="112285"/>
                    </a:cubicBezTo>
                    <a:cubicBezTo>
                      <a:pt x="42243" y="112288"/>
                      <a:pt x="42305" y="112289"/>
                      <a:pt x="42366" y="112289"/>
                    </a:cubicBezTo>
                    <a:cubicBezTo>
                      <a:pt x="43396" y="112289"/>
                      <a:pt x="44329" y="111895"/>
                      <a:pt x="45039" y="111232"/>
                    </a:cubicBezTo>
                    <a:cubicBezTo>
                      <a:pt x="45740" y="112134"/>
                      <a:pt x="46818" y="112736"/>
                      <a:pt x="48046" y="112786"/>
                    </a:cubicBezTo>
                    <a:cubicBezTo>
                      <a:pt x="48113" y="112790"/>
                      <a:pt x="48181" y="112792"/>
                      <a:pt x="48247" y="112792"/>
                    </a:cubicBezTo>
                    <a:cubicBezTo>
                      <a:pt x="49100" y="112792"/>
                      <a:pt x="49902" y="112499"/>
                      <a:pt x="50552" y="112034"/>
                    </a:cubicBezTo>
                    <a:cubicBezTo>
                      <a:pt x="51254" y="112836"/>
                      <a:pt x="52257" y="113363"/>
                      <a:pt x="53410" y="113413"/>
                    </a:cubicBezTo>
                    <a:cubicBezTo>
                      <a:pt x="53476" y="113416"/>
                      <a:pt x="53541" y="113418"/>
                      <a:pt x="53607" y="113418"/>
                    </a:cubicBezTo>
                    <a:cubicBezTo>
                      <a:pt x="54508" y="113418"/>
                      <a:pt x="55338" y="113100"/>
                      <a:pt x="56016" y="112586"/>
                    </a:cubicBezTo>
                    <a:cubicBezTo>
                      <a:pt x="56417" y="113789"/>
                      <a:pt x="57370" y="114741"/>
                      <a:pt x="58598" y="115142"/>
                    </a:cubicBezTo>
                    <a:cubicBezTo>
                      <a:pt x="58573" y="115217"/>
                      <a:pt x="58573" y="115317"/>
                      <a:pt x="58573" y="115418"/>
                    </a:cubicBezTo>
                    <a:cubicBezTo>
                      <a:pt x="58522" y="116470"/>
                      <a:pt x="58898" y="117448"/>
                      <a:pt x="59525" y="118175"/>
                    </a:cubicBezTo>
                    <a:cubicBezTo>
                      <a:pt x="58974" y="118826"/>
                      <a:pt x="58598" y="119678"/>
                      <a:pt x="58573" y="120606"/>
                    </a:cubicBezTo>
                    <a:cubicBezTo>
                      <a:pt x="58497" y="122109"/>
                      <a:pt x="59274" y="123463"/>
                      <a:pt x="60502" y="124190"/>
                    </a:cubicBezTo>
                    <a:cubicBezTo>
                      <a:pt x="60377" y="124541"/>
                      <a:pt x="60302" y="124917"/>
                      <a:pt x="60302" y="125292"/>
                    </a:cubicBezTo>
                    <a:cubicBezTo>
                      <a:pt x="60252" y="126320"/>
                      <a:pt x="60603" y="127297"/>
                      <a:pt x="61229" y="128024"/>
                    </a:cubicBezTo>
                    <a:cubicBezTo>
                      <a:pt x="61079" y="128425"/>
                      <a:pt x="61004" y="128851"/>
                      <a:pt x="60979" y="129277"/>
                    </a:cubicBezTo>
                    <a:cubicBezTo>
                      <a:pt x="60979" y="129653"/>
                      <a:pt x="61004" y="130004"/>
                      <a:pt x="61079" y="130330"/>
                    </a:cubicBezTo>
                    <a:cubicBezTo>
                      <a:pt x="61029" y="130556"/>
                      <a:pt x="61004" y="130806"/>
                      <a:pt x="60979" y="131057"/>
                    </a:cubicBezTo>
                    <a:cubicBezTo>
                      <a:pt x="60878" y="133262"/>
                      <a:pt x="62608" y="135117"/>
                      <a:pt x="64813" y="135217"/>
                    </a:cubicBezTo>
                    <a:cubicBezTo>
                      <a:pt x="64869" y="135220"/>
                      <a:pt x="64926" y="135221"/>
                      <a:pt x="64981" y="135221"/>
                    </a:cubicBezTo>
                    <a:cubicBezTo>
                      <a:pt x="65472" y="135221"/>
                      <a:pt x="65940" y="135124"/>
                      <a:pt x="66367" y="134967"/>
                    </a:cubicBezTo>
                    <a:cubicBezTo>
                      <a:pt x="66768" y="135117"/>
                      <a:pt x="67169" y="135192"/>
                      <a:pt x="67620" y="135217"/>
                    </a:cubicBezTo>
                    <a:cubicBezTo>
                      <a:pt x="67681" y="135220"/>
                      <a:pt x="67742" y="135221"/>
                      <a:pt x="67803" y="135221"/>
                    </a:cubicBezTo>
                    <a:cubicBezTo>
                      <a:pt x="69927" y="135221"/>
                      <a:pt x="71683" y="133527"/>
                      <a:pt x="71781" y="131383"/>
                    </a:cubicBezTo>
                    <a:cubicBezTo>
                      <a:pt x="71806" y="130255"/>
                      <a:pt x="71380" y="129202"/>
                      <a:pt x="70653" y="128450"/>
                    </a:cubicBezTo>
                    <a:cubicBezTo>
                      <a:pt x="72031" y="127874"/>
                      <a:pt x="73034" y="126546"/>
                      <a:pt x="73109" y="124942"/>
                    </a:cubicBezTo>
                    <a:cubicBezTo>
                      <a:pt x="73134" y="123914"/>
                      <a:pt x="72808" y="122987"/>
                      <a:pt x="72207" y="122260"/>
                    </a:cubicBezTo>
                    <a:cubicBezTo>
                      <a:pt x="72984" y="121558"/>
                      <a:pt x="73510" y="120581"/>
                      <a:pt x="73560" y="119453"/>
                    </a:cubicBezTo>
                    <a:cubicBezTo>
                      <a:pt x="73585" y="118601"/>
                      <a:pt x="73360" y="117824"/>
                      <a:pt x="72934" y="117147"/>
                    </a:cubicBezTo>
                    <a:cubicBezTo>
                      <a:pt x="73861" y="116445"/>
                      <a:pt x="74462" y="115368"/>
                      <a:pt x="74538" y="114114"/>
                    </a:cubicBezTo>
                    <a:cubicBezTo>
                      <a:pt x="74538" y="113964"/>
                      <a:pt x="74538" y="113789"/>
                      <a:pt x="74513" y="113638"/>
                    </a:cubicBezTo>
                    <a:cubicBezTo>
                      <a:pt x="75841" y="113062"/>
                      <a:pt x="76818" y="111809"/>
                      <a:pt x="76919" y="110280"/>
                    </a:cubicBezTo>
                    <a:cubicBezTo>
                      <a:pt x="78648" y="110280"/>
                      <a:pt x="80152" y="109177"/>
                      <a:pt x="80703" y="107623"/>
                    </a:cubicBezTo>
                    <a:cubicBezTo>
                      <a:pt x="80853" y="107648"/>
                      <a:pt x="81004" y="107673"/>
                      <a:pt x="81154" y="107673"/>
                    </a:cubicBezTo>
                    <a:cubicBezTo>
                      <a:pt x="81220" y="107676"/>
                      <a:pt x="81285" y="107678"/>
                      <a:pt x="81350" y="107678"/>
                    </a:cubicBezTo>
                    <a:cubicBezTo>
                      <a:pt x="83344" y="107678"/>
                      <a:pt x="84997" y="106206"/>
                      <a:pt x="85264" y="104265"/>
                    </a:cubicBezTo>
                    <a:cubicBezTo>
                      <a:pt x="85440" y="104290"/>
                      <a:pt x="85615" y="104315"/>
                      <a:pt x="85791" y="104315"/>
                    </a:cubicBezTo>
                    <a:cubicBezTo>
                      <a:pt x="85854" y="104318"/>
                      <a:pt x="85917" y="104319"/>
                      <a:pt x="85980" y="104319"/>
                    </a:cubicBezTo>
                    <a:cubicBezTo>
                      <a:pt x="88028" y="104319"/>
                      <a:pt x="89756" y="102749"/>
                      <a:pt x="89926" y="100706"/>
                    </a:cubicBezTo>
                    <a:cubicBezTo>
                      <a:pt x="92082" y="100706"/>
                      <a:pt x="93861" y="99027"/>
                      <a:pt x="93936" y="96871"/>
                    </a:cubicBezTo>
                    <a:cubicBezTo>
                      <a:pt x="93961" y="96545"/>
                      <a:pt x="93936" y="96245"/>
                      <a:pt x="93861" y="95944"/>
                    </a:cubicBezTo>
                    <a:cubicBezTo>
                      <a:pt x="96016" y="95944"/>
                      <a:pt x="97796" y="94265"/>
                      <a:pt x="97896" y="92109"/>
                    </a:cubicBezTo>
                    <a:cubicBezTo>
                      <a:pt x="97896" y="91608"/>
                      <a:pt x="97821" y="91107"/>
                      <a:pt x="97671" y="90631"/>
                    </a:cubicBezTo>
                    <a:cubicBezTo>
                      <a:pt x="99149" y="90104"/>
                      <a:pt x="100227" y="88726"/>
                      <a:pt x="100302" y="87047"/>
                    </a:cubicBezTo>
                    <a:cubicBezTo>
                      <a:pt x="100327" y="86395"/>
                      <a:pt x="100202" y="85793"/>
                      <a:pt x="99951" y="85242"/>
                    </a:cubicBezTo>
                    <a:cubicBezTo>
                      <a:pt x="101656" y="84841"/>
                      <a:pt x="102959" y="83362"/>
                      <a:pt x="103034" y="81533"/>
                    </a:cubicBezTo>
                    <a:cubicBezTo>
                      <a:pt x="103059" y="80681"/>
                      <a:pt x="102833" y="79879"/>
                      <a:pt x="102407" y="79227"/>
                    </a:cubicBezTo>
                    <a:cubicBezTo>
                      <a:pt x="103485" y="78550"/>
                      <a:pt x="104237" y="77372"/>
                      <a:pt x="104287" y="75994"/>
                    </a:cubicBezTo>
                    <a:cubicBezTo>
                      <a:pt x="104312" y="75192"/>
                      <a:pt x="104112" y="74440"/>
                      <a:pt x="103736" y="73788"/>
                    </a:cubicBezTo>
                    <a:cubicBezTo>
                      <a:pt x="104663" y="73112"/>
                      <a:pt x="105290" y="72009"/>
                      <a:pt x="105340" y="70756"/>
                    </a:cubicBezTo>
                    <a:cubicBezTo>
                      <a:pt x="105390" y="69778"/>
                      <a:pt x="105064" y="68851"/>
                      <a:pt x="104488" y="68124"/>
                    </a:cubicBezTo>
                    <a:cubicBezTo>
                      <a:pt x="105290" y="67448"/>
                      <a:pt x="105816" y="66420"/>
                      <a:pt x="105866" y="65292"/>
                    </a:cubicBezTo>
                    <a:cubicBezTo>
                      <a:pt x="105916" y="64214"/>
                      <a:pt x="105515" y="63212"/>
                      <a:pt x="104864" y="62460"/>
                    </a:cubicBezTo>
                    <a:cubicBezTo>
                      <a:pt x="105465" y="61808"/>
                      <a:pt x="105866" y="60931"/>
                      <a:pt x="105891" y="59954"/>
                    </a:cubicBezTo>
                    <a:cubicBezTo>
                      <a:pt x="105916" y="59177"/>
                      <a:pt x="105741" y="58425"/>
                      <a:pt x="105365" y="57798"/>
                    </a:cubicBezTo>
                    <a:cubicBezTo>
                      <a:pt x="105666" y="57272"/>
                      <a:pt x="105866" y="56645"/>
                      <a:pt x="105891" y="55994"/>
                    </a:cubicBezTo>
                    <a:cubicBezTo>
                      <a:pt x="105916" y="55267"/>
                      <a:pt x="105766" y="54590"/>
                      <a:pt x="105440" y="53989"/>
                    </a:cubicBezTo>
                    <a:cubicBezTo>
                      <a:pt x="105716" y="53488"/>
                      <a:pt x="105866" y="52911"/>
                      <a:pt x="105891" y="52310"/>
                    </a:cubicBezTo>
                    <a:cubicBezTo>
                      <a:pt x="105941" y="51182"/>
                      <a:pt x="105515" y="50154"/>
                      <a:pt x="104788" y="49402"/>
                    </a:cubicBezTo>
                    <a:cubicBezTo>
                      <a:pt x="105089" y="48851"/>
                      <a:pt x="105290" y="48224"/>
                      <a:pt x="105315" y="47573"/>
                    </a:cubicBezTo>
                    <a:cubicBezTo>
                      <a:pt x="105365" y="46620"/>
                      <a:pt x="105064" y="45718"/>
                      <a:pt x="104513" y="45016"/>
                    </a:cubicBezTo>
                    <a:cubicBezTo>
                      <a:pt x="104989" y="44390"/>
                      <a:pt x="105290" y="43613"/>
                      <a:pt x="105315" y="42786"/>
                    </a:cubicBezTo>
                    <a:cubicBezTo>
                      <a:pt x="105365" y="41658"/>
                      <a:pt x="104939" y="40630"/>
                      <a:pt x="104237" y="39878"/>
                    </a:cubicBezTo>
                    <a:cubicBezTo>
                      <a:pt x="105164" y="39177"/>
                      <a:pt x="105791" y="38099"/>
                      <a:pt x="105841" y="36846"/>
                    </a:cubicBezTo>
                    <a:cubicBezTo>
                      <a:pt x="105891" y="35568"/>
                      <a:pt x="105340" y="34440"/>
                      <a:pt x="104463" y="33663"/>
                    </a:cubicBezTo>
                    <a:cubicBezTo>
                      <a:pt x="105265" y="32961"/>
                      <a:pt x="105791" y="31959"/>
                      <a:pt x="105841" y="30806"/>
                    </a:cubicBezTo>
                    <a:cubicBezTo>
                      <a:pt x="105891" y="29578"/>
                      <a:pt x="105365" y="28425"/>
                      <a:pt x="104488" y="27673"/>
                    </a:cubicBezTo>
                    <a:cubicBezTo>
                      <a:pt x="104563" y="27397"/>
                      <a:pt x="104613" y="27121"/>
                      <a:pt x="104613" y="26821"/>
                    </a:cubicBezTo>
                    <a:cubicBezTo>
                      <a:pt x="104663" y="26194"/>
                      <a:pt x="104538" y="25618"/>
                      <a:pt x="104312" y="25091"/>
                    </a:cubicBezTo>
                    <a:cubicBezTo>
                      <a:pt x="104914" y="24415"/>
                      <a:pt x="105315" y="23538"/>
                      <a:pt x="105340" y="22560"/>
                    </a:cubicBezTo>
                    <a:cubicBezTo>
                      <a:pt x="105390" y="21432"/>
                      <a:pt x="104964" y="20405"/>
                      <a:pt x="104262" y="19653"/>
                    </a:cubicBezTo>
                    <a:cubicBezTo>
                      <a:pt x="104889" y="18976"/>
                      <a:pt x="105265" y="18099"/>
                      <a:pt x="105315" y="17121"/>
                    </a:cubicBezTo>
                    <a:cubicBezTo>
                      <a:pt x="105365" y="15918"/>
                      <a:pt x="104864" y="14816"/>
                      <a:pt x="104036" y="14039"/>
                    </a:cubicBezTo>
                    <a:cubicBezTo>
                      <a:pt x="104312" y="13537"/>
                      <a:pt x="104463" y="12986"/>
                      <a:pt x="104488" y="12360"/>
                    </a:cubicBezTo>
                    <a:cubicBezTo>
                      <a:pt x="104588" y="10405"/>
                      <a:pt x="103209" y="8700"/>
                      <a:pt x="101330" y="8299"/>
                    </a:cubicBezTo>
                    <a:cubicBezTo>
                      <a:pt x="101380" y="8049"/>
                      <a:pt x="101430" y="7798"/>
                      <a:pt x="101430" y="7522"/>
                    </a:cubicBezTo>
                    <a:cubicBezTo>
                      <a:pt x="101530" y="5317"/>
                      <a:pt x="99826" y="3462"/>
                      <a:pt x="97620" y="3362"/>
                    </a:cubicBezTo>
                    <a:cubicBezTo>
                      <a:pt x="97575" y="3360"/>
                      <a:pt x="97529" y="3360"/>
                      <a:pt x="97483" y="3360"/>
                    </a:cubicBezTo>
                    <a:cubicBezTo>
                      <a:pt x="96806" y="3360"/>
                      <a:pt x="96154" y="3533"/>
                      <a:pt x="95590" y="3838"/>
                    </a:cubicBezTo>
                    <a:cubicBezTo>
                      <a:pt x="94989" y="2460"/>
                      <a:pt x="93660" y="1482"/>
                      <a:pt x="92082" y="1432"/>
                    </a:cubicBezTo>
                    <a:cubicBezTo>
                      <a:pt x="92000" y="1426"/>
                      <a:pt x="91919" y="1423"/>
                      <a:pt x="91837" y="1423"/>
                    </a:cubicBezTo>
                    <a:cubicBezTo>
                      <a:pt x="91593" y="1423"/>
                      <a:pt x="91348" y="1451"/>
                      <a:pt x="91104" y="1507"/>
                    </a:cubicBezTo>
                    <a:cubicBezTo>
                      <a:pt x="90402" y="630"/>
                      <a:pt x="89350" y="54"/>
                      <a:pt x="88147" y="4"/>
                    </a:cubicBezTo>
                    <a:cubicBezTo>
                      <a:pt x="88094" y="1"/>
                      <a:pt x="88041" y="0"/>
                      <a:pt x="87989" y="0"/>
                    </a:cubicBezTo>
                    <a:close/>
                  </a:path>
                </a:pathLst>
              </a:custGeom>
              <a:solidFill>
                <a:srgbClr val="DD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4"/>
              <p:cNvSpPr/>
              <p:nvPr/>
            </p:nvSpPr>
            <p:spPr>
              <a:xfrm>
                <a:off x="6408512" y="2528185"/>
                <a:ext cx="59400" cy="55965"/>
              </a:xfrm>
              <a:custGeom>
                <a:avLst/>
                <a:gdLst/>
                <a:ahLst/>
                <a:cxnLst/>
                <a:rect l="l" t="t" r="r" b="b"/>
                <a:pathLst>
                  <a:path w="3459" h="3259" extrusionOk="0">
                    <a:moveTo>
                      <a:pt x="1746" y="0"/>
                    </a:moveTo>
                    <a:cubicBezTo>
                      <a:pt x="808" y="0"/>
                      <a:pt x="25" y="1019"/>
                      <a:pt x="0" y="2357"/>
                    </a:cubicBezTo>
                    <a:cubicBezTo>
                      <a:pt x="0" y="2457"/>
                      <a:pt x="0" y="2557"/>
                      <a:pt x="0" y="2657"/>
                    </a:cubicBezTo>
                    <a:cubicBezTo>
                      <a:pt x="24" y="2968"/>
                      <a:pt x="276" y="3210"/>
                      <a:pt x="582" y="3210"/>
                    </a:cubicBezTo>
                    <a:cubicBezTo>
                      <a:pt x="597" y="3210"/>
                      <a:pt x="612" y="3210"/>
                      <a:pt x="627" y="3209"/>
                    </a:cubicBezTo>
                    <a:cubicBezTo>
                      <a:pt x="953" y="3209"/>
                      <a:pt x="1203" y="2908"/>
                      <a:pt x="1178" y="2582"/>
                    </a:cubicBezTo>
                    <a:cubicBezTo>
                      <a:pt x="1178" y="2532"/>
                      <a:pt x="1178" y="2457"/>
                      <a:pt x="1178" y="2382"/>
                    </a:cubicBezTo>
                    <a:cubicBezTo>
                      <a:pt x="1203" y="1655"/>
                      <a:pt x="1554" y="1204"/>
                      <a:pt x="1755" y="1204"/>
                    </a:cubicBezTo>
                    <a:cubicBezTo>
                      <a:pt x="1830" y="1204"/>
                      <a:pt x="1955" y="1304"/>
                      <a:pt x="2030" y="1454"/>
                    </a:cubicBezTo>
                    <a:cubicBezTo>
                      <a:pt x="2181" y="1705"/>
                      <a:pt x="2256" y="2056"/>
                      <a:pt x="2256" y="2407"/>
                    </a:cubicBezTo>
                    <a:cubicBezTo>
                      <a:pt x="2256" y="2482"/>
                      <a:pt x="2231" y="2532"/>
                      <a:pt x="2231" y="2607"/>
                    </a:cubicBezTo>
                    <a:cubicBezTo>
                      <a:pt x="2206" y="2933"/>
                      <a:pt x="2431" y="3209"/>
                      <a:pt x="2757" y="3259"/>
                    </a:cubicBezTo>
                    <a:lnTo>
                      <a:pt x="2832" y="3259"/>
                    </a:lnTo>
                    <a:cubicBezTo>
                      <a:pt x="3133" y="3259"/>
                      <a:pt x="3384" y="3033"/>
                      <a:pt x="3409" y="2733"/>
                    </a:cubicBezTo>
                    <a:cubicBezTo>
                      <a:pt x="3434" y="2632"/>
                      <a:pt x="3434" y="2532"/>
                      <a:pt x="3434" y="2457"/>
                    </a:cubicBezTo>
                    <a:cubicBezTo>
                      <a:pt x="3459" y="1855"/>
                      <a:pt x="3334" y="1279"/>
                      <a:pt x="3058" y="853"/>
                    </a:cubicBezTo>
                    <a:cubicBezTo>
                      <a:pt x="2757" y="327"/>
                      <a:pt x="2281" y="26"/>
                      <a:pt x="1780" y="1"/>
                    </a:cubicBezTo>
                    <a:cubicBezTo>
                      <a:pt x="1768" y="0"/>
                      <a:pt x="1757" y="0"/>
                      <a:pt x="1746" y="0"/>
                    </a:cubicBezTo>
                    <a:close/>
                  </a:path>
                </a:pathLst>
              </a:custGeom>
              <a:solidFill>
                <a:srgbClr val="6E5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4"/>
              <p:cNvSpPr/>
              <p:nvPr/>
            </p:nvSpPr>
            <p:spPr>
              <a:xfrm>
                <a:off x="6750229" y="2528185"/>
                <a:ext cx="59400" cy="56000"/>
              </a:xfrm>
              <a:custGeom>
                <a:avLst/>
                <a:gdLst/>
                <a:ahLst/>
                <a:cxnLst/>
                <a:rect l="l" t="t" r="r" b="b"/>
                <a:pathLst>
                  <a:path w="3459" h="3261" extrusionOk="0">
                    <a:moveTo>
                      <a:pt x="1704" y="1"/>
                    </a:moveTo>
                    <a:cubicBezTo>
                      <a:pt x="752" y="1"/>
                      <a:pt x="0" y="1078"/>
                      <a:pt x="0" y="2432"/>
                    </a:cubicBezTo>
                    <a:cubicBezTo>
                      <a:pt x="0" y="2532"/>
                      <a:pt x="25" y="2632"/>
                      <a:pt x="25" y="2733"/>
                    </a:cubicBezTo>
                    <a:cubicBezTo>
                      <a:pt x="49" y="3042"/>
                      <a:pt x="321" y="3261"/>
                      <a:pt x="627" y="3261"/>
                    </a:cubicBezTo>
                    <a:cubicBezTo>
                      <a:pt x="644" y="3261"/>
                      <a:pt x="660" y="3260"/>
                      <a:pt x="677" y="3259"/>
                    </a:cubicBezTo>
                    <a:cubicBezTo>
                      <a:pt x="1003" y="3234"/>
                      <a:pt x="1253" y="2933"/>
                      <a:pt x="1203" y="2607"/>
                    </a:cubicBezTo>
                    <a:cubicBezTo>
                      <a:pt x="1203" y="2532"/>
                      <a:pt x="1203" y="2482"/>
                      <a:pt x="1203" y="2407"/>
                    </a:cubicBezTo>
                    <a:cubicBezTo>
                      <a:pt x="1203" y="1655"/>
                      <a:pt x="1529" y="1204"/>
                      <a:pt x="1704" y="1204"/>
                    </a:cubicBezTo>
                    <a:lnTo>
                      <a:pt x="1729" y="1204"/>
                    </a:lnTo>
                    <a:cubicBezTo>
                      <a:pt x="1805" y="1204"/>
                      <a:pt x="1930" y="1279"/>
                      <a:pt x="2005" y="1429"/>
                    </a:cubicBezTo>
                    <a:cubicBezTo>
                      <a:pt x="2181" y="1680"/>
                      <a:pt x="2256" y="2031"/>
                      <a:pt x="2256" y="2407"/>
                    </a:cubicBezTo>
                    <a:cubicBezTo>
                      <a:pt x="2256" y="2457"/>
                      <a:pt x="2256" y="2507"/>
                      <a:pt x="2256" y="2582"/>
                    </a:cubicBezTo>
                    <a:cubicBezTo>
                      <a:pt x="2231" y="2908"/>
                      <a:pt x="2481" y="3184"/>
                      <a:pt x="2807" y="3209"/>
                    </a:cubicBezTo>
                    <a:lnTo>
                      <a:pt x="2882" y="3209"/>
                    </a:lnTo>
                    <a:cubicBezTo>
                      <a:pt x="3183" y="3184"/>
                      <a:pt x="3434" y="2958"/>
                      <a:pt x="3459" y="2657"/>
                    </a:cubicBezTo>
                    <a:cubicBezTo>
                      <a:pt x="3459" y="2557"/>
                      <a:pt x="3459" y="2482"/>
                      <a:pt x="3459" y="2382"/>
                    </a:cubicBezTo>
                    <a:cubicBezTo>
                      <a:pt x="3459" y="1780"/>
                      <a:pt x="3283" y="1229"/>
                      <a:pt x="3008" y="803"/>
                    </a:cubicBezTo>
                    <a:cubicBezTo>
                      <a:pt x="2682" y="276"/>
                      <a:pt x="2206" y="1"/>
                      <a:pt x="1704" y="1"/>
                    </a:cubicBezTo>
                    <a:close/>
                  </a:path>
                </a:pathLst>
              </a:custGeom>
              <a:solidFill>
                <a:srgbClr val="6E5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4"/>
              <p:cNvSpPr/>
              <p:nvPr/>
            </p:nvSpPr>
            <p:spPr>
              <a:xfrm>
                <a:off x="6488120" y="2501500"/>
                <a:ext cx="232000" cy="268149"/>
              </a:xfrm>
              <a:custGeom>
                <a:avLst/>
                <a:gdLst/>
                <a:ahLst/>
                <a:cxnLst/>
                <a:rect l="l" t="t" r="r" b="b"/>
                <a:pathLst>
                  <a:path w="13510" h="15615" extrusionOk="0">
                    <a:moveTo>
                      <a:pt x="6728" y="1"/>
                    </a:moveTo>
                    <a:cubicBezTo>
                      <a:pt x="3037" y="1"/>
                      <a:pt x="26" y="3500"/>
                      <a:pt x="1" y="7795"/>
                    </a:cubicBezTo>
                    <a:cubicBezTo>
                      <a:pt x="1" y="12106"/>
                      <a:pt x="3008" y="15615"/>
                      <a:pt x="6718" y="15615"/>
                    </a:cubicBezTo>
                    <a:cubicBezTo>
                      <a:pt x="10452" y="15615"/>
                      <a:pt x="13485" y="12131"/>
                      <a:pt x="13485" y="7820"/>
                    </a:cubicBezTo>
                    <a:cubicBezTo>
                      <a:pt x="13510" y="3510"/>
                      <a:pt x="10502" y="1"/>
                      <a:pt x="6768" y="1"/>
                    </a:cubicBezTo>
                    <a:cubicBezTo>
                      <a:pt x="6755" y="1"/>
                      <a:pt x="6741" y="1"/>
                      <a:pt x="6728" y="1"/>
                    </a:cubicBezTo>
                    <a:close/>
                  </a:path>
                </a:pathLst>
              </a:custGeom>
              <a:solidFill>
                <a:srgbClr val="F4E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4"/>
              <p:cNvSpPr/>
              <p:nvPr/>
            </p:nvSpPr>
            <p:spPr>
              <a:xfrm>
                <a:off x="6557837" y="2562185"/>
                <a:ext cx="92560" cy="60722"/>
              </a:xfrm>
              <a:custGeom>
                <a:avLst/>
                <a:gdLst/>
                <a:ahLst/>
                <a:cxnLst/>
                <a:rect l="l" t="t" r="r" b="b"/>
                <a:pathLst>
                  <a:path w="5390" h="3536" extrusionOk="0">
                    <a:moveTo>
                      <a:pt x="2639" y="0"/>
                    </a:moveTo>
                    <a:cubicBezTo>
                      <a:pt x="1168" y="0"/>
                      <a:pt x="1" y="792"/>
                      <a:pt x="1" y="1755"/>
                    </a:cubicBezTo>
                    <a:cubicBezTo>
                      <a:pt x="1" y="2732"/>
                      <a:pt x="1204" y="3535"/>
                      <a:pt x="2683" y="3535"/>
                    </a:cubicBezTo>
                    <a:cubicBezTo>
                      <a:pt x="2706" y="3535"/>
                      <a:pt x="2728" y="3535"/>
                      <a:pt x="2751" y="3535"/>
                    </a:cubicBezTo>
                    <a:cubicBezTo>
                      <a:pt x="4223" y="3535"/>
                      <a:pt x="5389" y="2743"/>
                      <a:pt x="5389" y="1780"/>
                    </a:cubicBezTo>
                    <a:cubicBezTo>
                      <a:pt x="5389" y="803"/>
                      <a:pt x="4186" y="1"/>
                      <a:pt x="2708" y="1"/>
                    </a:cubicBezTo>
                    <a:cubicBezTo>
                      <a:pt x="2685" y="0"/>
                      <a:pt x="2662" y="0"/>
                      <a:pt x="2639" y="0"/>
                    </a:cubicBezTo>
                    <a:close/>
                  </a:path>
                </a:pathLst>
              </a:custGeom>
              <a:solidFill>
                <a:srgbClr val="6E5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4"/>
              <p:cNvSpPr/>
              <p:nvPr/>
            </p:nvSpPr>
            <p:spPr>
              <a:xfrm>
                <a:off x="6574202" y="2608668"/>
                <a:ext cx="29708" cy="75336"/>
              </a:xfrm>
              <a:custGeom>
                <a:avLst/>
                <a:gdLst/>
                <a:ahLst/>
                <a:cxnLst/>
                <a:rect l="l" t="t" r="r" b="b"/>
                <a:pathLst>
                  <a:path w="1730" h="4387" fill="none" extrusionOk="0">
                    <a:moveTo>
                      <a:pt x="1730" y="0"/>
                    </a:moveTo>
                    <a:cubicBezTo>
                      <a:pt x="1730" y="2356"/>
                      <a:pt x="1730" y="2657"/>
                      <a:pt x="1730" y="3208"/>
                    </a:cubicBezTo>
                    <a:cubicBezTo>
                      <a:pt x="1730" y="3960"/>
                      <a:pt x="702" y="4386"/>
                      <a:pt x="0" y="3559"/>
                    </a:cubicBezTo>
                  </a:path>
                </a:pathLst>
              </a:custGeom>
              <a:noFill/>
              <a:ln w="20675" cap="rnd" cmpd="sng">
                <a:solidFill>
                  <a:srgbClr val="6E57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4"/>
              <p:cNvSpPr/>
              <p:nvPr/>
            </p:nvSpPr>
            <p:spPr>
              <a:xfrm>
                <a:off x="6603892" y="2608668"/>
                <a:ext cx="29726" cy="75765"/>
              </a:xfrm>
              <a:custGeom>
                <a:avLst/>
                <a:gdLst/>
                <a:ahLst/>
                <a:cxnLst/>
                <a:rect l="l" t="t" r="r" b="b"/>
                <a:pathLst>
                  <a:path w="1731" h="4412" fill="none" extrusionOk="0">
                    <a:moveTo>
                      <a:pt x="1" y="0"/>
                    </a:moveTo>
                    <a:cubicBezTo>
                      <a:pt x="1" y="2356"/>
                      <a:pt x="1" y="2657"/>
                      <a:pt x="1" y="3208"/>
                    </a:cubicBezTo>
                    <a:cubicBezTo>
                      <a:pt x="1" y="3960"/>
                      <a:pt x="1028" y="4411"/>
                      <a:pt x="1730" y="3559"/>
                    </a:cubicBezTo>
                  </a:path>
                </a:pathLst>
              </a:custGeom>
              <a:noFill/>
              <a:ln w="20675" cap="rnd" cmpd="sng">
                <a:solidFill>
                  <a:srgbClr val="6E57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 name="Google Shape;1841;p34"/>
            <p:cNvGrpSpPr/>
            <p:nvPr/>
          </p:nvGrpSpPr>
          <p:grpSpPr>
            <a:xfrm rot="5400000">
              <a:off x="982614" y="4377070"/>
              <a:ext cx="594362" cy="453853"/>
              <a:chOff x="1530147" y="3725108"/>
              <a:chExt cx="864149" cy="672973"/>
            </a:xfrm>
          </p:grpSpPr>
          <p:sp>
            <p:nvSpPr>
              <p:cNvPr id="1842" name="Google Shape;1842;p34"/>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4"/>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4"/>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4"/>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4"/>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34"/>
            <p:cNvGrpSpPr/>
            <p:nvPr/>
          </p:nvGrpSpPr>
          <p:grpSpPr>
            <a:xfrm rot="-5400000" flipH="1">
              <a:off x="605320" y="4290522"/>
              <a:ext cx="411508" cy="314211"/>
              <a:chOff x="1530147" y="3725108"/>
              <a:chExt cx="864149" cy="672973"/>
            </a:xfrm>
          </p:grpSpPr>
          <p:sp>
            <p:nvSpPr>
              <p:cNvPr id="1848" name="Google Shape;1848;p34"/>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4"/>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4"/>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4"/>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4"/>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3" name="Google Shape;1853;p34"/>
            <p:cNvSpPr/>
            <p:nvPr/>
          </p:nvSpPr>
          <p:spPr>
            <a:xfrm>
              <a:off x="800" y="3418784"/>
              <a:ext cx="575882" cy="1097714"/>
            </a:xfrm>
            <a:custGeom>
              <a:avLst/>
              <a:gdLst/>
              <a:ahLst/>
              <a:cxnLst/>
              <a:rect l="l" t="t" r="r" b="b"/>
              <a:pathLst>
                <a:path w="16781" h="31987" extrusionOk="0">
                  <a:moveTo>
                    <a:pt x="885" y="1"/>
                  </a:moveTo>
                  <a:cubicBezTo>
                    <a:pt x="571" y="1"/>
                    <a:pt x="276" y="141"/>
                    <a:pt x="0" y="374"/>
                  </a:cubicBezTo>
                  <a:lnTo>
                    <a:pt x="0" y="31987"/>
                  </a:lnTo>
                  <a:lnTo>
                    <a:pt x="9062" y="31987"/>
                  </a:lnTo>
                  <a:cubicBezTo>
                    <a:pt x="9176" y="30434"/>
                    <a:pt x="9495" y="28859"/>
                    <a:pt x="9861" y="27307"/>
                  </a:cubicBezTo>
                  <a:cubicBezTo>
                    <a:pt x="10979" y="21647"/>
                    <a:pt x="13353" y="17059"/>
                    <a:pt x="15704" y="11649"/>
                  </a:cubicBezTo>
                  <a:cubicBezTo>
                    <a:pt x="16780" y="9112"/>
                    <a:pt x="16238" y="8050"/>
                    <a:pt x="15180" y="8050"/>
                  </a:cubicBezTo>
                  <a:cubicBezTo>
                    <a:pt x="14353" y="8050"/>
                    <a:pt x="13211" y="8699"/>
                    <a:pt x="12280" y="9800"/>
                  </a:cubicBezTo>
                  <a:cubicBezTo>
                    <a:pt x="9221" y="13384"/>
                    <a:pt x="7395" y="17881"/>
                    <a:pt x="4634" y="21396"/>
                  </a:cubicBezTo>
                  <a:cubicBezTo>
                    <a:pt x="5318" y="18634"/>
                    <a:pt x="6551" y="15872"/>
                    <a:pt x="7806" y="13224"/>
                  </a:cubicBezTo>
                  <a:cubicBezTo>
                    <a:pt x="9039" y="10850"/>
                    <a:pt x="12919" y="2747"/>
                    <a:pt x="11070" y="1560"/>
                  </a:cubicBezTo>
                  <a:cubicBezTo>
                    <a:pt x="10805" y="1383"/>
                    <a:pt x="10534" y="1300"/>
                    <a:pt x="10258" y="1300"/>
                  </a:cubicBezTo>
                  <a:cubicBezTo>
                    <a:pt x="6812" y="1300"/>
                    <a:pt x="2687" y="14304"/>
                    <a:pt x="890" y="18383"/>
                  </a:cubicBezTo>
                  <a:cubicBezTo>
                    <a:pt x="616" y="14480"/>
                    <a:pt x="1872" y="10348"/>
                    <a:pt x="2283" y="6445"/>
                  </a:cubicBezTo>
                  <a:cubicBezTo>
                    <a:pt x="2419" y="5304"/>
                    <a:pt x="3287" y="1150"/>
                    <a:pt x="1438" y="145"/>
                  </a:cubicBezTo>
                  <a:cubicBezTo>
                    <a:pt x="1248" y="46"/>
                    <a:pt x="1063" y="1"/>
                    <a:pt x="885"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Text Box 2">
            <a:extLst>
              <a:ext uri="{FF2B5EF4-FFF2-40B4-BE49-F238E27FC236}">
                <a16:creationId xmlns="" xmlns:a16="http://schemas.microsoft.com/office/drawing/2014/main" id="{F36D9F56-D61D-4ED2-9112-075852393D3F}"/>
              </a:ext>
            </a:extLst>
          </p:cNvPr>
          <p:cNvSpPr txBox="1">
            <a:spLocks noChangeArrowheads="1"/>
          </p:cNvSpPr>
          <p:nvPr/>
        </p:nvSpPr>
        <p:spPr bwMode="auto">
          <a:xfrm>
            <a:off x="1816262" y="1849226"/>
            <a:ext cx="5703277" cy="208672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dirty="0"/>
              <a:t>      </a:t>
            </a:r>
            <a:r>
              <a:rPr lang="en-US" altLang="en-US" sz="2400" b="1" dirty="0" err="1">
                <a:solidFill>
                  <a:srgbClr val="0B19C8"/>
                </a:solidFill>
              </a:rPr>
              <a:t>Bài</a:t>
            </a:r>
            <a:r>
              <a:rPr lang="en-US" altLang="en-US" sz="2400" b="1" dirty="0">
                <a:solidFill>
                  <a:srgbClr val="0B19C8"/>
                </a:solidFill>
              </a:rPr>
              <a:t> : </a:t>
            </a:r>
            <a:r>
              <a:rPr lang="en-US" altLang="en-US" sz="2400" b="1" dirty="0" err="1">
                <a:solidFill>
                  <a:srgbClr val="0B19C8"/>
                </a:solidFill>
              </a:rPr>
              <a:t>Cái</a:t>
            </a:r>
            <a:r>
              <a:rPr lang="en-US" altLang="en-US" sz="2400" b="1" dirty="0">
                <a:solidFill>
                  <a:srgbClr val="0B19C8"/>
                </a:solidFill>
              </a:rPr>
              <a:t> </a:t>
            </a:r>
            <a:r>
              <a:rPr lang="en-US" altLang="en-US" sz="2400" b="1" dirty="0" err="1">
                <a:solidFill>
                  <a:srgbClr val="0B19C8"/>
                </a:solidFill>
              </a:rPr>
              <a:t>gì</a:t>
            </a:r>
            <a:r>
              <a:rPr lang="en-US" altLang="en-US" sz="2400" b="1" dirty="0">
                <a:solidFill>
                  <a:srgbClr val="0B19C8"/>
                </a:solidFill>
              </a:rPr>
              <a:t> </a:t>
            </a:r>
            <a:r>
              <a:rPr lang="en-US" altLang="en-US" sz="2400" b="1" dirty="0" err="1">
                <a:solidFill>
                  <a:srgbClr val="0B19C8"/>
                </a:solidFill>
              </a:rPr>
              <a:t>quý</a:t>
            </a:r>
            <a:r>
              <a:rPr lang="en-US" altLang="en-US" sz="2400" b="1" dirty="0">
                <a:solidFill>
                  <a:srgbClr val="0B19C8"/>
                </a:solidFill>
              </a:rPr>
              <a:t> </a:t>
            </a:r>
            <a:r>
              <a:rPr lang="en-US" altLang="en-US" sz="2400" b="1" dirty="0" err="1">
                <a:solidFill>
                  <a:srgbClr val="0B19C8"/>
                </a:solidFill>
              </a:rPr>
              <a:t>nhất</a:t>
            </a:r>
            <a:r>
              <a:rPr lang="en-US" altLang="en-US" sz="2400" b="1" dirty="0">
                <a:solidFill>
                  <a:srgbClr val="0B19C8"/>
                </a:solidFill>
              </a:rPr>
              <a:t>?</a:t>
            </a:r>
            <a:endParaRPr lang="en-US" altLang="en-US" sz="2400" dirty="0">
              <a:solidFill>
                <a:srgbClr val="0B19C8"/>
              </a:solidFill>
            </a:endParaRPr>
          </a:p>
          <a:p>
            <a:r>
              <a:rPr lang="en-US" altLang="en-US" sz="2400" dirty="0">
                <a:solidFill>
                  <a:srgbClr val="0B19C8"/>
                </a:solidFill>
              </a:rPr>
              <a:t> </a:t>
            </a:r>
            <a:r>
              <a:rPr lang="en-US" altLang="en-US" sz="2400" dirty="0" err="1">
                <a:solidFill>
                  <a:srgbClr val="0B19C8"/>
                </a:solidFill>
              </a:rPr>
              <a:t>Đọc</a:t>
            </a:r>
            <a:r>
              <a:rPr lang="en-US" altLang="en-US" sz="2400" dirty="0">
                <a:solidFill>
                  <a:srgbClr val="0B19C8"/>
                </a:solidFill>
              </a:rPr>
              <a:t> </a:t>
            </a:r>
            <a:r>
              <a:rPr lang="en-US" altLang="en-US" sz="2400" dirty="0" err="1">
                <a:solidFill>
                  <a:srgbClr val="0B19C8"/>
                </a:solidFill>
              </a:rPr>
              <a:t>đoạn</a:t>
            </a:r>
            <a:r>
              <a:rPr lang="en-US" altLang="en-US" sz="2400" dirty="0">
                <a:solidFill>
                  <a:srgbClr val="0B19C8"/>
                </a:solidFill>
              </a:rPr>
              <a:t> “ </a:t>
            </a:r>
            <a:r>
              <a:rPr lang="en-US" altLang="en-US" sz="2400" dirty="0" err="1">
                <a:solidFill>
                  <a:srgbClr val="0B19C8"/>
                </a:solidFill>
              </a:rPr>
              <a:t>Cuộc</a:t>
            </a:r>
            <a:r>
              <a:rPr lang="en-US" altLang="en-US" sz="2400" dirty="0">
                <a:solidFill>
                  <a:srgbClr val="0B19C8"/>
                </a:solidFill>
              </a:rPr>
              <a:t> </a:t>
            </a:r>
            <a:r>
              <a:rPr lang="en-US" altLang="en-US" sz="2400" dirty="0" err="1">
                <a:solidFill>
                  <a:srgbClr val="0B19C8"/>
                </a:solidFill>
              </a:rPr>
              <a:t>tranh</a:t>
            </a:r>
            <a:r>
              <a:rPr lang="en-US" altLang="en-US" sz="2400" dirty="0">
                <a:solidFill>
                  <a:srgbClr val="0B19C8"/>
                </a:solidFill>
              </a:rPr>
              <a:t> </a:t>
            </a:r>
            <a:r>
              <a:rPr lang="en-US" altLang="en-US" sz="2400" dirty="0" err="1">
                <a:solidFill>
                  <a:srgbClr val="0B19C8"/>
                </a:solidFill>
              </a:rPr>
              <a:t>luận</a:t>
            </a:r>
            <a:r>
              <a:rPr lang="en-US" altLang="en-US" sz="2400" dirty="0">
                <a:solidFill>
                  <a:srgbClr val="0B19C8"/>
                </a:solidFill>
              </a:rPr>
              <a:t> …..</a:t>
            </a:r>
            <a:r>
              <a:rPr lang="en-US" altLang="en-US" sz="2400" dirty="0" err="1">
                <a:solidFill>
                  <a:srgbClr val="0B19C8"/>
                </a:solidFill>
              </a:rPr>
              <a:t>vô</a:t>
            </a:r>
            <a:r>
              <a:rPr lang="en-US" altLang="en-US" sz="2400" dirty="0">
                <a:solidFill>
                  <a:srgbClr val="0B19C8"/>
                </a:solidFill>
              </a:rPr>
              <a:t> </a:t>
            </a:r>
            <a:r>
              <a:rPr lang="en-US" altLang="en-US" sz="2400" dirty="0" err="1">
                <a:solidFill>
                  <a:srgbClr val="0B19C8"/>
                </a:solidFill>
              </a:rPr>
              <a:t>vị</a:t>
            </a:r>
            <a:r>
              <a:rPr lang="en-US" altLang="en-US" sz="2400" dirty="0">
                <a:solidFill>
                  <a:srgbClr val="0B19C8"/>
                </a:solidFill>
              </a:rPr>
              <a:t> </a:t>
            </a:r>
            <a:r>
              <a:rPr lang="en-US" altLang="en-US" sz="2400" dirty="0" err="1">
                <a:solidFill>
                  <a:srgbClr val="0B19C8"/>
                </a:solidFill>
              </a:rPr>
              <a:t>mà</a:t>
            </a:r>
            <a:r>
              <a:rPr lang="en-US" altLang="en-US" sz="2400" dirty="0">
                <a:solidFill>
                  <a:srgbClr val="0B19C8"/>
                </a:solidFill>
              </a:rPr>
              <a:t> </a:t>
            </a:r>
            <a:r>
              <a:rPr lang="en-US" altLang="en-US" sz="2400" dirty="0" err="1">
                <a:solidFill>
                  <a:srgbClr val="0B19C8"/>
                </a:solidFill>
              </a:rPr>
              <a:t>thôi</a:t>
            </a:r>
            <a:r>
              <a:rPr lang="en-US" altLang="en-US" sz="2400" dirty="0">
                <a:solidFill>
                  <a:srgbClr val="0B19C8"/>
                </a:solidFill>
              </a:rPr>
              <a:t>.” </a:t>
            </a:r>
          </a:p>
          <a:p>
            <a:r>
              <a:rPr lang="en-US" altLang="en-US" sz="2400" dirty="0">
                <a:solidFill>
                  <a:srgbClr val="0B19C8"/>
                </a:solidFill>
              </a:rPr>
              <a:t> </a:t>
            </a:r>
            <a:r>
              <a:rPr lang="en-US" altLang="en-US" sz="2400" dirty="0" err="1">
                <a:solidFill>
                  <a:srgbClr val="0B19C8"/>
                </a:solidFill>
              </a:rPr>
              <a:t>Vì</a:t>
            </a:r>
            <a:r>
              <a:rPr lang="en-US" altLang="en-US" sz="2400" dirty="0">
                <a:solidFill>
                  <a:srgbClr val="0B19C8"/>
                </a:solidFill>
              </a:rPr>
              <a:t> </a:t>
            </a:r>
            <a:r>
              <a:rPr lang="en-US" altLang="en-US" sz="2400" dirty="0" err="1">
                <a:solidFill>
                  <a:srgbClr val="0B19C8"/>
                </a:solidFill>
              </a:rPr>
              <a:t>sao</a:t>
            </a:r>
            <a:r>
              <a:rPr lang="en-US" altLang="en-US" sz="2400" dirty="0">
                <a:solidFill>
                  <a:srgbClr val="0B19C8"/>
                </a:solidFill>
              </a:rPr>
              <a:t> </a:t>
            </a:r>
            <a:r>
              <a:rPr lang="en-US" altLang="en-US" sz="2400" dirty="0" err="1">
                <a:solidFill>
                  <a:srgbClr val="0B19C8"/>
                </a:solidFill>
              </a:rPr>
              <a:t>thầy</a:t>
            </a:r>
            <a:r>
              <a:rPr lang="en-US" altLang="en-US" sz="2400" dirty="0">
                <a:solidFill>
                  <a:srgbClr val="0B19C8"/>
                </a:solidFill>
              </a:rPr>
              <a:t> </a:t>
            </a:r>
            <a:r>
              <a:rPr lang="en-US" altLang="en-US" sz="2400" dirty="0" err="1">
                <a:solidFill>
                  <a:srgbClr val="0B19C8"/>
                </a:solidFill>
              </a:rPr>
              <a:t>giáo</a:t>
            </a:r>
            <a:r>
              <a:rPr lang="en-US" altLang="en-US" sz="2400" dirty="0">
                <a:solidFill>
                  <a:srgbClr val="0B19C8"/>
                </a:solidFill>
              </a:rPr>
              <a:t> </a:t>
            </a:r>
            <a:r>
              <a:rPr lang="en-US" altLang="en-US" sz="2400" dirty="0" err="1">
                <a:solidFill>
                  <a:srgbClr val="0B19C8"/>
                </a:solidFill>
              </a:rPr>
              <a:t>lại</a:t>
            </a:r>
            <a:r>
              <a:rPr lang="en-US" altLang="en-US" sz="2400" dirty="0">
                <a:solidFill>
                  <a:srgbClr val="0B19C8"/>
                </a:solidFill>
              </a:rPr>
              <a:t> </a:t>
            </a:r>
            <a:r>
              <a:rPr lang="en-US" altLang="en-US" sz="2400" dirty="0" err="1">
                <a:solidFill>
                  <a:srgbClr val="0B19C8"/>
                </a:solidFill>
              </a:rPr>
              <a:t>cho</a:t>
            </a:r>
            <a:r>
              <a:rPr lang="en-US" altLang="en-US" sz="2400" dirty="0">
                <a:solidFill>
                  <a:srgbClr val="0B19C8"/>
                </a:solidFill>
              </a:rPr>
              <a:t> </a:t>
            </a:r>
            <a:r>
              <a:rPr lang="en-US" altLang="en-US" sz="2400" dirty="0" err="1">
                <a:solidFill>
                  <a:srgbClr val="0B19C8"/>
                </a:solidFill>
              </a:rPr>
              <a:t>rằng</a:t>
            </a:r>
            <a:r>
              <a:rPr lang="en-US" altLang="en-US" sz="2400" dirty="0">
                <a:solidFill>
                  <a:srgbClr val="0B19C8"/>
                </a:solidFill>
              </a:rPr>
              <a:t> </a:t>
            </a:r>
            <a:r>
              <a:rPr lang="en-US" altLang="en-US" sz="2400" dirty="0" err="1">
                <a:solidFill>
                  <a:srgbClr val="0B19C8"/>
                </a:solidFill>
              </a:rPr>
              <a:t>người</a:t>
            </a:r>
            <a:r>
              <a:rPr lang="en-US" altLang="en-US" sz="2400" dirty="0">
                <a:solidFill>
                  <a:srgbClr val="0B19C8"/>
                </a:solidFill>
              </a:rPr>
              <a:t> </a:t>
            </a:r>
            <a:r>
              <a:rPr lang="en-US" altLang="en-US" sz="2400" dirty="0" err="1">
                <a:solidFill>
                  <a:srgbClr val="0B19C8"/>
                </a:solidFill>
              </a:rPr>
              <a:t>lao</a:t>
            </a:r>
            <a:r>
              <a:rPr lang="en-US" altLang="en-US" sz="2400" dirty="0">
                <a:solidFill>
                  <a:srgbClr val="0B19C8"/>
                </a:solidFill>
              </a:rPr>
              <a:t> </a:t>
            </a:r>
            <a:r>
              <a:rPr lang="en-US" altLang="en-US" sz="2400" dirty="0" err="1">
                <a:solidFill>
                  <a:srgbClr val="0B19C8"/>
                </a:solidFill>
              </a:rPr>
              <a:t>động</a:t>
            </a:r>
            <a:r>
              <a:rPr lang="en-US" altLang="en-US" sz="2400" dirty="0">
                <a:solidFill>
                  <a:srgbClr val="0B19C8"/>
                </a:solidFill>
              </a:rPr>
              <a:t> </a:t>
            </a:r>
            <a:r>
              <a:rPr lang="en-US" altLang="en-US" sz="2400" dirty="0" err="1">
                <a:solidFill>
                  <a:srgbClr val="0B19C8"/>
                </a:solidFill>
              </a:rPr>
              <a:t>mới</a:t>
            </a:r>
            <a:r>
              <a:rPr lang="en-US" altLang="en-US" sz="2400" dirty="0">
                <a:solidFill>
                  <a:srgbClr val="0B19C8"/>
                </a:solidFill>
              </a:rPr>
              <a:t> </a:t>
            </a:r>
            <a:r>
              <a:rPr lang="en-US" altLang="en-US" sz="2400" dirty="0" err="1">
                <a:solidFill>
                  <a:srgbClr val="0B19C8"/>
                </a:solidFill>
              </a:rPr>
              <a:t>là</a:t>
            </a:r>
            <a:r>
              <a:rPr lang="en-US" altLang="en-US" sz="2400" dirty="0">
                <a:solidFill>
                  <a:srgbClr val="0B19C8"/>
                </a:solidFill>
              </a:rPr>
              <a:t> </a:t>
            </a:r>
            <a:r>
              <a:rPr lang="en-US" altLang="en-US" sz="2400" dirty="0" err="1">
                <a:solidFill>
                  <a:srgbClr val="0B19C8"/>
                </a:solidFill>
              </a:rPr>
              <a:t>quý</a:t>
            </a:r>
            <a:r>
              <a:rPr lang="en-US" altLang="en-US" sz="2400" dirty="0">
                <a:solidFill>
                  <a:srgbClr val="0B19C8"/>
                </a:solidFill>
              </a:rPr>
              <a:t> </a:t>
            </a:r>
            <a:r>
              <a:rPr lang="en-US" altLang="en-US" sz="2400" dirty="0" err="1">
                <a:solidFill>
                  <a:srgbClr val="0B19C8"/>
                </a:solidFill>
              </a:rPr>
              <a:t>nhất</a:t>
            </a:r>
            <a:r>
              <a:rPr lang="en-US" altLang="en-US" sz="2400" dirty="0">
                <a:solidFill>
                  <a:srgbClr val="0B19C8"/>
                </a:solidFill>
              </a:rPr>
              <a:t>?</a:t>
            </a:r>
          </a:p>
        </p:txBody>
      </p:sp>
      <p:sp>
        <p:nvSpPr>
          <p:cNvPr id="177" name="TextBox 1">
            <a:extLst>
              <a:ext uri="{FF2B5EF4-FFF2-40B4-BE49-F238E27FC236}">
                <a16:creationId xmlns="" xmlns:a16="http://schemas.microsoft.com/office/drawing/2014/main" id="{628131A3-4163-4FF6-B658-13AD6716F9D0}"/>
              </a:ext>
            </a:extLst>
          </p:cNvPr>
          <p:cNvSpPr txBox="1">
            <a:spLocks noChangeArrowheads="1"/>
          </p:cNvSpPr>
          <p:nvPr/>
        </p:nvSpPr>
        <p:spPr bwMode="auto">
          <a:xfrm>
            <a:off x="996596" y="797153"/>
            <a:ext cx="705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F40C33"/>
                </a:solidFill>
                <a:latin typeface="Times New Roman" panose="02020603050405020304" pitchFamily="18" charset="0"/>
                <a:cs typeface="Times New Roman" panose="02020603050405020304" pitchFamily="18" charset="0"/>
              </a:rPr>
              <a:t>Ôn</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tập</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giữa</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học</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kì</a:t>
            </a:r>
            <a:r>
              <a:rPr lang="en-US" altLang="en-US" sz="2400" b="1" dirty="0">
                <a:solidFill>
                  <a:srgbClr val="F40C33"/>
                </a:solidFill>
                <a:latin typeface="Times New Roman" panose="02020603050405020304" pitchFamily="18" charset="0"/>
                <a:cs typeface="Times New Roman" panose="02020603050405020304" pitchFamily="18" charset="0"/>
              </a:rPr>
              <a:t> I </a:t>
            </a:r>
            <a:r>
              <a:rPr lang="en-US" altLang="en-US" sz="2400" b="1" dirty="0">
                <a:solidFill>
                  <a:srgbClr val="0000CC"/>
                </a:solidFill>
                <a:latin typeface="Times New Roman" panose="02020603050405020304" pitchFamily="18" charset="0"/>
                <a:cs typeface="Times New Roman" panose="02020603050405020304" pitchFamily="18" charset="0"/>
              </a:rPr>
              <a:t>(</a:t>
            </a:r>
            <a:r>
              <a:rPr lang="en-US" altLang="en-US" sz="2400" b="1" dirty="0" err="1">
                <a:solidFill>
                  <a:srgbClr val="0000CC"/>
                </a:solidFill>
                <a:latin typeface="Times New Roman" panose="02020603050405020304" pitchFamily="18" charset="0"/>
                <a:cs typeface="Times New Roman" panose="02020603050405020304" pitchFamily="18" charset="0"/>
              </a:rPr>
              <a:t>Tiết</a:t>
            </a:r>
            <a:r>
              <a:rPr lang="en-US" altLang="en-US" sz="2400" b="1" dirty="0">
                <a:solidFill>
                  <a:srgbClr val="0000CC"/>
                </a:solidFill>
                <a:latin typeface="Times New Roman" panose="02020603050405020304" pitchFamily="18" charset="0"/>
                <a:cs typeface="Times New Roman" panose="02020603050405020304" pitchFamily="18" charset="0"/>
              </a:rPr>
              <a:t> 3)</a:t>
            </a:r>
          </a:p>
        </p:txBody>
      </p:sp>
      <p:sp>
        <p:nvSpPr>
          <p:cNvPr id="178" name="Arrow: Right 177">
            <a:hlinkClick r:id="rId3" action="ppaction://hlinksldjump"/>
            <a:extLst>
              <a:ext uri="{FF2B5EF4-FFF2-40B4-BE49-F238E27FC236}">
                <a16:creationId xmlns="" xmlns:a16="http://schemas.microsoft.com/office/drawing/2014/main" id="{9940BAF4-800A-4AB5-AA0D-C0BF8F932388}"/>
              </a:ext>
            </a:extLst>
          </p:cNvPr>
          <p:cNvSpPr/>
          <p:nvPr/>
        </p:nvSpPr>
        <p:spPr>
          <a:xfrm flipH="1">
            <a:off x="8098912" y="4465967"/>
            <a:ext cx="929005" cy="58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grpSp>
        <p:nvGrpSpPr>
          <p:cNvPr id="2060" name="Google Shape;2060;p37"/>
          <p:cNvGrpSpPr/>
          <p:nvPr/>
        </p:nvGrpSpPr>
        <p:grpSpPr>
          <a:xfrm>
            <a:off x="-335280" y="439970"/>
            <a:ext cx="9479272" cy="5122630"/>
            <a:chOff x="4131846" y="439970"/>
            <a:chExt cx="5012146" cy="3693588"/>
          </a:xfrm>
        </p:grpSpPr>
        <p:grpSp>
          <p:nvGrpSpPr>
            <p:cNvPr id="2061" name="Google Shape;2061;p37"/>
            <p:cNvGrpSpPr/>
            <p:nvPr/>
          </p:nvGrpSpPr>
          <p:grpSpPr>
            <a:xfrm flipH="1">
              <a:off x="8554650" y="2134709"/>
              <a:ext cx="151241" cy="137891"/>
              <a:chOff x="1474943" y="3859420"/>
              <a:chExt cx="118956" cy="108456"/>
            </a:xfrm>
          </p:grpSpPr>
          <p:sp>
            <p:nvSpPr>
              <p:cNvPr id="2062" name="Google Shape;2062;p37"/>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7"/>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7"/>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37"/>
            <p:cNvSpPr/>
            <p:nvPr/>
          </p:nvSpPr>
          <p:spPr>
            <a:xfrm flipH="1">
              <a:off x="8746540" y="1496781"/>
              <a:ext cx="72718" cy="56711"/>
            </a:xfrm>
            <a:custGeom>
              <a:avLst/>
              <a:gdLst/>
              <a:ahLst/>
              <a:cxnLst/>
              <a:rect l="l" t="t" r="r" b="b"/>
              <a:pathLst>
                <a:path w="2694" h="2101" extrusionOk="0">
                  <a:moveTo>
                    <a:pt x="1347" y="1"/>
                  </a:moveTo>
                  <a:cubicBezTo>
                    <a:pt x="0" y="1"/>
                    <a:pt x="0" y="2100"/>
                    <a:pt x="1347" y="2100"/>
                  </a:cubicBezTo>
                  <a:cubicBezTo>
                    <a:pt x="2693" y="2100"/>
                    <a:pt x="2693"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7"/>
            <p:cNvSpPr/>
            <p:nvPr/>
          </p:nvSpPr>
          <p:spPr>
            <a:xfrm flipH="1">
              <a:off x="8690476" y="1384654"/>
              <a:ext cx="72718" cy="56090"/>
            </a:xfrm>
            <a:custGeom>
              <a:avLst/>
              <a:gdLst/>
              <a:ahLst/>
              <a:cxnLst/>
              <a:rect l="l" t="t" r="r" b="b"/>
              <a:pathLst>
                <a:path w="2694" h="2078" extrusionOk="0">
                  <a:moveTo>
                    <a:pt x="1347" y="0"/>
                  </a:moveTo>
                  <a:cubicBezTo>
                    <a:pt x="0" y="0"/>
                    <a:pt x="0" y="2077"/>
                    <a:pt x="1347" y="2077"/>
                  </a:cubicBezTo>
                  <a:cubicBezTo>
                    <a:pt x="2694" y="2077"/>
                    <a:pt x="2694" y="0"/>
                    <a:pt x="1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7"/>
            <p:cNvSpPr/>
            <p:nvPr/>
          </p:nvSpPr>
          <p:spPr>
            <a:xfrm flipH="1">
              <a:off x="8634413" y="1496781"/>
              <a:ext cx="72097" cy="56711"/>
            </a:xfrm>
            <a:custGeom>
              <a:avLst/>
              <a:gdLst/>
              <a:ahLst/>
              <a:cxnLst/>
              <a:rect l="l" t="t" r="r" b="b"/>
              <a:pathLst>
                <a:path w="2671" h="2101" extrusionOk="0">
                  <a:moveTo>
                    <a:pt x="1347" y="1"/>
                  </a:moveTo>
                  <a:cubicBezTo>
                    <a:pt x="0" y="1"/>
                    <a:pt x="0" y="2100"/>
                    <a:pt x="1347" y="2100"/>
                  </a:cubicBezTo>
                  <a:cubicBezTo>
                    <a:pt x="2671" y="2100"/>
                    <a:pt x="2671"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7"/>
            <p:cNvSpPr/>
            <p:nvPr/>
          </p:nvSpPr>
          <p:spPr>
            <a:xfrm flipH="1">
              <a:off x="8293912" y="2304607"/>
              <a:ext cx="842632" cy="1674385"/>
            </a:xfrm>
            <a:custGeom>
              <a:avLst/>
              <a:gdLst/>
              <a:ahLst/>
              <a:cxnLst/>
              <a:rect l="l" t="t" r="r" b="b"/>
              <a:pathLst>
                <a:path w="24554" h="48791" extrusionOk="0">
                  <a:moveTo>
                    <a:pt x="2805" y="1"/>
                  </a:moveTo>
                  <a:cubicBezTo>
                    <a:pt x="2747" y="1"/>
                    <a:pt x="2687" y="5"/>
                    <a:pt x="2625" y="13"/>
                  </a:cubicBezTo>
                  <a:cubicBezTo>
                    <a:pt x="1666" y="13"/>
                    <a:pt x="753" y="835"/>
                    <a:pt x="0" y="1862"/>
                  </a:cubicBezTo>
                  <a:lnTo>
                    <a:pt x="0" y="48791"/>
                  </a:lnTo>
                  <a:lnTo>
                    <a:pt x="12782" y="48791"/>
                  </a:lnTo>
                  <a:cubicBezTo>
                    <a:pt x="12782" y="45869"/>
                    <a:pt x="13284" y="42947"/>
                    <a:pt x="13946" y="40048"/>
                  </a:cubicBezTo>
                  <a:cubicBezTo>
                    <a:pt x="15430" y="31694"/>
                    <a:pt x="20246" y="25212"/>
                    <a:pt x="23396" y="17246"/>
                  </a:cubicBezTo>
                  <a:cubicBezTo>
                    <a:pt x="24554" y="14254"/>
                    <a:pt x="24111" y="13203"/>
                    <a:pt x="22987" y="13203"/>
                  </a:cubicBezTo>
                  <a:cubicBezTo>
                    <a:pt x="21606" y="13203"/>
                    <a:pt x="19197" y="14788"/>
                    <a:pt x="17461" y="16310"/>
                  </a:cubicBezTo>
                  <a:cubicBezTo>
                    <a:pt x="12463" y="20579"/>
                    <a:pt x="10614" y="26148"/>
                    <a:pt x="6893" y="31329"/>
                  </a:cubicBezTo>
                  <a:cubicBezTo>
                    <a:pt x="7829" y="27244"/>
                    <a:pt x="9495" y="23181"/>
                    <a:pt x="11162" y="19278"/>
                  </a:cubicBezTo>
                  <a:cubicBezTo>
                    <a:pt x="12828" y="15762"/>
                    <a:pt x="20246" y="6861"/>
                    <a:pt x="16526" y="3893"/>
                  </a:cubicBezTo>
                  <a:cubicBezTo>
                    <a:pt x="16142" y="3613"/>
                    <a:pt x="15743" y="3483"/>
                    <a:pt x="15332" y="3483"/>
                  </a:cubicBezTo>
                  <a:cubicBezTo>
                    <a:pt x="10589" y="3483"/>
                    <a:pt x="4289" y="20912"/>
                    <a:pt x="1895" y="26878"/>
                  </a:cubicBezTo>
                  <a:cubicBezTo>
                    <a:pt x="1529" y="21126"/>
                    <a:pt x="3196" y="15032"/>
                    <a:pt x="3743" y="9280"/>
                  </a:cubicBezTo>
                  <a:cubicBezTo>
                    <a:pt x="3922" y="7651"/>
                    <a:pt x="5344" y="1"/>
                    <a:pt x="28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7"/>
            <p:cNvSpPr/>
            <p:nvPr/>
          </p:nvSpPr>
          <p:spPr>
            <a:xfrm flipH="1">
              <a:off x="9051608" y="2750809"/>
              <a:ext cx="84936" cy="437377"/>
            </a:xfrm>
            <a:custGeom>
              <a:avLst/>
              <a:gdLst/>
              <a:ahLst/>
              <a:cxnLst/>
              <a:rect l="l" t="t" r="r" b="b"/>
              <a:pathLst>
                <a:path w="2475" h="12745" extrusionOk="0">
                  <a:moveTo>
                    <a:pt x="2048" y="1"/>
                  </a:moveTo>
                  <a:cubicBezTo>
                    <a:pt x="1911" y="1"/>
                    <a:pt x="1780" y="78"/>
                    <a:pt x="1735" y="259"/>
                  </a:cubicBezTo>
                  <a:cubicBezTo>
                    <a:pt x="1096" y="3043"/>
                    <a:pt x="525" y="5874"/>
                    <a:pt x="0" y="8704"/>
                  </a:cubicBezTo>
                  <a:lnTo>
                    <a:pt x="0" y="12744"/>
                  </a:lnTo>
                  <a:cubicBezTo>
                    <a:pt x="662" y="8613"/>
                    <a:pt x="1461" y="4504"/>
                    <a:pt x="2419" y="441"/>
                  </a:cubicBezTo>
                  <a:cubicBezTo>
                    <a:pt x="2475" y="179"/>
                    <a:pt x="2255" y="1"/>
                    <a:pt x="2048"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7"/>
            <p:cNvSpPr/>
            <p:nvPr/>
          </p:nvSpPr>
          <p:spPr>
            <a:xfrm flipH="1">
              <a:off x="8560662" y="3011759"/>
              <a:ext cx="575882" cy="1097714"/>
            </a:xfrm>
            <a:custGeom>
              <a:avLst/>
              <a:gdLst/>
              <a:ahLst/>
              <a:cxnLst/>
              <a:rect l="l" t="t" r="r" b="b"/>
              <a:pathLst>
                <a:path w="16781" h="31987" extrusionOk="0">
                  <a:moveTo>
                    <a:pt x="885" y="1"/>
                  </a:moveTo>
                  <a:cubicBezTo>
                    <a:pt x="571" y="1"/>
                    <a:pt x="276" y="141"/>
                    <a:pt x="0" y="374"/>
                  </a:cubicBezTo>
                  <a:lnTo>
                    <a:pt x="0" y="31987"/>
                  </a:lnTo>
                  <a:lnTo>
                    <a:pt x="9062" y="31987"/>
                  </a:lnTo>
                  <a:cubicBezTo>
                    <a:pt x="9176" y="30434"/>
                    <a:pt x="9495" y="28859"/>
                    <a:pt x="9861" y="27307"/>
                  </a:cubicBezTo>
                  <a:cubicBezTo>
                    <a:pt x="10979" y="21647"/>
                    <a:pt x="13353" y="17059"/>
                    <a:pt x="15704" y="11649"/>
                  </a:cubicBezTo>
                  <a:cubicBezTo>
                    <a:pt x="16780" y="9112"/>
                    <a:pt x="16238" y="8050"/>
                    <a:pt x="15180" y="8050"/>
                  </a:cubicBezTo>
                  <a:cubicBezTo>
                    <a:pt x="14353" y="8050"/>
                    <a:pt x="13211" y="8699"/>
                    <a:pt x="12280" y="9800"/>
                  </a:cubicBezTo>
                  <a:cubicBezTo>
                    <a:pt x="9221" y="13384"/>
                    <a:pt x="7395" y="17881"/>
                    <a:pt x="4634" y="21396"/>
                  </a:cubicBezTo>
                  <a:cubicBezTo>
                    <a:pt x="5318" y="18634"/>
                    <a:pt x="6551" y="15872"/>
                    <a:pt x="7806" y="13224"/>
                  </a:cubicBezTo>
                  <a:cubicBezTo>
                    <a:pt x="9039" y="10850"/>
                    <a:pt x="12919" y="2747"/>
                    <a:pt x="11070" y="1560"/>
                  </a:cubicBezTo>
                  <a:cubicBezTo>
                    <a:pt x="10805" y="1383"/>
                    <a:pt x="10534" y="1300"/>
                    <a:pt x="10258" y="1300"/>
                  </a:cubicBezTo>
                  <a:cubicBezTo>
                    <a:pt x="6812" y="1300"/>
                    <a:pt x="2687" y="14304"/>
                    <a:pt x="890" y="18383"/>
                  </a:cubicBezTo>
                  <a:cubicBezTo>
                    <a:pt x="616" y="14480"/>
                    <a:pt x="1872" y="10348"/>
                    <a:pt x="2283" y="6445"/>
                  </a:cubicBezTo>
                  <a:cubicBezTo>
                    <a:pt x="2419" y="5304"/>
                    <a:pt x="3287" y="1150"/>
                    <a:pt x="1438" y="145"/>
                  </a:cubicBezTo>
                  <a:cubicBezTo>
                    <a:pt x="1248" y="46"/>
                    <a:pt x="1063" y="1"/>
                    <a:pt x="885"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7"/>
            <p:cNvSpPr/>
            <p:nvPr/>
          </p:nvSpPr>
          <p:spPr>
            <a:xfrm flipH="1">
              <a:off x="7792772" y="1122441"/>
              <a:ext cx="1265458" cy="1080212"/>
            </a:xfrm>
            <a:custGeom>
              <a:avLst/>
              <a:gdLst/>
              <a:ahLst/>
              <a:cxnLst/>
              <a:rect l="l" t="t" r="r" b="b"/>
              <a:pathLst>
                <a:path w="36875" h="31477" extrusionOk="0">
                  <a:moveTo>
                    <a:pt x="31851" y="0"/>
                  </a:moveTo>
                  <a:cubicBezTo>
                    <a:pt x="31796" y="0"/>
                    <a:pt x="31740" y="1"/>
                    <a:pt x="31682" y="3"/>
                  </a:cubicBezTo>
                  <a:cubicBezTo>
                    <a:pt x="27414" y="208"/>
                    <a:pt x="22598" y="5572"/>
                    <a:pt x="18900" y="8357"/>
                  </a:cubicBezTo>
                  <a:cubicBezTo>
                    <a:pt x="18749" y="6204"/>
                    <a:pt x="20363" y="255"/>
                    <a:pt x="18301" y="255"/>
                  </a:cubicBezTo>
                  <a:cubicBezTo>
                    <a:pt x="17871" y="255"/>
                    <a:pt x="17281" y="514"/>
                    <a:pt x="16480" y="1121"/>
                  </a:cubicBezTo>
                  <a:cubicBezTo>
                    <a:pt x="13513" y="3358"/>
                    <a:pt x="12783" y="10023"/>
                    <a:pt x="9998" y="12055"/>
                  </a:cubicBezTo>
                  <a:cubicBezTo>
                    <a:pt x="9998" y="10936"/>
                    <a:pt x="10546" y="6120"/>
                    <a:pt x="9268" y="5572"/>
                  </a:cubicBezTo>
                  <a:cubicBezTo>
                    <a:pt x="9087" y="5482"/>
                    <a:pt x="8908" y="5440"/>
                    <a:pt x="8730" y="5440"/>
                  </a:cubicBezTo>
                  <a:cubicBezTo>
                    <a:pt x="6713" y="5440"/>
                    <a:pt x="4970" y="10874"/>
                    <a:pt x="4634" y="12237"/>
                  </a:cubicBezTo>
                  <a:cubicBezTo>
                    <a:pt x="3150" y="17053"/>
                    <a:pt x="1667" y="25590"/>
                    <a:pt x="1" y="31319"/>
                  </a:cubicBezTo>
                  <a:cubicBezTo>
                    <a:pt x="1667" y="31045"/>
                    <a:pt x="3613" y="30954"/>
                    <a:pt x="5581" y="30954"/>
                  </a:cubicBezTo>
                  <a:cubicBezTo>
                    <a:pt x="7550" y="30954"/>
                    <a:pt x="9542" y="31045"/>
                    <a:pt x="11299" y="31137"/>
                  </a:cubicBezTo>
                  <a:cubicBezTo>
                    <a:pt x="12365" y="31242"/>
                    <a:pt x="14609" y="31476"/>
                    <a:pt x="16636" y="31476"/>
                  </a:cubicBezTo>
                  <a:cubicBezTo>
                    <a:pt x="18124" y="31476"/>
                    <a:pt x="19496" y="31350"/>
                    <a:pt x="20201" y="30954"/>
                  </a:cubicBezTo>
                  <a:cubicBezTo>
                    <a:pt x="23533" y="28923"/>
                    <a:pt x="18717" y="27256"/>
                    <a:pt x="17599" y="25407"/>
                  </a:cubicBezTo>
                  <a:cubicBezTo>
                    <a:pt x="21867" y="24837"/>
                    <a:pt x="24264" y="24654"/>
                    <a:pt x="27414" y="23353"/>
                  </a:cubicBezTo>
                  <a:cubicBezTo>
                    <a:pt x="34284" y="20957"/>
                    <a:pt x="24629" y="19473"/>
                    <a:pt x="21867" y="18354"/>
                  </a:cubicBezTo>
                  <a:cubicBezTo>
                    <a:pt x="26318" y="16688"/>
                    <a:pt x="32618" y="15387"/>
                    <a:pt x="34079" y="11872"/>
                  </a:cubicBezTo>
                  <a:cubicBezTo>
                    <a:pt x="34881" y="10206"/>
                    <a:pt x="33985" y="9698"/>
                    <a:pt x="32474" y="9698"/>
                  </a:cubicBezTo>
                  <a:cubicBezTo>
                    <a:pt x="30115" y="9698"/>
                    <a:pt x="26255" y="10936"/>
                    <a:pt x="25017" y="10936"/>
                  </a:cubicBezTo>
                  <a:cubicBezTo>
                    <a:pt x="29036" y="8204"/>
                    <a:pt x="36875" y="0"/>
                    <a:pt x="31851" y="0"/>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7"/>
            <p:cNvSpPr/>
            <p:nvPr/>
          </p:nvSpPr>
          <p:spPr>
            <a:xfrm flipH="1">
              <a:off x="8056400" y="1263490"/>
              <a:ext cx="1031412" cy="952276"/>
            </a:xfrm>
            <a:custGeom>
              <a:avLst/>
              <a:gdLst/>
              <a:ahLst/>
              <a:cxnLst/>
              <a:rect l="l" t="t" r="r" b="b"/>
              <a:pathLst>
                <a:path w="30055" h="27749" extrusionOk="0">
                  <a:moveTo>
                    <a:pt x="29567" y="1"/>
                  </a:moveTo>
                  <a:cubicBezTo>
                    <a:pt x="29486" y="1"/>
                    <a:pt x="29401" y="35"/>
                    <a:pt x="29326" y="116"/>
                  </a:cubicBezTo>
                  <a:cubicBezTo>
                    <a:pt x="20310" y="9839"/>
                    <a:pt x="9627" y="17805"/>
                    <a:pt x="246" y="27164"/>
                  </a:cubicBezTo>
                  <a:cubicBezTo>
                    <a:pt x="1" y="27409"/>
                    <a:pt x="226" y="27748"/>
                    <a:pt x="489" y="27748"/>
                  </a:cubicBezTo>
                  <a:cubicBezTo>
                    <a:pt x="568" y="27748"/>
                    <a:pt x="651" y="27717"/>
                    <a:pt x="726" y="27643"/>
                  </a:cubicBezTo>
                  <a:cubicBezTo>
                    <a:pt x="10107" y="18307"/>
                    <a:pt x="20812" y="10319"/>
                    <a:pt x="29828" y="595"/>
                  </a:cubicBezTo>
                  <a:cubicBezTo>
                    <a:pt x="30054" y="351"/>
                    <a:pt x="29829" y="1"/>
                    <a:pt x="29567"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7"/>
            <p:cNvSpPr/>
            <p:nvPr/>
          </p:nvSpPr>
          <p:spPr>
            <a:xfrm flipH="1">
              <a:off x="8521630" y="1699846"/>
              <a:ext cx="18806" cy="17262"/>
            </a:xfrm>
            <a:custGeom>
              <a:avLst/>
              <a:gdLst/>
              <a:ahLst/>
              <a:cxnLst/>
              <a:rect l="l" t="t" r="r" b="b"/>
              <a:pathLst>
                <a:path w="548" h="503" extrusionOk="0">
                  <a:moveTo>
                    <a:pt x="548" y="0"/>
                  </a:moveTo>
                  <a:lnTo>
                    <a:pt x="548" y="0"/>
                  </a:lnTo>
                  <a:cubicBezTo>
                    <a:pt x="365" y="23"/>
                    <a:pt x="183" y="69"/>
                    <a:pt x="0" y="91"/>
                  </a:cubicBezTo>
                  <a:cubicBezTo>
                    <a:pt x="160" y="228"/>
                    <a:pt x="297" y="365"/>
                    <a:pt x="434" y="502"/>
                  </a:cubicBezTo>
                  <a:cubicBezTo>
                    <a:pt x="479" y="343"/>
                    <a:pt x="502" y="160"/>
                    <a:pt x="54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7"/>
            <p:cNvSpPr/>
            <p:nvPr/>
          </p:nvSpPr>
          <p:spPr>
            <a:xfrm flipH="1">
              <a:off x="8056147" y="1308481"/>
              <a:ext cx="494241" cy="417472"/>
            </a:xfrm>
            <a:custGeom>
              <a:avLst/>
              <a:gdLst/>
              <a:ahLst/>
              <a:cxnLst/>
              <a:rect l="l" t="t" r="r" b="b"/>
              <a:pathLst>
                <a:path w="14402" h="12165" extrusionOk="0">
                  <a:moveTo>
                    <a:pt x="838" y="11404"/>
                  </a:moveTo>
                  <a:lnTo>
                    <a:pt x="838" y="11404"/>
                  </a:lnTo>
                  <a:cubicBezTo>
                    <a:pt x="792" y="11564"/>
                    <a:pt x="769" y="11747"/>
                    <a:pt x="724" y="11906"/>
                  </a:cubicBezTo>
                  <a:cubicBezTo>
                    <a:pt x="587" y="11769"/>
                    <a:pt x="450" y="11632"/>
                    <a:pt x="290" y="11495"/>
                  </a:cubicBezTo>
                  <a:cubicBezTo>
                    <a:pt x="473" y="11473"/>
                    <a:pt x="655" y="11427"/>
                    <a:pt x="838" y="11404"/>
                  </a:cubicBezTo>
                  <a:close/>
                  <a:moveTo>
                    <a:pt x="1667" y="0"/>
                  </a:moveTo>
                  <a:cubicBezTo>
                    <a:pt x="1495" y="0"/>
                    <a:pt x="1329" y="109"/>
                    <a:pt x="1340" y="334"/>
                  </a:cubicBezTo>
                  <a:cubicBezTo>
                    <a:pt x="1500" y="4169"/>
                    <a:pt x="838" y="7980"/>
                    <a:pt x="62" y="11724"/>
                  </a:cubicBezTo>
                  <a:cubicBezTo>
                    <a:pt x="0" y="11990"/>
                    <a:pt x="178" y="12164"/>
                    <a:pt x="396" y="12164"/>
                  </a:cubicBezTo>
                  <a:cubicBezTo>
                    <a:pt x="421" y="12164"/>
                    <a:pt x="447" y="12162"/>
                    <a:pt x="473" y="12157"/>
                  </a:cubicBezTo>
                  <a:cubicBezTo>
                    <a:pt x="2664" y="11838"/>
                    <a:pt x="4764" y="11016"/>
                    <a:pt x="6818" y="10286"/>
                  </a:cubicBezTo>
                  <a:cubicBezTo>
                    <a:pt x="9238" y="9441"/>
                    <a:pt x="11611" y="8528"/>
                    <a:pt x="14008" y="7707"/>
                  </a:cubicBezTo>
                  <a:cubicBezTo>
                    <a:pt x="14401" y="7582"/>
                    <a:pt x="14288" y="7026"/>
                    <a:pt x="13939" y="7026"/>
                  </a:cubicBezTo>
                  <a:cubicBezTo>
                    <a:pt x="13904" y="7026"/>
                    <a:pt x="13866" y="7032"/>
                    <a:pt x="13825" y="7045"/>
                  </a:cubicBezTo>
                  <a:cubicBezTo>
                    <a:pt x="11406" y="7843"/>
                    <a:pt x="9032" y="8756"/>
                    <a:pt x="6635" y="9624"/>
                  </a:cubicBezTo>
                  <a:cubicBezTo>
                    <a:pt x="4764" y="10286"/>
                    <a:pt x="2824" y="11016"/>
                    <a:pt x="838" y="11404"/>
                  </a:cubicBezTo>
                  <a:cubicBezTo>
                    <a:pt x="1568" y="7752"/>
                    <a:pt x="2185" y="4054"/>
                    <a:pt x="2025" y="334"/>
                  </a:cubicBezTo>
                  <a:cubicBezTo>
                    <a:pt x="2025" y="114"/>
                    <a:pt x="1843" y="0"/>
                    <a:pt x="1667"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7"/>
            <p:cNvSpPr/>
            <p:nvPr/>
          </p:nvSpPr>
          <p:spPr>
            <a:xfrm flipH="1">
              <a:off x="8267032" y="1569025"/>
              <a:ext cx="447329" cy="323031"/>
            </a:xfrm>
            <a:custGeom>
              <a:avLst/>
              <a:gdLst/>
              <a:ahLst/>
              <a:cxnLst/>
              <a:rect l="l" t="t" r="r" b="b"/>
              <a:pathLst>
                <a:path w="13035" h="9413" extrusionOk="0">
                  <a:moveTo>
                    <a:pt x="1470" y="0"/>
                  </a:moveTo>
                  <a:cubicBezTo>
                    <a:pt x="1296" y="0"/>
                    <a:pt x="1119" y="115"/>
                    <a:pt x="1119" y="343"/>
                  </a:cubicBezTo>
                  <a:cubicBezTo>
                    <a:pt x="1051" y="3150"/>
                    <a:pt x="229" y="5889"/>
                    <a:pt x="1" y="8674"/>
                  </a:cubicBezTo>
                  <a:cubicBezTo>
                    <a:pt x="1" y="8834"/>
                    <a:pt x="115" y="8994"/>
                    <a:pt x="252" y="9016"/>
                  </a:cubicBezTo>
                  <a:cubicBezTo>
                    <a:pt x="1627" y="9313"/>
                    <a:pt x="3028" y="9412"/>
                    <a:pt x="4440" y="9412"/>
                  </a:cubicBezTo>
                  <a:cubicBezTo>
                    <a:pt x="7154" y="9412"/>
                    <a:pt x="9905" y="9046"/>
                    <a:pt x="12578" y="9016"/>
                  </a:cubicBezTo>
                  <a:cubicBezTo>
                    <a:pt x="13034" y="9016"/>
                    <a:pt x="13034" y="8332"/>
                    <a:pt x="12578" y="8332"/>
                  </a:cubicBezTo>
                  <a:cubicBezTo>
                    <a:pt x="9697" y="8352"/>
                    <a:pt x="6797" y="8660"/>
                    <a:pt x="3913" y="8660"/>
                  </a:cubicBezTo>
                  <a:cubicBezTo>
                    <a:pt x="3644" y="8660"/>
                    <a:pt x="3374" y="8657"/>
                    <a:pt x="3105" y="8651"/>
                  </a:cubicBezTo>
                  <a:cubicBezTo>
                    <a:pt x="2329" y="8628"/>
                    <a:pt x="1553" y="8560"/>
                    <a:pt x="800" y="8423"/>
                  </a:cubicBezTo>
                  <a:cubicBezTo>
                    <a:pt x="571" y="8377"/>
                    <a:pt x="1051" y="5981"/>
                    <a:pt x="1119" y="5638"/>
                  </a:cubicBezTo>
                  <a:cubicBezTo>
                    <a:pt x="1439" y="3881"/>
                    <a:pt x="1781" y="2146"/>
                    <a:pt x="1804" y="343"/>
                  </a:cubicBezTo>
                  <a:cubicBezTo>
                    <a:pt x="1815" y="115"/>
                    <a:pt x="1644" y="0"/>
                    <a:pt x="1470"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7"/>
            <p:cNvSpPr/>
            <p:nvPr/>
          </p:nvSpPr>
          <p:spPr>
            <a:xfrm flipH="1">
              <a:off x="8502833" y="1696037"/>
              <a:ext cx="434768" cy="392421"/>
            </a:xfrm>
            <a:custGeom>
              <a:avLst/>
              <a:gdLst/>
              <a:ahLst/>
              <a:cxnLst/>
              <a:rect l="l" t="t" r="r" b="b"/>
              <a:pathLst>
                <a:path w="12669" h="11435" extrusionOk="0">
                  <a:moveTo>
                    <a:pt x="2382" y="0"/>
                  </a:moveTo>
                  <a:cubicBezTo>
                    <a:pt x="2245" y="0"/>
                    <a:pt x="2114" y="75"/>
                    <a:pt x="2078" y="248"/>
                  </a:cubicBezTo>
                  <a:cubicBezTo>
                    <a:pt x="1324" y="3444"/>
                    <a:pt x="617" y="6662"/>
                    <a:pt x="46" y="9880"/>
                  </a:cubicBezTo>
                  <a:cubicBezTo>
                    <a:pt x="1" y="10109"/>
                    <a:pt x="138" y="10314"/>
                    <a:pt x="366" y="10337"/>
                  </a:cubicBezTo>
                  <a:cubicBezTo>
                    <a:pt x="4337" y="10519"/>
                    <a:pt x="8263" y="11067"/>
                    <a:pt x="12235" y="11432"/>
                  </a:cubicBezTo>
                  <a:cubicBezTo>
                    <a:pt x="12249" y="11434"/>
                    <a:pt x="12262" y="11435"/>
                    <a:pt x="12276" y="11435"/>
                  </a:cubicBezTo>
                  <a:cubicBezTo>
                    <a:pt x="12668" y="11435"/>
                    <a:pt x="12655" y="10792"/>
                    <a:pt x="12235" y="10748"/>
                  </a:cubicBezTo>
                  <a:cubicBezTo>
                    <a:pt x="8400" y="10383"/>
                    <a:pt x="4611" y="9858"/>
                    <a:pt x="777" y="9652"/>
                  </a:cubicBezTo>
                  <a:cubicBezTo>
                    <a:pt x="754" y="9789"/>
                    <a:pt x="731" y="9926"/>
                    <a:pt x="708" y="10086"/>
                  </a:cubicBezTo>
                  <a:cubicBezTo>
                    <a:pt x="594" y="9926"/>
                    <a:pt x="480" y="9789"/>
                    <a:pt x="366" y="9629"/>
                  </a:cubicBezTo>
                  <a:lnTo>
                    <a:pt x="366" y="9629"/>
                  </a:lnTo>
                  <a:cubicBezTo>
                    <a:pt x="503" y="9652"/>
                    <a:pt x="640" y="9652"/>
                    <a:pt x="777" y="9652"/>
                  </a:cubicBezTo>
                  <a:cubicBezTo>
                    <a:pt x="1347" y="6571"/>
                    <a:pt x="2032" y="3489"/>
                    <a:pt x="2740" y="431"/>
                  </a:cubicBezTo>
                  <a:cubicBezTo>
                    <a:pt x="2808" y="170"/>
                    <a:pt x="2588" y="0"/>
                    <a:pt x="238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7"/>
            <p:cNvSpPr/>
            <p:nvPr/>
          </p:nvSpPr>
          <p:spPr>
            <a:xfrm flipH="1">
              <a:off x="8910936" y="2026487"/>
              <a:ext cx="14139" cy="15683"/>
            </a:xfrm>
            <a:custGeom>
              <a:avLst/>
              <a:gdLst/>
              <a:ahLst/>
              <a:cxnLst/>
              <a:rect l="l" t="t" r="r" b="b"/>
              <a:pathLst>
                <a:path w="412" h="457" extrusionOk="0">
                  <a:moveTo>
                    <a:pt x="1" y="0"/>
                  </a:moveTo>
                  <a:cubicBezTo>
                    <a:pt x="115" y="160"/>
                    <a:pt x="229" y="297"/>
                    <a:pt x="343" y="457"/>
                  </a:cubicBezTo>
                  <a:cubicBezTo>
                    <a:pt x="366" y="297"/>
                    <a:pt x="389" y="160"/>
                    <a:pt x="412" y="23"/>
                  </a:cubicBezTo>
                  <a:cubicBezTo>
                    <a:pt x="275" y="23"/>
                    <a:pt x="138" y="23"/>
                    <a:pt x="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7"/>
            <p:cNvSpPr/>
            <p:nvPr/>
          </p:nvSpPr>
          <p:spPr>
            <a:xfrm flipH="1">
              <a:off x="7471219" y="695687"/>
              <a:ext cx="1665325" cy="1843536"/>
            </a:xfrm>
            <a:custGeom>
              <a:avLst/>
              <a:gdLst/>
              <a:ahLst/>
              <a:cxnLst/>
              <a:rect l="l" t="t" r="r" b="b"/>
              <a:pathLst>
                <a:path w="48527" h="53720" extrusionOk="0">
                  <a:moveTo>
                    <a:pt x="25863" y="1"/>
                  </a:moveTo>
                  <a:cubicBezTo>
                    <a:pt x="20047" y="1"/>
                    <a:pt x="14276" y="3555"/>
                    <a:pt x="12919" y="9493"/>
                  </a:cubicBezTo>
                  <a:cubicBezTo>
                    <a:pt x="9833" y="7156"/>
                    <a:pt x="6192" y="5344"/>
                    <a:pt x="2639" y="5344"/>
                  </a:cubicBezTo>
                  <a:cubicBezTo>
                    <a:pt x="1750" y="5344"/>
                    <a:pt x="867" y="5457"/>
                    <a:pt x="0" y="5704"/>
                  </a:cubicBezTo>
                  <a:lnTo>
                    <a:pt x="0" y="25197"/>
                  </a:lnTo>
                  <a:cubicBezTo>
                    <a:pt x="205" y="25379"/>
                    <a:pt x="411" y="25585"/>
                    <a:pt x="593" y="25790"/>
                  </a:cubicBezTo>
                  <a:cubicBezTo>
                    <a:pt x="411" y="25859"/>
                    <a:pt x="205" y="25927"/>
                    <a:pt x="0" y="26018"/>
                  </a:cubicBezTo>
                  <a:lnTo>
                    <a:pt x="0" y="46127"/>
                  </a:lnTo>
                  <a:cubicBezTo>
                    <a:pt x="478" y="46174"/>
                    <a:pt x="959" y="46197"/>
                    <a:pt x="1442" y="46197"/>
                  </a:cubicBezTo>
                  <a:cubicBezTo>
                    <a:pt x="3999" y="46197"/>
                    <a:pt x="6576" y="45552"/>
                    <a:pt x="8765" y="44438"/>
                  </a:cubicBezTo>
                  <a:lnTo>
                    <a:pt x="9267" y="44918"/>
                  </a:lnTo>
                  <a:cubicBezTo>
                    <a:pt x="11535" y="49328"/>
                    <a:pt x="16571" y="53720"/>
                    <a:pt x="21990" y="53720"/>
                  </a:cubicBezTo>
                  <a:cubicBezTo>
                    <a:pt x="22517" y="53720"/>
                    <a:pt x="23047" y="53678"/>
                    <a:pt x="23579" y="53591"/>
                  </a:cubicBezTo>
                  <a:cubicBezTo>
                    <a:pt x="26569" y="53249"/>
                    <a:pt x="29901" y="51240"/>
                    <a:pt x="31385" y="48433"/>
                  </a:cubicBezTo>
                  <a:cubicBezTo>
                    <a:pt x="33051" y="45260"/>
                    <a:pt x="32229" y="42589"/>
                    <a:pt x="32047" y="38276"/>
                  </a:cubicBezTo>
                  <a:cubicBezTo>
                    <a:pt x="38871" y="38276"/>
                    <a:pt x="45696" y="36450"/>
                    <a:pt x="47203" y="28620"/>
                  </a:cubicBezTo>
                  <a:cubicBezTo>
                    <a:pt x="48527" y="20791"/>
                    <a:pt x="40880" y="18965"/>
                    <a:pt x="35060" y="18303"/>
                  </a:cubicBezTo>
                  <a:cubicBezTo>
                    <a:pt x="38552" y="12483"/>
                    <a:pt x="38712" y="4814"/>
                    <a:pt x="31727" y="1322"/>
                  </a:cubicBezTo>
                  <a:cubicBezTo>
                    <a:pt x="29887" y="425"/>
                    <a:pt x="27872" y="1"/>
                    <a:pt x="2586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7"/>
            <p:cNvSpPr/>
            <p:nvPr/>
          </p:nvSpPr>
          <p:spPr>
            <a:xfrm flipH="1">
              <a:off x="8127644" y="1254629"/>
              <a:ext cx="1008900" cy="2878929"/>
            </a:xfrm>
            <a:custGeom>
              <a:avLst/>
              <a:gdLst/>
              <a:ahLst/>
              <a:cxnLst/>
              <a:rect l="l" t="t" r="r" b="b"/>
              <a:pathLst>
                <a:path w="29399" h="83891" extrusionOk="0">
                  <a:moveTo>
                    <a:pt x="15689" y="0"/>
                  </a:moveTo>
                  <a:cubicBezTo>
                    <a:pt x="14399" y="0"/>
                    <a:pt x="13558" y="9917"/>
                    <a:pt x="12075" y="14502"/>
                  </a:cubicBezTo>
                  <a:cubicBezTo>
                    <a:pt x="11253" y="17583"/>
                    <a:pt x="5227" y="28745"/>
                    <a:pt x="0" y="45909"/>
                  </a:cubicBezTo>
                  <a:lnTo>
                    <a:pt x="0" y="83891"/>
                  </a:lnTo>
                  <a:lnTo>
                    <a:pt x="2693" y="83891"/>
                  </a:lnTo>
                  <a:lnTo>
                    <a:pt x="4451" y="83868"/>
                  </a:lnTo>
                  <a:cubicBezTo>
                    <a:pt x="2442" y="76883"/>
                    <a:pt x="3538" y="60654"/>
                    <a:pt x="5432" y="50611"/>
                  </a:cubicBezTo>
                  <a:cubicBezTo>
                    <a:pt x="7099" y="41778"/>
                    <a:pt x="9587" y="26143"/>
                    <a:pt x="16252" y="19980"/>
                  </a:cubicBezTo>
                  <a:cubicBezTo>
                    <a:pt x="21228" y="14502"/>
                    <a:pt x="29399" y="11169"/>
                    <a:pt x="29399" y="9846"/>
                  </a:cubicBezTo>
                  <a:cubicBezTo>
                    <a:pt x="29260" y="9610"/>
                    <a:pt x="28911" y="9476"/>
                    <a:pt x="28373" y="9476"/>
                  </a:cubicBezTo>
                  <a:cubicBezTo>
                    <a:pt x="26250" y="9476"/>
                    <a:pt x="21180" y="11553"/>
                    <a:pt x="14426" y="17652"/>
                  </a:cubicBezTo>
                  <a:cubicBezTo>
                    <a:pt x="16252" y="11512"/>
                    <a:pt x="17575" y="1012"/>
                    <a:pt x="15749" y="8"/>
                  </a:cubicBezTo>
                  <a:cubicBezTo>
                    <a:pt x="15729" y="3"/>
                    <a:pt x="15709" y="0"/>
                    <a:pt x="15689" y="0"/>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7"/>
            <p:cNvSpPr/>
            <p:nvPr/>
          </p:nvSpPr>
          <p:spPr>
            <a:xfrm flipH="1">
              <a:off x="8747766" y="2023886"/>
              <a:ext cx="201684" cy="376840"/>
            </a:xfrm>
            <a:custGeom>
              <a:avLst/>
              <a:gdLst/>
              <a:ahLst/>
              <a:cxnLst/>
              <a:rect l="l" t="t" r="r" b="b"/>
              <a:pathLst>
                <a:path w="5877" h="10981" extrusionOk="0">
                  <a:moveTo>
                    <a:pt x="5411" y="0"/>
                  </a:moveTo>
                  <a:cubicBezTo>
                    <a:pt x="5308" y="0"/>
                    <a:pt x="5206" y="53"/>
                    <a:pt x="5142" y="181"/>
                  </a:cubicBezTo>
                  <a:cubicBezTo>
                    <a:pt x="3270" y="3559"/>
                    <a:pt x="1490" y="6960"/>
                    <a:pt x="97" y="10567"/>
                  </a:cubicBezTo>
                  <a:cubicBezTo>
                    <a:pt x="0" y="10816"/>
                    <a:pt x="214" y="10981"/>
                    <a:pt x="433" y="10981"/>
                  </a:cubicBezTo>
                  <a:cubicBezTo>
                    <a:pt x="575" y="10981"/>
                    <a:pt x="719" y="10911"/>
                    <a:pt x="782" y="10749"/>
                  </a:cubicBezTo>
                  <a:cubicBezTo>
                    <a:pt x="2152" y="7211"/>
                    <a:pt x="3909" y="3856"/>
                    <a:pt x="5735" y="524"/>
                  </a:cubicBezTo>
                  <a:cubicBezTo>
                    <a:pt x="5876" y="257"/>
                    <a:pt x="5640" y="0"/>
                    <a:pt x="5411"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7"/>
            <p:cNvSpPr/>
            <p:nvPr/>
          </p:nvSpPr>
          <p:spPr>
            <a:xfrm flipH="1">
              <a:off x="8835551" y="2328074"/>
              <a:ext cx="50207" cy="97462"/>
            </a:xfrm>
            <a:custGeom>
              <a:avLst/>
              <a:gdLst/>
              <a:ahLst/>
              <a:cxnLst/>
              <a:rect l="l" t="t" r="r" b="b"/>
              <a:pathLst>
                <a:path w="1463" h="2840" extrusionOk="0">
                  <a:moveTo>
                    <a:pt x="1047" y="0"/>
                  </a:moveTo>
                  <a:cubicBezTo>
                    <a:pt x="911" y="0"/>
                    <a:pt x="778" y="75"/>
                    <a:pt x="732" y="248"/>
                  </a:cubicBezTo>
                  <a:cubicBezTo>
                    <a:pt x="550" y="979"/>
                    <a:pt x="253" y="1664"/>
                    <a:pt x="71" y="2394"/>
                  </a:cubicBezTo>
                  <a:cubicBezTo>
                    <a:pt x="1" y="2660"/>
                    <a:pt x="222" y="2840"/>
                    <a:pt x="430" y="2840"/>
                  </a:cubicBezTo>
                  <a:cubicBezTo>
                    <a:pt x="562" y="2840"/>
                    <a:pt x="688" y="2767"/>
                    <a:pt x="732" y="2599"/>
                  </a:cubicBezTo>
                  <a:cubicBezTo>
                    <a:pt x="938" y="1869"/>
                    <a:pt x="1212" y="1161"/>
                    <a:pt x="1394" y="431"/>
                  </a:cubicBezTo>
                  <a:cubicBezTo>
                    <a:pt x="1463" y="170"/>
                    <a:pt x="1251" y="0"/>
                    <a:pt x="1047"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7"/>
            <p:cNvSpPr/>
            <p:nvPr/>
          </p:nvSpPr>
          <p:spPr>
            <a:xfrm flipH="1">
              <a:off x="8937158" y="2494896"/>
              <a:ext cx="91388" cy="228555"/>
            </a:xfrm>
            <a:custGeom>
              <a:avLst/>
              <a:gdLst/>
              <a:ahLst/>
              <a:cxnLst/>
              <a:rect l="l" t="t" r="r" b="b"/>
              <a:pathLst>
                <a:path w="2663" h="6660" extrusionOk="0">
                  <a:moveTo>
                    <a:pt x="2241" y="0"/>
                  </a:moveTo>
                  <a:cubicBezTo>
                    <a:pt x="2102" y="0"/>
                    <a:pt x="1964" y="75"/>
                    <a:pt x="1909" y="248"/>
                  </a:cubicBezTo>
                  <a:cubicBezTo>
                    <a:pt x="1316" y="2234"/>
                    <a:pt x="768" y="4243"/>
                    <a:pt x="83" y="6229"/>
                  </a:cubicBezTo>
                  <a:cubicBezTo>
                    <a:pt x="1" y="6489"/>
                    <a:pt x="207" y="6659"/>
                    <a:pt x="419" y="6659"/>
                  </a:cubicBezTo>
                  <a:cubicBezTo>
                    <a:pt x="560" y="6659"/>
                    <a:pt x="704" y="6584"/>
                    <a:pt x="768" y="6411"/>
                  </a:cubicBezTo>
                  <a:cubicBezTo>
                    <a:pt x="1430" y="4425"/>
                    <a:pt x="2000" y="2417"/>
                    <a:pt x="2594" y="431"/>
                  </a:cubicBezTo>
                  <a:cubicBezTo>
                    <a:pt x="2662" y="170"/>
                    <a:pt x="2451" y="0"/>
                    <a:pt x="2241"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7"/>
            <p:cNvSpPr/>
            <p:nvPr/>
          </p:nvSpPr>
          <p:spPr>
            <a:xfrm flipH="1">
              <a:off x="8917597" y="2668786"/>
              <a:ext cx="109988" cy="374232"/>
            </a:xfrm>
            <a:custGeom>
              <a:avLst/>
              <a:gdLst/>
              <a:ahLst/>
              <a:cxnLst/>
              <a:rect l="l" t="t" r="r" b="b"/>
              <a:pathLst>
                <a:path w="3205" h="10905" extrusionOk="0">
                  <a:moveTo>
                    <a:pt x="2789" y="1"/>
                  </a:moveTo>
                  <a:cubicBezTo>
                    <a:pt x="2653" y="1"/>
                    <a:pt x="2520" y="76"/>
                    <a:pt x="2474" y="249"/>
                  </a:cubicBezTo>
                  <a:cubicBezTo>
                    <a:pt x="1584" y="3627"/>
                    <a:pt x="808" y="7051"/>
                    <a:pt x="55" y="10474"/>
                  </a:cubicBezTo>
                  <a:cubicBezTo>
                    <a:pt x="0" y="10735"/>
                    <a:pt x="217" y="10905"/>
                    <a:pt x="424" y="10905"/>
                  </a:cubicBezTo>
                  <a:cubicBezTo>
                    <a:pt x="561" y="10905"/>
                    <a:pt x="694" y="10830"/>
                    <a:pt x="740" y="10657"/>
                  </a:cubicBezTo>
                  <a:cubicBezTo>
                    <a:pt x="1493" y="7233"/>
                    <a:pt x="2246" y="3832"/>
                    <a:pt x="3136" y="431"/>
                  </a:cubicBezTo>
                  <a:cubicBezTo>
                    <a:pt x="3205" y="171"/>
                    <a:pt x="2993" y="1"/>
                    <a:pt x="2789"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7"/>
            <p:cNvSpPr/>
            <p:nvPr/>
          </p:nvSpPr>
          <p:spPr>
            <a:xfrm flipH="1">
              <a:off x="9040559" y="2780012"/>
              <a:ext cx="95162" cy="271966"/>
            </a:xfrm>
            <a:custGeom>
              <a:avLst/>
              <a:gdLst/>
              <a:ahLst/>
              <a:cxnLst/>
              <a:rect l="l" t="t" r="r" b="b"/>
              <a:pathLst>
                <a:path w="2773" h="7925" extrusionOk="0">
                  <a:moveTo>
                    <a:pt x="2356" y="1"/>
                  </a:moveTo>
                  <a:cubicBezTo>
                    <a:pt x="2220" y="1"/>
                    <a:pt x="2087" y="76"/>
                    <a:pt x="2042" y="249"/>
                  </a:cubicBezTo>
                  <a:cubicBezTo>
                    <a:pt x="1426" y="2668"/>
                    <a:pt x="535" y="5042"/>
                    <a:pt x="56" y="7484"/>
                  </a:cubicBezTo>
                  <a:cubicBezTo>
                    <a:pt x="1" y="7746"/>
                    <a:pt x="220" y="7925"/>
                    <a:pt x="423" y="7925"/>
                  </a:cubicBezTo>
                  <a:cubicBezTo>
                    <a:pt x="556" y="7925"/>
                    <a:pt x="682" y="7848"/>
                    <a:pt x="718" y="7667"/>
                  </a:cubicBezTo>
                  <a:cubicBezTo>
                    <a:pt x="1197" y="5225"/>
                    <a:pt x="2088" y="2851"/>
                    <a:pt x="2704" y="431"/>
                  </a:cubicBezTo>
                  <a:cubicBezTo>
                    <a:pt x="2772" y="171"/>
                    <a:pt x="2561" y="1"/>
                    <a:pt x="2356"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7"/>
            <p:cNvSpPr/>
            <p:nvPr/>
          </p:nvSpPr>
          <p:spPr>
            <a:xfrm flipH="1">
              <a:off x="9069214" y="3088327"/>
              <a:ext cx="61017" cy="195129"/>
            </a:xfrm>
            <a:custGeom>
              <a:avLst/>
              <a:gdLst/>
              <a:ahLst/>
              <a:cxnLst/>
              <a:rect l="l" t="t" r="r" b="b"/>
              <a:pathLst>
                <a:path w="1778" h="5686" extrusionOk="0">
                  <a:moveTo>
                    <a:pt x="1355" y="0"/>
                  </a:moveTo>
                  <a:cubicBezTo>
                    <a:pt x="1222" y="0"/>
                    <a:pt x="1096" y="77"/>
                    <a:pt x="1060" y="258"/>
                  </a:cubicBezTo>
                  <a:cubicBezTo>
                    <a:pt x="718" y="1924"/>
                    <a:pt x="398" y="3590"/>
                    <a:pt x="56" y="5234"/>
                  </a:cubicBezTo>
                  <a:cubicBezTo>
                    <a:pt x="1" y="5510"/>
                    <a:pt x="221" y="5686"/>
                    <a:pt x="424" y="5686"/>
                  </a:cubicBezTo>
                  <a:cubicBezTo>
                    <a:pt x="556" y="5686"/>
                    <a:pt x="682" y="5611"/>
                    <a:pt x="718" y="5439"/>
                  </a:cubicBezTo>
                  <a:cubicBezTo>
                    <a:pt x="1060" y="3773"/>
                    <a:pt x="1380" y="2107"/>
                    <a:pt x="1722" y="441"/>
                  </a:cubicBezTo>
                  <a:cubicBezTo>
                    <a:pt x="1777" y="179"/>
                    <a:pt x="1558" y="0"/>
                    <a:pt x="1355"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7"/>
            <p:cNvSpPr/>
            <p:nvPr/>
          </p:nvSpPr>
          <p:spPr>
            <a:xfrm flipH="1">
              <a:off x="9078171" y="3339983"/>
              <a:ext cx="65821" cy="385420"/>
            </a:xfrm>
            <a:custGeom>
              <a:avLst/>
              <a:gdLst/>
              <a:ahLst/>
              <a:cxnLst/>
              <a:rect l="l" t="t" r="r" b="b"/>
              <a:pathLst>
                <a:path w="1918" h="11231" extrusionOk="0">
                  <a:moveTo>
                    <a:pt x="1584" y="1"/>
                  </a:moveTo>
                  <a:cubicBezTo>
                    <a:pt x="1410" y="1"/>
                    <a:pt x="1221" y="115"/>
                    <a:pt x="1187" y="343"/>
                  </a:cubicBezTo>
                  <a:cubicBezTo>
                    <a:pt x="754" y="3858"/>
                    <a:pt x="366" y="7373"/>
                    <a:pt x="23" y="10888"/>
                  </a:cubicBezTo>
                  <a:cubicBezTo>
                    <a:pt x="0" y="11117"/>
                    <a:pt x="166" y="11231"/>
                    <a:pt x="343" y="11231"/>
                  </a:cubicBezTo>
                  <a:cubicBezTo>
                    <a:pt x="520" y="11231"/>
                    <a:pt x="708" y="11117"/>
                    <a:pt x="731" y="10888"/>
                  </a:cubicBezTo>
                  <a:cubicBezTo>
                    <a:pt x="1073" y="7373"/>
                    <a:pt x="1438" y="3858"/>
                    <a:pt x="1895" y="343"/>
                  </a:cubicBezTo>
                  <a:cubicBezTo>
                    <a:pt x="1918" y="115"/>
                    <a:pt x="1758" y="1"/>
                    <a:pt x="1584"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7"/>
            <p:cNvSpPr/>
            <p:nvPr/>
          </p:nvSpPr>
          <p:spPr>
            <a:xfrm flipH="1">
              <a:off x="8617736" y="1525504"/>
              <a:ext cx="61463" cy="183907"/>
            </a:xfrm>
            <a:custGeom>
              <a:avLst/>
              <a:gdLst/>
              <a:ahLst/>
              <a:cxnLst/>
              <a:rect l="l" t="t" r="r" b="b"/>
              <a:pathLst>
                <a:path w="1791" h="5359" extrusionOk="0">
                  <a:moveTo>
                    <a:pt x="1364" y="0"/>
                  </a:moveTo>
                  <a:cubicBezTo>
                    <a:pt x="1228" y="0"/>
                    <a:pt x="1097" y="75"/>
                    <a:pt x="1060" y="248"/>
                  </a:cubicBezTo>
                  <a:cubicBezTo>
                    <a:pt x="718" y="1800"/>
                    <a:pt x="398" y="3375"/>
                    <a:pt x="56" y="4928"/>
                  </a:cubicBezTo>
                  <a:cubicBezTo>
                    <a:pt x="1" y="5188"/>
                    <a:pt x="218" y="5358"/>
                    <a:pt x="425" y="5358"/>
                  </a:cubicBezTo>
                  <a:cubicBezTo>
                    <a:pt x="562" y="5358"/>
                    <a:pt x="695" y="5283"/>
                    <a:pt x="741" y="5110"/>
                  </a:cubicBezTo>
                  <a:cubicBezTo>
                    <a:pt x="1083" y="3558"/>
                    <a:pt x="1380" y="1983"/>
                    <a:pt x="1722" y="431"/>
                  </a:cubicBezTo>
                  <a:cubicBezTo>
                    <a:pt x="1791" y="170"/>
                    <a:pt x="1571" y="0"/>
                    <a:pt x="1364"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7"/>
            <p:cNvSpPr/>
            <p:nvPr/>
          </p:nvSpPr>
          <p:spPr>
            <a:xfrm flipH="1">
              <a:off x="8389552" y="1721076"/>
              <a:ext cx="138059" cy="103570"/>
            </a:xfrm>
            <a:custGeom>
              <a:avLst/>
              <a:gdLst/>
              <a:ahLst/>
              <a:cxnLst/>
              <a:rect l="l" t="t" r="r" b="b"/>
              <a:pathLst>
                <a:path w="4023" h="3018" extrusionOk="0">
                  <a:moveTo>
                    <a:pt x="3522" y="1"/>
                  </a:moveTo>
                  <a:cubicBezTo>
                    <a:pt x="3468" y="1"/>
                    <a:pt x="3410" y="16"/>
                    <a:pt x="3351" y="51"/>
                  </a:cubicBezTo>
                  <a:cubicBezTo>
                    <a:pt x="2209" y="713"/>
                    <a:pt x="1274" y="1603"/>
                    <a:pt x="269" y="2447"/>
                  </a:cubicBezTo>
                  <a:cubicBezTo>
                    <a:pt x="1" y="2662"/>
                    <a:pt x="252" y="3017"/>
                    <a:pt x="538" y="3017"/>
                  </a:cubicBezTo>
                  <a:cubicBezTo>
                    <a:pt x="616" y="3017"/>
                    <a:pt x="698" y="2991"/>
                    <a:pt x="771" y="2927"/>
                  </a:cubicBezTo>
                  <a:cubicBezTo>
                    <a:pt x="1730" y="2128"/>
                    <a:pt x="2620" y="1283"/>
                    <a:pt x="3693" y="667"/>
                  </a:cubicBezTo>
                  <a:cubicBezTo>
                    <a:pt x="4022" y="473"/>
                    <a:pt x="3826" y="1"/>
                    <a:pt x="3522"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7"/>
            <p:cNvSpPr/>
            <p:nvPr/>
          </p:nvSpPr>
          <p:spPr>
            <a:xfrm flipH="1">
              <a:off x="8230233" y="2187852"/>
              <a:ext cx="21174" cy="17262"/>
            </a:xfrm>
            <a:custGeom>
              <a:avLst/>
              <a:gdLst/>
              <a:ahLst/>
              <a:cxnLst/>
              <a:rect l="l" t="t" r="r" b="b"/>
              <a:pathLst>
                <a:path w="617" h="503" extrusionOk="0">
                  <a:moveTo>
                    <a:pt x="434" y="0"/>
                  </a:moveTo>
                  <a:cubicBezTo>
                    <a:pt x="297" y="137"/>
                    <a:pt x="160" y="274"/>
                    <a:pt x="1" y="411"/>
                  </a:cubicBezTo>
                  <a:cubicBezTo>
                    <a:pt x="206" y="457"/>
                    <a:pt x="411" y="502"/>
                    <a:pt x="617" y="502"/>
                  </a:cubicBezTo>
                  <a:cubicBezTo>
                    <a:pt x="571" y="343"/>
                    <a:pt x="503" y="160"/>
                    <a:pt x="434"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7"/>
            <p:cNvSpPr/>
            <p:nvPr/>
          </p:nvSpPr>
          <p:spPr>
            <a:xfrm flipH="1">
              <a:off x="7972517" y="1938736"/>
              <a:ext cx="627461" cy="633741"/>
            </a:xfrm>
            <a:custGeom>
              <a:avLst/>
              <a:gdLst/>
              <a:ahLst/>
              <a:cxnLst/>
              <a:rect l="l" t="t" r="r" b="b"/>
              <a:pathLst>
                <a:path w="18284" h="18467" extrusionOk="0">
                  <a:moveTo>
                    <a:pt x="10591" y="7259"/>
                  </a:moveTo>
                  <a:cubicBezTo>
                    <a:pt x="10660" y="7419"/>
                    <a:pt x="10728" y="7602"/>
                    <a:pt x="10774" y="7761"/>
                  </a:cubicBezTo>
                  <a:cubicBezTo>
                    <a:pt x="10568" y="7761"/>
                    <a:pt x="10363" y="7716"/>
                    <a:pt x="10158" y="7670"/>
                  </a:cubicBezTo>
                  <a:cubicBezTo>
                    <a:pt x="10317" y="7533"/>
                    <a:pt x="10454" y="7396"/>
                    <a:pt x="10591" y="7259"/>
                  </a:cubicBezTo>
                  <a:close/>
                  <a:moveTo>
                    <a:pt x="14928" y="1"/>
                  </a:moveTo>
                  <a:cubicBezTo>
                    <a:pt x="14677" y="1"/>
                    <a:pt x="14426" y="343"/>
                    <a:pt x="14677" y="594"/>
                  </a:cubicBezTo>
                  <a:cubicBezTo>
                    <a:pt x="17348" y="3356"/>
                    <a:pt x="14472" y="7100"/>
                    <a:pt x="11230" y="7100"/>
                  </a:cubicBezTo>
                  <a:cubicBezTo>
                    <a:pt x="10934" y="7100"/>
                    <a:pt x="10637" y="7077"/>
                    <a:pt x="10363" y="7008"/>
                  </a:cubicBezTo>
                  <a:lnTo>
                    <a:pt x="10272" y="7008"/>
                  </a:lnTo>
                  <a:cubicBezTo>
                    <a:pt x="10066" y="7008"/>
                    <a:pt x="9838" y="7191"/>
                    <a:pt x="9929" y="7442"/>
                  </a:cubicBezTo>
                  <a:cubicBezTo>
                    <a:pt x="10888" y="10021"/>
                    <a:pt x="11322" y="13240"/>
                    <a:pt x="9884" y="15727"/>
                  </a:cubicBezTo>
                  <a:cubicBezTo>
                    <a:pt x="9039" y="17211"/>
                    <a:pt x="7761" y="17805"/>
                    <a:pt x="6414" y="17805"/>
                  </a:cubicBezTo>
                  <a:cubicBezTo>
                    <a:pt x="4291" y="17805"/>
                    <a:pt x="1963" y="16389"/>
                    <a:pt x="685" y="14746"/>
                  </a:cubicBezTo>
                  <a:cubicBezTo>
                    <a:pt x="617" y="14677"/>
                    <a:pt x="548" y="14632"/>
                    <a:pt x="457" y="14632"/>
                  </a:cubicBezTo>
                  <a:cubicBezTo>
                    <a:pt x="229" y="14632"/>
                    <a:pt x="0" y="14974"/>
                    <a:pt x="206" y="15248"/>
                  </a:cubicBezTo>
                  <a:cubicBezTo>
                    <a:pt x="1644" y="17097"/>
                    <a:pt x="3949" y="18466"/>
                    <a:pt x="6186" y="18466"/>
                  </a:cubicBezTo>
                  <a:cubicBezTo>
                    <a:pt x="7487" y="18466"/>
                    <a:pt x="8765" y="18010"/>
                    <a:pt x="9861" y="16914"/>
                  </a:cubicBezTo>
                  <a:cubicBezTo>
                    <a:pt x="12121" y="14632"/>
                    <a:pt x="11733" y="10615"/>
                    <a:pt x="10774" y="7761"/>
                  </a:cubicBezTo>
                  <a:lnTo>
                    <a:pt x="10774" y="7761"/>
                  </a:lnTo>
                  <a:cubicBezTo>
                    <a:pt x="10911" y="7784"/>
                    <a:pt x="11071" y="7784"/>
                    <a:pt x="11208" y="7784"/>
                  </a:cubicBezTo>
                  <a:cubicBezTo>
                    <a:pt x="15042" y="7784"/>
                    <a:pt x="18283" y="3333"/>
                    <a:pt x="15156" y="115"/>
                  </a:cubicBezTo>
                  <a:cubicBezTo>
                    <a:pt x="15088" y="47"/>
                    <a:pt x="15019" y="1"/>
                    <a:pt x="14928"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7"/>
            <p:cNvSpPr/>
            <p:nvPr/>
          </p:nvSpPr>
          <p:spPr>
            <a:xfrm flipH="1">
              <a:off x="8360269" y="2173747"/>
              <a:ext cx="196639" cy="177044"/>
            </a:xfrm>
            <a:custGeom>
              <a:avLst/>
              <a:gdLst/>
              <a:ahLst/>
              <a:cxnLst/>
              <a:rect l="l" t="t" r="r" b="b"/>
              <a:pathLst>
                <a:path w="5730" h="5159" extrusionOk="0">
                  <a:moveTo>
                    <a:pt x="5045" y="0"/>
                  </a:moveTo>
                  <a:cubicBezTo>
                    <a:pt x="4840" y="0"/>
                    <a:pt x="4611" y="160"/>
                    <a:pt x="4680" y="434"/>
                  </a:cubicBezTo>
                  <a:cubicBezTo>
                    <a:pt x="5136" y="2306"/>
                    <a:pt x="4064" y="4429"/>
                    <a:pt x="2420" y="4429"/>
                  </a:cubicBezTo>
                  <a:cubicBezTo>
                    <a:pt x="1918" y="4429"/>
                    <a:pt x="1347" y="4223"/>
                    <a:pt x="754" y="3744"/>
                  </a:cubicBezTo>
                  <a:cubicBezTo>
                    <a:pt x="685" y="3675"/>
                    <a:pt x="617" y="3652"/>
                    <a:pt x="526" y="3652"/>
                  </a:cubicBezTo>
                  <a:cubicBezTo>
                    <a:pt x="252" y="3652"/>
                    <a:pt x="1" y="4018"/>
                    <a:pt x="275" y="4246"/>
                  </a:cubicBezTo>
                  <a:cubicBezTo>
                    <a:pt x="937" y="4771"/>
                    <a:pt x="1758" y="5159"/>
                    <a:pt x="2557" y="5159"/>
                  </a:cubicBezTo>
                  <a:cubicBezTo>
                    <a:pt x="3105" y="5159"/>
                    <a:pt x="3653" y="4976"/>
                    <a:pt x="4155" y="4543"/>
                  </a:cubicBezTo>
                  <a:cubicBezTo>
                    <a:pt x="5410" y="3470"/>
                    <a:pt x="5730" y="1781"/>
                    <a:pt x="5342" y="229"/>
                  </a:cubicBezTo>
                  <a:cubicBezTo>
                    <a:pt x="5296" y="69"/>
                    <a:pt x="5182" y="0"/>
                    <a:pt x="5045"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7"/>
            <p:cNvSpPr/>
            <p:nvPr/>
          </p:nvSpPr>
          <p:spPr>
            <a:xfrm flipH="1">
              <a:off x="8042238" y="1673970"/>
              <a:ext cx="17262" cy="16507"/>
            </a:xfrm>
            <a:custGeom>
              <a:avLst/>
              <a:gdLst/>
              <a:ahLst/>
              <a:cxnLst/>
              <a:rect l="l" t="t" r="r" b="b"/>
              <a:pathLst>
                <a:path w="503" h="481" extrusionOk="0">
                  <a:moveTo>
                    <a:pt x="389" y="1"/>
                  </a:moveTo>
                  <a:cubicBezTo>
                    <a:pt x="252" y="92"/>
                    <a:pt x="115" y="184"/>
                    <a:pt x="1" y="275"/>
                  </a:cubicBezTo>
                  <a:cubicBezTo>
                    <a:pt x="161" y="343"/>
                    <a:pt x="343" y="412"/>
                    <a:pt x="503" y="480"/>
                  </a:cubicBezTo>
                  <a:cubicBezTo>
                    <a:pt x="480" y="321"/>
                    <a:pt x="434" y="161"/>
                    <a:pt x="389"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7"/>
            <p:cNvSpPr/>
            <p:nvPr/>
          </p:nvSpPr>
          <p:spPr>
            <a:xfrm flipH="1">
              <a:off x="7597296" y="1428383"/>
              <a:ext cx="710510" cy="539711"/>
            </a:xfrm>
            <a:custGeom>
              <a:avLst/>
              <a:gdLst/>
              <a:ahLst/>
              <a:cxnLst/>
              <a:rect l="l" t="t" r="r" b="b"/>
              <a:pathLst>
                <a:path w="20704" h="15727" extrusionOk="0">
                  <a:moveTo>
                    <a:pt x="5045" y="0"/>
                  </a:moveTo>
                  <a:cubicBezTo>
                    <a:pt x="2489" y="0"/>
                    <a:pt x="503" y="2032"/>
                    <a:pt x="46" y="4474"/>
                  </a:cubicBezTo>
                  <a:cubicBezTo>
                    <a:pt x="1" y="4725"/>
                    <a:pt x="229" y="4908"/>
                    <a:pt x="434" y="4908"/>
                  </a:cubicBezTo>
                  <a:cubicBezTo>
                    <a:pt x="571" y="4908"/>
                    <a:pt x="686" y="4816"/>
                    <a:pt x="731" y="4656"/>
                  </a:cubicBezTo>
                  <a:cubicBezTo>
                    <a:pt x="1188" y="2123"/>
                    <a:pt x="3174" y="799"/>
                    <a:pt x="5137" y="799"/>
                  </a:cubicBezTo>
                  <a:cubicBezTo>
                    <a:pt x="7008" y="799"/>
                    <a:pt x="8880" y="2009"/>
                    <a:pt x="9382" y="4474"/>
                  </a:cubicBezTo>
                  <a:cubicBezTo>
                    <a:pt x="9405" y="4634"/>
                    <a:pt x="9565" y="4748"/>
                    <a:pt x="9724" y="4748"/>
                  </a:cubicBezTo>
                  <a:cubicBezTo>
                    <a:pt x="9793" y="4748"/>
                    <a:pt x="9839" y="4725"/>
                    <a:pt x="9884" y="4702"/>
                  </a:cubicBezTo>
                  <a:cubicBezTo>
                    <a:pt x="11140" y="3743"/>
                    <a:pt x="12555" y="3059"/>
                    <a:pt x="14061" y="3059"/>
                  </a:cubicBezTo>
                  <a:cubicBezTo>
                    <a:pt x="14541" y="3059"/>
                    <a:pt x="15020" y="3127"/>
                    <a:pt x="15522" y="3264"/>
                  </a:cubicBezTo>
                  <a:cubicBezTo>
                    <a:pt x="17257" y="3812"/>
                    <a:pt x="18535" y="5387"/>
                    <a:pt x="19197" y="7007"/>
                  </a:cubicBezTo>
                  <a:cubicBezTo>
                    <a:pt x="19859" y="8628"/>
                    <a:pt x="19973" y="10523"/>
                    <a:pt x="19265" y="12143"/>
                  </a:cubicBezTo>
                  <a:cubicBezTo>
                    <a:pt x="18352" y="14129"/>
                    <a:pt x="16252" y="14905"/>
                    <a:pt x="14198" y="15019"/>
                  </a:cubicBezTo>
                  <a:cubicBezTo>
                    <a:pt x="13764" y="15065"/>
                    <a:pt x="13764" y="15727"/>
                    <a:pt x="14175" y="15727"/>
                  </a:cubicBezTo>
                  <a:lnTo>
                    <a:pt x="14198" y="15727"/>
                  </a:lnTo>
                  <a:cubicBezTo>
                    <a:pt x="16412" y="15590"/>
                    <a:pt x="18512" y="14814"/>
                    <a:pt x="19676" y="12828"/>
                  </a:cubicBezTo>
                  <a:cubicBezTo>
                    <a:pt x="20703" y="11093"/>
                    <a:pt x="20589" y="8856"/>
                    <a:pt x="19950" y="7007"/>
                  </a:cubicBezTo>
                  <a:cubicBezTo>
                    <a:pt x="19288" y="5181"/>
                    <a:pt x="17919" y="3470"/>
                    <a:pt x="16070" y="2739"/>
                  </a:cubicBezTo>
                  <a:cubicBezTo>
                    <a:pt x="15408" y="2465"/>
                    <a:pt x="14723" y="2351"/>
                    <a:pt x="14084" y="2351"/>
                  </a:cubicBezTo>
                  <a:cubicBezTo>
                    <a:pt x="12600" y="2351"/>
                    <a:pt x="11185" y="2945"/>
                    <a:pt x="9930" y="3812"/>
                  </a:cubicBezTo>
                  <a:cubicBezTo>
                    <a:pt x="9975" y="3972"/>
                    <a:pt x="10021" y="4132"/>
                    <a:pt x="10044" y="4291"/>
                  </a:cubicBezTo>
                  <a:cubicBezTo>
                    <a:pt x="9884" y="4223"/>
                    <a:pt x="9702" y="4154"/>
                    <a:pt x="9542" y="4086"/>
                  </a:cubicBezTo>
                  <a:cubicBezTo>
                    <a:pt x="9656" y="3995"/>
                    <a:pt x="9793" y="3903"/>
                    <a:pt x="9930" y="3812"/>
                  </a:cubicBezTo>
                  <a:cubicBezTo>
                    <a:pt x="9291" y="1575"/>
                    <a:pt x="7533" y="23"/>
                    <a:pt x="5114"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7"/>
            <p:cNvSpPr/>
            <p:nvPr/>
          </p:nvSpPr>
          <p:spPr>
            <a:xfrm flipH="1">
              <a:off x="7845596" y="1767213"/>
              <a:ext cx="98731" cy="150414"/>
            </a:xfrm>
            <a:custGeom>
              <a:avLst/>
              <a:gdLst/>
              <a:ahLst/>
              <a:cxnLst/>
              <a:rect l="l" t="t" r="r" b="b"/>
              <a:pathLst>
                <a:path w="2877" h="4383" extrusionOk="0">
                  <a:moveTo>
                    <a:pt x="479" y="0"/>
                  </a:moveTo>
                  <a:cubicBezTo>
                    <a:pt x="183" y="0"/>
                    <a:pt x="0" y="457"/>
                    <a:pt x="297" y="662"/>
                  </a:cubicBezTo>
                  <a:cubicBezTo>
                    <a:pt x="1301" y="1324"/>
                    <a:pt x="2100" y="2671"/>
                    <a:pt x="1233" y="3766"/>
                  </a:cubicBezTo>
                  <a:cubicBezTo>
                    <a:pt x="1027" y="4040"/>
                    <a:pt x="1256" y="4383"/>
                    <a:pt x="1484" y="4383"/>
                  </a:cubicBezTo>
                  <a:cubicBezTo>
                    <a:pt x="1575" y="4383"/>
                    <a:pt x="1644" y="4360"/>
                    <a:pt x="1712" y="4268"/>
                  </a:cubicBezTo>
                  <a:cubicBezTo>
                    <a:pt x="2876" y="2785"/>
                    <a:pt x="2077" y="1004"/>
                    <a:pt x="639" y="69"/>
                  </a:cubicBezTo>
                  <a:cubicBezTo>
                    <a:pt x="594" y="23"/>
                    <a:pt x="525" y="0"/>
                    <a:pt x="479"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7"/>
            <p:cNvSpPr/>
            <p:nvPr/>
          </p:nvSpPr>
          <p:spPr>
            <a:xfrm flipH="1">
              <a:off x="8220041" y="1359890"/>
              <a:ext cx="21174" cy="14104"/>
            </a:xfrm>
            <a:custGeom>
              <a:avLst/>
              <a:gdLst/>
              <a:ahLst/>
              <a:cxnLst/>
              <a:rect l="l" t="t" r="r" b="b"/>
              <a:pathLst>
                <a:path w="617" h="411" extrusionOk="0">
                  <a:moveTo>
                    <a:pt x="343" y="0"/>
                  </a:moveTo>
                  <a:cubicBezTo>
                    <a:pt x="229" y="137"/>
                    <a:pt x="114" y="274"/>
                    <a:pt x="0" y="411"/>
                  </a:cubicBezTo>
                  <a:lnTo>
                    <a:pt x="617" y="411"/>
                  </a:lnTo>
                  <a:cubicBezTo>
                    <a:pt x="525" y="274"/>
                    <a:pt x="434" y="137"/>
                    <a:pt x="343"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7"/>
            <p:cNvSpPr/>
            <p:nvPr/>
          </p:nvSpPr>
          <p:spPr>
            <a:xfrm flipH="1">
              <a:off x="8029311" y="936067"/>
              <a:ext cx="513870" cy="150448"/>
            </a:xfrm>
            <a:custGeom>
              <a:avLst/>
              <a:gdLst/>
              <a:ahLst/>
              <a:cxnLst/>
              <a:rect l="l" t="t" r="r" b="b"/>
              <a:pathLst>
                <a:path w="14974" h="4384" extrusionOk="0">
                  <a:moveTo>
                    <a:pt x="3652" y="1"/>
                  </a:moveTo>
                  <a:cubicBezTo>
                    <a:pt x="2100" y="1"/>
                    <a:pt x="913" y="1256"/>
                    <a:pt x="160" y="2535"/>
                  </a:cubicBezTo>
                  <a:cubicBezTo>
                    <a:pt x="0" y="2808"/>
                    <a:pt x="229" y="3060"/>
                    <a:pt x="480" y="3060"/>
                  </a:cubicBezTo>
                  <a:cubicBezTo>
                    <a:pt x="571" y="3060"/>
                    <a:pt x="685" y="3014"/>
                    <a:pt x="754" y="2877"/>
                  </a:cubicBezTo>
                  <a:cubicBezTo>
                    <a:pt x="1484" y="1667"/>
                    <a:pt x="2443" y="731"/>
                    <a:pt x="3744" y="731"/>
                  </a:cubicBezTo>
                  <a:cubicBezTo>
                    <a:pt x="4040" y="731"/>
                    <a:pt x="4337" y="777"/>
                    <a:pt x="4679" y="891"/>
                  </a:cubicBezTo>
                  <a:cubicBezTo>
                    <a:pt x="6095" y="1325"/>
                    <a:pt x="7190" y="2694"/>
                    <a:pt x="7966" y="3881"/>
                  </a:cubicBezTo>
                  <a:cubicBezTo>
                    <a:pt x="8058" y="3995"/>
                    <a:pt x="8149" y="4041"/>
                    <a:pt x="8263" y="4041"/>
                  </a:cubicBezTo>
                  <a:cubicBezTo>
                    <a:pt x="8377" y="4041"/>
                    <a:pt x="8491" y="3995"/>
                    <a:pt x="8583" y="3881"/>
                  </a:cubicBezTo>
                  <a:cubicBezTo>
                    <a:pt x="9359" y="2831"/>
                    <a:pt x="10888" y="1941"/>
                    <a:pt x="12166" y="1941"/>
                  </a:cubicBezTo>
                  <a:cubicBezTo>
                    <a:pt x="13193" y="1941"/>
                    <a:pt x="14061" y="2512"/>
                    <a:pt x="14243" y="4041"/>
                  </a:cubicBezTo>
                  <a:cubicBezTo>
                    <a:pt x="14266" y="4269"/>
                    <a:pt x="14472" y="4383"/>
                    <a:pt x="14631" y="4383"/>
                  </a:cubicBezTo>
                  <a:cubicBezTo>
                    <a:pt x="14814" y="4383"/>
                    <a:pt x="14974" y="4269"/>
                    <a:pt x="14951" y="4041"/>
                  </a:cubicBezTo>
                  <a:cubicBezTo>
                    <a:pt x="14700" y="2055"/>
                    <a:pt x="13536" y="1279"/>
                    <a:pt x="12166" y="1279"/>
                  </a:cubicBezTo>
                  <a:cubicBezTo>
                    <a:pt x="10819" y="1279"/>
                    <a:pt x="9313" y="2032"/>
                    <a:pt x="8309" y="3128"/>
                  </a:cubicBezTo>
                  <a:cubicBezTo>
                    <a:pt x="8400" y="3265"/>
                    <a:pt x="8491" y="3402"/>
                    <a:pt x="8583" y="3539"/>
                  </a:cubicBezTo>
                  <a:lnTo>
                    <a:pt x="7966" y="3539"/>
                  </a:lnTo>
                  <a:cubicBezTo>
                    <a:pt x="8080" y="3402"/>
                    <a:pt x="8195" y="3265"/>
                    <a:pt x="8309" y="3128"/>
                  </a:cubicBezTo>
                  <a:cubicBezTo>
                    <a:pt x="7304" y="1736"/>
                    <a:pt x="6026" y="457"/>
                    <a:pt x="4291" y="69"/>
                  </a:cubicBezTo>
                  <a:cubicBezTo>
                    <a:pt x="4063" y="24"/>
                    <a:pt x="3858" y="1"/>
                    <a:pt x="3652"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7"/>
            <p:cNvSpPr/>
            <p:nvPr/>
          </p:nvSpPr>
          <p:spPr>
            <a:xfrm flipH="1">
              <a:off x="8116870" y="803107"/>
              <a:ext cx="177044" cy="61119"/>
            </a:xfrm>
            <a:custGeom>
              <a:avLst/>
              <a:gdLst/>
              <a:ahLst/>
              <a:cxnLst/>
              <a:rect l="l" t="t" r="r" b="b"/>
              <a:pathLst>
                <a:path w="5159" h="1781" extrusionOk="0">
                  <a:moveTo>
                    <a:pt x="2785" y="0"/>
                  </a:moveTo>
                  <a:cubicBezTo>
                    <a:pt x="1940" y="0"/>
                    <a:pt x="1027" y="388"/>
                    <a:pt x="274" y="1028"/>
                  </a:cubicBezTo>
                  <a:cubicBezTo>
                    <a:pt x="0" y="1256"/>
                    <a:pt x="251" y="1598"/>
                    <a:pt x="548" y="1598"/>
                  </a:cubicBezTo>
                  <a:cubicBezTo>
                    <a:pt x="617" y="1598"/>
                    <a:pt x="685" y="1575"/>
                    <a:pt x="776" y="1507"/>
                  </a:cubicBezTo>
                  <a:cubicBezTo>
                    <a:pt x="1370" y="1005"/>
                    <a:pt x="2077" y="685"/>
                    <a:pt x="2762" y="685"/>
                  </a:cubicBezTo>
                  <a:cubicBezTo>
                    <a:pt x="3378" y="685"/>
                    <a:pt x="3949" y="936"/>
                    <a:pt x="4383" y="1621"/>
                  </a:cubicBezTo>
                  <a:cubicBezTo>
                    <a:pt x="4451" y="1735"/>
                    <a:pt x="4565" y="1781"/>
                    <a:pt x="4657" y="1781"/>
                  </a:cubicBezTo>
                  <a:cubicBezTo>
                    <a:pt x="4908" y="1781"/>
                    <a:pt x="5159" y="1530"/>
                    <a:pt x="4976" y="1256"/>
                  </a:cubicBezTo>
                  <a:cubicBezTo>
                    <a:pt x="4406" y="366"/>
                    <a:pt x="3607" y="0"/>
                    <a:pt x="2785"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7"/>
            <p:cNvSpPr/>
            <p:nvPr/>
          </p:nvSpPr>
          <p:spPr>
            <a:xfrm flipH="1">
              <a:off x="8847487" y="1064823"/>
              <a:ext cx="277320" cy="172342"/>
            </a:xfrm>
            <a:custGeom>
              <a:avLst/>
              <a:gdLst/>
              <a:ahLst/>
              <a:cxnLst/>
              <a:rect l="l" t="t" r="r" b="b"/>
              <a:pathLst>
                <a:path w="8081" h="5022" extrusionOk="0">
                  <a:moveTo>
                    <a:pt x="4086" y="3721"/>
                  </a:moveTo>
                  <a:cubicBezTo>
                    <a:pt x="4268" y="3766"/>
                    <a:pt x="4474" y="3835"/>
                    <a:pt x="4679" y="3926"/>
                  </a:cubicBezTo>
                  <a:cubicBezTo>
                    <a:pt x="4542" y="4063"/>
                    <a:pt x="4405" y="4200"/>
                    <a:pt x="4268" y="4337"/>
                  </a:cubicBezTo>
                  <a:cubicBezTo>
                    <a:pt x="4177" y="4131"/>
                    <a:pt x="4109" y="3926"/>
                    <a:pt x="4086" y="3721"/>
                  </a:cubicBezTo>
                  <a:close/>
                  <a:moveTo>
                    <a:pt x="6962" y="0"/>
                  </a:moveTo>
                  <a:cubicBezTo>
                    <a:pt x="5044" y="0"/>
                    <a:pt x="3698" y="1826"/>
                    <a:pt x="4086" y="3721"/>
                  </a:cubicBezTo>
                  <a:cubicBezTo>
                    <a:pt x="3538" y="3561"/>
                    <a:pt x="3013" y="3492"/>
                    <a:pt x="2511" y="3492"/>
                  </a:cubicBezTo>
                  <a:cubicBezTo>
                    <a:pt x="1575" y="3492"/>
                    <a:pt x="730" y="3743"/>
                    <a:pt x="0" y="4177"/>
                  </a:cubicBezTo>
                  <a:lnTo>
                    <a:pt x="0" y="5022"/>
                  </a:lnTo>
                  <a:cubicBezTo>
                    <a:pt x="685" y="4497"/>
                    <a:pt x="1552" y="4200"/>
                    <a:pt x="2534" y="4200"/>
                  </a:cubicBezTo>
                  <a:cubicBezTo>
                    <a:pt x="3150" y="4200"/>
                    <a:pt x="3812" y="4314"/>
                    <a:pt x="4497" y="4588"/>
                  </a:cubicBezTo>
                  <a:cubicBezTo>
                    <a:pt x="4542" y="4611"/>
                    <a:pt x="4565" y="4611"/>
                    <a:pt x="4588" y="4611"/>
                  </a:cubicBezTo>
                  <a:cubicBezTo>
                    <a:pt x="4816" y="4611"/>
                    <a:pt x="5022" y="4360"/>
                    <a:pt x="4930" y="4154"/>
                  </a:cubicBezTo>
                  <a:cubicBezTo>
                    <a:pt x="4268" y="2557"/>
                    <a:pt x="5227" y="685"/>
                    <a:pt x="6916" y="685"/>
                  </a:cubicBezTo>
                  <a:cubicBezTo>
                    <a:pt x="7099" y="685"/>
                    <a:pt x="7304" y="708"/>
                    <a:pt x="7510" y="753"/>
                  </a:cubicBezTo>
                  <a:cubicBezTo>
                    <a:pt x="7532" y="776"/>
                    <a:pt x="7555" y="776"/>
                    <a:pt x="7578" y="776"/>
                  </a:cubicBezTo>
                  <a:cubicBezTo>
                    <a:pt x="7966" y="776"/>
                    <a:pt x="8080" y="183"/>
                    <a:pt x="7692" y="91"/>
                  </a:cubicBezTo>
                  <a:cubicBezTo>
                    <a:pt x="7441" y="46"/>
                    <a:pt x="7190" y="0"/>
                    <a:pt x="6962"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7"/>
            <p:cNvSpPr/>
            <p:nvPr/>
          </p:nvSpPr>
          <p:spPr>
            <a:xfrm flipH="1">
              <a:off x="8975935" y="1321487"/>
              <a:ext cx="20419" cy="21174"/>
            </a:xfrm>
            <a:custGeom>
              <a:avLst/>
              <a:gdLst/>
              <a:ahLst/>
              <a:cxnLst/>
              <a:rect l="l" t="t" r="r" b="b"/>
              <a:pathLst>
                <a:path w="595" h="617" extrusionOk="0">
                  <a:moveTo>
                    <a:pt x="1" y="1"/>
                  </a:moveTo>
                  <a:cubicBezTo>
                    <a:pt x="24" y="206"/>
                    <a:pt x="92" y="411"/>
                    <a:pt x="183" y="617"/>
                  </a:cubicBezTo>
                  <a:cubicBezTo>
                    <a:pt x="320" y="480"/>
                    <a:pt x="457" y="343"/>
                    <a:pt x="594" y="206"/>
                  </a:cubicBezTo>
                  <a:cubicBezTo>
                    <a:pt x="389" y="115"/>
                    <a:pt x="183" y="46"/>
                    <a:pt x="1"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7"/>
            <p:cNvSpPr/>
            <p:nvPr/>
          </p:nvSpPr>
          <p:spPr>
            <a:xfrm flipH="1">
              <a:off x="8832615" y="1279647"/>
              <a:ext cx="170798" cy="171588"/>
            </a:xfrm>
            <a:custGeom>
              <a:avLst/>
              <a:gdLst/>
              <a:ahLst/>
              <a:cxnLst/>
              <a:rect l="l" t="t" r="r" b="b"/>
              <a:pathLst>
                <a:path w="4977" h="5000" extrusionOk="0">
                  <a:moveTo>
                    <a:pt x="4314" y="1"/>
                  </a:moveTo>
                  <a:cubicBezTo>
                    <a:pt x="1598" y="1"/>
                    <a:pt x="46" y="2009"/>
                    <a:pt x="0" y="4680"/>
                  </a:cubicBezTo>
                  <a:cubicBezTo>
                    <a:pt x="0" y="4885"/>
                    <a:pt x="183" y="4999"/>
                    <a:pt x="343" y="4999"/>
                  </a:cubicBezTo>
                  <a:cubicBezTo>
                    <a:pt x="525" y="4999"/>
                    <a:pt x="708" y="4885"/>
                    <a:pt x="708" y="4680"/>
                  </a:cubicBezTo>
                  <a:cubicBezTo>
                    <a:pt x="754" y="2375"/>
                    <a:pt x="1986" y="686"/>
                    <a:pt x="4337" y="686"/>
                  </a:cubicBezTo>
                  <a:lnTo>
                    <a:pt x="4543" y="686"/>
                  </a:lnTo>
                  <a:cubicBezTo>
                    <a:pt x="4976" y="686"/>
                    <a:pt x="4953" y="24"/>
                    <a:pt x="4520"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7"/>
            <p:cNvSpPr/>
            <p:nvPr/>
          </p:nvSpPr>
          <p:spPr>
            <a:xfrm flipH="1">
              <a:off x="8809120" y="1693566"/>
              <a:ext cx="278864" cy="600831"/>
            </a:xfrm>
            <a:custGeom>
              <a:avLst/>
              <a:gdLst/>
              <a:ahLst/>
              <a:cxnLst/>
              <a:rect l="l" t="t" r="r" b="b"/>
              <a:pathLst>
                <a:path w="8126" h="17508" extrusionOk="0">
                  <a:moveTo>
                    <a:pt x="7669" y="1"/>
                  </a:moveTo>
                  <a:cubicBezTo>
                    <a:pt x="5592" y="115"/>
                    <a:pt x="3949" y="1324"/>
                    <a:pt x="3287" y="3287"/>
                  </a:cubicBezTo>
                  <a:cubicBezTo>
                    <a:pt x="2716" y="4999"/>
                    <a:pt x="4109" y="6346"/>
                    <a:pt x="5273" y="7442"/>
                  </a:cubicBezTo>
                  <a:cubicBezTo>
                    <a:pt x="5524" y="7396"/>
                    <a:pt x="5752" y="7350"/>
                    <a:pt x="6003" y="7327"/>
                  </a:cubicBezTo>
                  <a:lnTo>
                    <a:pt x="6003" y="7327"/>
                  </a:lnTo>
                  <a:cubicBezTo>
                    <a:pt x="5935" y="7510"/>
                    <a:pt x="5843" y="7716"/>
                    <a:pt x="5775" y="7921"/>
                  </a:cubicBezTo>
                  <a:cubicBezTo>
                    <a:pt x="5615" y="7761"/>
                    <a:pt x="5455" y="7601"/>
                    <a:pt x="5273" y="7442"/>
                  </a:cubicBezTo>
                  <a:cubicBezTo>
                    <a:pt x="890" y="8514"/>
                    <a:pt x="0" y="14791"/>
                    <a:pt x="3675" y="17462"/>
                  </a:cubicBezTo>
                  <a:cubicBezTo>
                    <a:pt x="3744" y="17508"/>
                    <a:pt x="3789" y="17508"/>
                    <a:pt x="3858" y="17508"/>
                  </a:cubicBezTo>
                  <a:cubicBezTo>
                    <a:pt x="4132" y="17508"/>
                    <a:pt x="4314" y="17074"/>
                    <a:pt x="4017" y="16846"/>
                  </a:cubicBezTo>
                  <a:cubicBezTo>
                    <a:pt x="731" y="14449"/>
                    <a:pt x="1689" y="8469"/>
                    <a:pt x="6003" y="8012"/>
                  </a:cubicBezTo>
                  <a:cubicBezTo>
                    <a:pt x="6300" y="7989"/>
                    <a:pt x="6483" y="7647"/>
                    <a:pt x="6254" y="7419"/>
                  </a:cubicBezTo>
                  <a:cubicBezTo>
                    <a:pt x="5410" y="6574"/>
                    <a:pt x="4337" y="5798"/>
                    <a:pt x="3949" y="4634"/>
                  </a:cubicBezTo>
                  <a:cubicBezTo>
                    <a:pt x="3196" y="2489"/>
                    <a:pt x="5935" y="799"/>
                    <a:pt x="7669" y="685"/>
                  </a:cubicBezTo>
                  <a:cubicBezTo>
                    <a:pt x="8103" y="663"/>
                    <a:pt x="8126" y="1"/>
                    <a:pt x="7692"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7"/>
            <p:cNvSpPr/>
            <p:nvPr/>
          </p:nvSpPr>
          <p:spPr>
            <a:xfrm flipH="1">
              <a:off x="8881937" y="1945016"/>
              <a:ext cx="25120" cy="20385"/>
            </a:xfrm>
            <a:custGeom>
              <a:avLst/>
              <a:gdLst/>
              <a:ahLst/>
              <a:cxnLst/>
              <a:rect l="l" t="t" r="r" b="b"/>
              <a:pathLst>
                <a:path w="732" h="594" extrusionOk="0">
                  <a:moveTo>
                    <a:pt x="731" y="0"/>
                  </a:moveTo>
                  <a:cubicBezTo>
                    <a:pt x="480" y="23"/>
                    <a:pt x="252" y="69"/>
                    <a:pt x="1" y="115"/>
                  </a:cubicBezTo>
                  <a:cubicBezTo>
                    <a:pt x="183" y="274"/>
                    <a:pt x="343" y="434"/>
                    <a:pt x="503" y="594"/>
                  </a:cubicBezTo>
                  <a:cubicBezTo>
                    <a:pt x="571" y="389"/>
                    <a:pt x="663" y="183"/>
                    <a:pt x="731"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3" name="Google Shape;2103;p37"/>
            <p:cNvGrpSpPr/>
            <p:nvPr/>
          </p:nvGrpSpPr>
          <p:grpSpPr>
            <a:xfrm rot="-4080496">
              <a:off x="4204961" y="718689"/>
              <a:ext cx="1298435" cy="1033661"/>
              <a:chOff x="8757948" y="1920174"/>
              <a:chExt cx="1090443" cy="865316"/>
            </a:xfrm>
          </p:grpSpPr>
          <p:sp>
            <p:nvSpPr>
              <p:cNvPr id="2104" name="Google Shape;2104;p37"/>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7"/>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7"/>
              <p:cNvSpPr/>
              <p:nvPr/>
            </p:nvSpPr>
            <p:spPr>
              <a:xfrm flipH="1">
                <a:off x="8831994" y="2476592"/>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7"/>
              <p:cNvSpPr/>
              <p:nvPr/>
            </p:nvSpPr>
            <p:spPr>
              <a:xfrm flipH="1">
                <a:off x="8944010" y="2344672"/>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7"/>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7"/>
              <p:cNvSpPr/>
              <p:nvPr/>
            </p:nvSpPr>
            <p:spPr>
              <a:xfrm flipH="1">
                <a:off x="9317732" y="2105609"/>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7"/>
              <p:cNvSpPr/>
              <p:nvPr/>
            </p:nvSpPr>
            <p:spPr>
              <a:xfrm flipH="1">
                <a:off x="9470533" y="198069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7"/>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7"/>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7"/>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7"/>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7"/>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7"/>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7"/>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7"/>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7"/>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7"/>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7"/>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2" name="Google Shape;2122;p37"/>
            <p:cNvGrpSpPr/>
            <p:nvPr/>
          </p:nvGrpSpPr>
          <p:grpSpPr>
            <a:xfrm rot="-3826988">
              <a:off x="4334341" y="2694564"/>
              <a:ext cx="557783" cy="798476"/>
              <a:chOff x="80379" y="4370393"/>
              <a:chExt cx="545279" cy="773107"/>
            </a:xfrm>
          </p:grpSpPr>
          <p:sp>
            <p:nvSpPr>
              <p:cNvPr id="2123" name="Google Shape;2123;p37"/>
              <p:cNvSpPr/>
              <p:nvPr/>
            </p:nvSpPr>
            <p:spPr>
              <a:xfrm flipH="1">
                <a:off x="367865" y="4592741"/>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7"/>
              <p:cNvSpPr/>
              <p:nvPr/>
            </p:nvSpPr>
            <p:spPr>
              <a:xfrm flipH="1">
                <a:off x="352628" y="4370393"/>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7"/>
              <p:cNvSpPr/>
              <p:nvPr/>
            </p:nvSpPr>
            <p:spPr>
              <a:xfrm flipH="1">
                <a:off x="80379" y="4483438"/>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7"/>
              <p:cNvSpPr/>
              <p:nvPr/>
            </p:nvSpPr>
            <p:spPr>
              <a:xfrm flipH="1">
                <a:off x="182204" y="4465283"/>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7"/>
              <p:cNvSpPr/>
              <p:nvPr/>
            </p:nvSpPr>
            <p:spPr>
              <a:xfrm flipH="1">
                <a:off x="134430" y="4587422"/>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7"/>
              <p:cNvSpPr/>
              <p:nvPr/>
            </p:nvSpPr>
            <p:spPr>
              <a:xfrm flipH="1">
                <a:off x="329221" y="4669374"/>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9" name="Google Shape;2129;p37"/>
            <p:cNvGrpSpPr/>
            <p:nvPr/>
          </p:nvGrpSpPr>
          <p:grpSpPr>
            <a:xfrm rot="-592260">
              <a:off x="6956378" y="2503692"/>
              <a:ext cx="1389844" cy="1106759"/>
              <a:chOff x="8757948" y="1920174"/>
              <a:chExt cx="1090443" cy="865316"/>
            </a:xfrm>
          </p:grpSpPr>
          <p:sp>
            <p:nvSpPr>
              <p:cNvPr id="2130" name="Google Shape;2130;p37"/>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7"/>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7"/>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7"/>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7"/>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7"/>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7"/>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7"/>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7"/>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7"/>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7"/>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7"/>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7"/>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7"/>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7"/>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7"/>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7"/>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7"/>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7"/>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7"/>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7"/>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7"/>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2" name="Google Shape;2152;p37"/>
            <p:cNvSpPr/>
            <p:nvPr/>
          </p:nvSpPr>
          <p:spPr>
            <a:xfrm>
              <a:off x="4722325" y="984300"/>
              <a:ext cx="3011400" cy="2790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37"/>
          <p:cNvGrpSpPr/>
          <p:nvPr/>
        </p:nvGrpSpPr>
        <p:grpSpPr>
          <a:xfrm>
            <a:off x="6155250" y="3332885"/>
            <a:ext cx="1669325" cy="1941425"/>
            <a:chOff x="5298125" y="2598407"/>
            <a:chExt cx="1724510" cy="2005604"/>
          </a:xfrm>
        </p:grpSpPr>
        <p:sp>
          <p:nvSpPr>
            <p:cNvPr id="2155" name="Google Shape;2155;p37"/>
            <p:cNvSpPr/>
            <p:nvPr/>
          </p:nvSpPr>
          <p:spPr>
            <a:xfrm>
              <a:off x="5298125" y="4059336"/>
              <a:ext cx="1703107" cy="544675"/>
            </a:xfrm>
            <a:custGeom>
              <a:avLst/>
              <a:gdLst/>
              <a:ahLst/>
              <a:cxnLst/>
              <a:rect l="l" t="t" r="r" b="b"/>
              <a:pathLst>
                <a:path w="61830" h="19774" extrusionOk="0">
                  <a:moveTo>
                    <a:pt x="32603" y="0"/>
                  </a:moveTo>
                  <a:cubicBezTo>
                    <a:pt x="32029" y="0"/>
                    <a:pt x="31454" y="10"/>
                    <a:pt x="30877" y="29"/>
                  </a:cubicBezTo>
                  <a:cubicBezTo>
                    <a:pt x="25213" y="180"/>
                    <a:pt x="19674" y="1458"/>
                    <a:pt x="14161" y="2736"/>
                  </a:cubicBezTo>
                  <a:cubicBezTo>
                    <a:pt x="11729" y="3312"/>
                    <a:pt x="9123" y="3588"/>
                    <a:pt x="6993" y="4866"/>
                  </a:cubicBezTo>
                  <a:cubicBezTo>
                    <a:pt x="4887" y="6145"/>
                    <a:pt x="2682" y="7673"/>
                    <a:pt x="827" y="9328"/>
                  </a:cubicBezTo>
                  <a:cubicBezTo>
                    <a:pt x="426" y="9704"/>
                    <a:pt x="0" y="10305"/>
                    <a:pt x="326" y="10731"/>
                  </a:cubicBezTo>
                  <a:cubicBezTo>
                    <a:pt x="501" y="11007"/>
                    <a:pt x="852" y="11057"/>
                    <a:pt x="1153" y="11082"/>
                  </a:cubicBezTo>
                  <a:cubicBezTo>
                    <a:pt x="3276" y="11328"/>
                    <a:pt x="5423" y="11450"/>
                    <a:pt x="7561" y="11450"/>
                  </a:cubicBezTo>
                  <a:cubicBezTo>
                    <a:pt x="8477" y="11450"/>
                    <a:pt x="9391" y="11428"/>
                    <a:pt x="10301" y="11383"/>
                  </a:cubicBezTo>
                  <a:cubicBezTo>
                    <a:pt x="10386" y="11379"/>
                    <a:pt x="10474" y="11376"/>
                    <a:pt x="10564" y="11376"/>
                  </a:cubicBezTo>
                  <a:cubicBezTo>
                    <a:pt x="11052" y="11376"/>
                    <a:pt x="11575" y="11456"/>
                    <a:pt x="11830" y="11859"/>
                  </a:cubicBezTo>
                  <a:cubicBezTo>
                    <a:pt x="12005" y="12135"/>
                    <a:pt x="11980" y="12485"/>
                    <a:pt x="11955" y="12811"/>
                  </a:cubicBezTo>
                  <a:cubicBezTo>
                    <a:pt x="11830" y="14215"/>
                    <a:pt x="11729" y="15593"/>
                    <a:pt x="11604" y="16997"/>
                  </a:cubicBezTo>
                  <a:cubicBezTo>
                    <a:pt x="11579" y="17398"/>
                    <a:pt x="11554" y="17799"/>
                    <a:pt x="11679" y="18175"/>
                  </a:cubicBezTo>
                  <a:cubicBezTo>
                    <a:pt x="11880" y="18651"/>
                    <a:pt x="12306" y="18977"/>
                    <a:pt x="12732" y="19202"/>
                  </a:cubicBezTo>
                  <a:cubicBezTo>
                    <a:pt x="13516" y="19605"/>
                    <a:pt x="14374" y="19773"/>
                    <a:pt x="15247" y="19773"/>
                  </a:cubicBezTo>
                  <a:cubicBezTo>
                    <a:pt x="16329" y="19773"/>
                    <a:pt x="17434" y="19515"/>
                    <a:pt x="18446" y="19127"/>
                  </a:cubicBezTo>
                  <a:cubicBezTo>
                    <a:pt x="20276" y="18425"/>
                    <a:pt x="21930" y="17323"/>
                    <a:pt x="23735" y="16521"/>
                  </a:cubicBezTo>
                  <a:cubicBezTo>
                    <a:pt x="26466" y="15317"/>
                    <a:pt x="29364" y="14889"/>
                    <a:pt x="32330" y="14889"/>
                  </a:cubicBezTo>
                  <a:cubicBezTo>
                    <a:pt x="36712" y="14889"/>
                    <a:pt x="41240" y="15823"/>
                    <a:pt x="45589" y="16571"/>
                  </a:cubicBezTo>
                  <a:cubicBezTo>
                    <a:pt x="46583" y="16750"/>
                    <a:pt x="47616" y="16907"/>
                    <a:pt x="48625" y="16907"/>
                  </a:cubicBezTo>
                  <a:cubicBezTo>
                    <a:pt x="49727" y="16907"/>
                    <a:pt x="50799" y="16720"/>
                    <a:pt x="51755" y="16170"/>
                  </a:cubicBezTo>
                  <a:cubicBezTo>
                    <a:pt x="53584" y="15117"/>
                    <a:pt x="54361" y="12135"/>
                    <a:pt x="52632" y="10907"/>
                  </a:cubicBezTo>
                  <a:cubicBezTo>
                    <a:pt x="55514" y="10831"/>
                    <a:pt x="58497" y="10706"/>
                    <a:pt x="61028" y="9378"/>
                  </a:cubicBezTo>
                  <a:cubicBezTo>
                    <a:pt x="61404" y="9177"/>
                    <a:pt x="61830" y="8826"/>
                    <a:pt x="61780" y="8400"/>
                  </a:cubicBezTo>
                  <a:cubicBezTo>
                    <a:pt x="61730" y="8125"/>
                    <a:pt x="61504" y="7924"/>
                    <a:pt x="61279" y="7749"/>
                  </a:cubicBezTo>
                  <a:cubicBezTo>
                    <a:pt x="57519" y="4816"/>
                    <a:pt x="52507" y="3287"/>
                    <a:pt x="47995" y="2059"/>
                  </a:cubicBezTo>
                  <a:cubicBezTo>
                    <a:pt x="44537" y="1107"/>
                    <a:pt x="41028" y="505"/>
                    <a:pt x="37469" y="205"/>
                  </a:cubicBezTo>
                  <a:cubicBezTo>
                    <a:pt x="35840" y="75"/>
                    <a:pt x="34225" y="0"/>
                    <a:pt x="32603" y="0"/>
                  </a:cubicBezTo>
                  <a:close/>
                </a:path>
              </a:pathLst>
            </a:custGeom>
            <a:solidFill>
              <a:srgbClr val="663D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7"/>
            <p:cNvSpPr/>
            <p:nvPr/>
          </p:nvSpPr>
          <p:spPr>
            <a:xfrm>
              <a:off x="5311925" y="3586095"/>
              <a:ext cx="1710710" cy="959365"/>
            </a:xfrm>
            <a:custGeom>
              <a:avLst/>
              <a:gdLst/>
              <a:ahLst/>
              <a:cxnLst/>
              <a:rect l="l" t="t" r="r" b="b"/>
              <a:pathLst>
                <a:path w="62106" h="34829" extrusionOk="0">
                  <a:moveTo>
                    <a:pt x="30750" y="1"/>
                  </a:moveTo>
                  <a:cubicBezTo>
                    <a:pt x="24785" y="1"/>
                    <a:pt x="18794" y="793"/>
                    <a:pt x="12858" y="2148"/>
                  </a:cubicBezTo>
                  <a:cubicBezTo>
                    <a:pt x="11805" y="2398"/>
                    <a:pt x="10401" y="2273"/>
                    <a:pt x="9424" y="2574"/>
                  </a:cubicBezTo>
                  <a:cubicBezTo>
                    <a:pt x="6993" y="3351"/>
                    <a:pt x="7770" y="6057"/>
                    <a:pt x="8045" y="8037"/>
                  </a:cubicBezTo>
                  <a:cubicBezTo>
                    <a:pt x="8421" y="10769"/>
                    <a:pt x="7569" y="13852"/>
                    <a:pt x="7043" y="16534"/>
                  </a:cubicBezTo>
                  <a:cubicBezTo>
                    <a:pt x="6817" y="17611"/>
                    <a:pt x="6567" y="18739"/>
                    <a:pt x="6015" y="19717"/>
                  </a:cubicBezTo>
                  <a:cubicBezTo>
                    <a:pt x="5439" y="20744"/>
                    <a:pt x="4537" y="21546"/>
                    <a:pt x="3685" y="22373"/>
                  </a:cubicBezTo>
                  <a:cubicBezTo>
                    <a:pt x="2557" y="23451"/>
                    <a:pt x="1479" y="24604"/>
                    <a:pt x="476" y="25807"/>
                  </a:cubicBezTo>
                  <a:cubicBezTo>
                    <a:pt x="276" y="26032"/>
                    <a:pt x="75" y="26283"/>
                    <a:pt x="50" y="26584"/>
                  </a:cubicBezTo>
                  <a:cubicBezTo>
                    <a:pt x="0" y="27336"/>
                    <a:pt x="953" y="27687"/>
                    <a:pt x="1680" y="27737"/>
                  </a:cubicBezTo>
                  <a:cubicBezTo>
                    <a:pt x="1871" y="27746"/>
                    <a:pt x="2061" y="27751"/>
                    <a:pt x="2251" y="27751"/>
                  </a:cubicBezTo>
                  <a:cubicBezTo>
                    <a:pt x="5076" y="27751"/>
                    <a:pt x="7779" y="26756"/>
                    <a:pt x="10527" y="26333"/>
                  </a:cubicBezTo>
                  <a:cubicBezTo>
                    <a:pt x="11197" y="26232"/>
                    <a:pt x="11963" y="26054"/>
                    <a:pt x="12634" y="26054"/>
                  </a:cubicBezTo>
                  <a:cubicBezTo>
                    <a:pt x="13294" y="26054"/>
                    <a:pt x="13863" y="26226"/>
                    <a:pt x="14161" y="26809"/>
                  </a:cubicBezTo>
                  <a:cubicBezTo>
                    <a:pt x="14787" y="27937"/>
                    <a:pt x="13910" y="30644"/>
                    <a:pt x="13534" y="31747"/>
                  </a:cubicBezTo>
                  <a:cubicBezTo>
                    <a:pt x="13309" y="32348"/>
                    <a:pt x="13058" y="33050"/>
                    <a:pt x="13359" y="33601"/>
                  </a:cubicBezTo>
                  <a:cubicBezTo>
                    <a:pt x="13534" y="33902"/>
                    <a:pt x="13835" y="34103"/>
                    <a:pt x="14136" y="34253"/>
                  </a:cubicBezTo>
                  <a:cubicBezTo>
                    <a:pt x="14933" y="34659"/>
                    <a:pt x="15780" y="34829"/>
                    <a:pt x="16645" y="34829"/>
                  </a:cubicBezTo>
                  <a:cubicBezTo>
                    <a:pt x="18608" y="34829"/>
                    <a:pt x="20665" y="33957"/>
                    <a:pt x="22457" y="33000"/>
                  </a:cubicBezTo>
                  <a:cubicBezTo>
                    <a:pt x="25401" y="31451"/>
                    <a:pt x="28148" y="30457"/>
                    <a:pt x="31115" y="30457"/>
                  </a:cubicBezTo>
                  <a:cubicBezTo>
                    <a:pt x="32518" y="30457"/>
                    <a:pt x="33970" y="30679"/>
                    <a:pt x="35514" y="31170"/>
                  </a:cubicBezTo>
                  <a:cubicBezTo>
                    <a:pt x="37820" y="31897"/>
                    <a:pt x="40176" y="32474"/>
                    <a:pt x="42557" y="32875"/>
                  </a:cubicBezTo>
                  <a:cubicBezTo>
                    <a:pt x="43788" y="33084"/>
                    <a:pt x="45054" y="33251"/>
                    <a:pt x="46304" y="33251"/>
                  </a:cubicBezTo>
                  <a:cubicBezTo>
                    <a:pt x="47600" y="33251"/>
                    <a:pt x="48877" y="33071"/>
                    <a:pt x="50076" y="32574"/>
                  </a:cubicBezTo>
                  <a:cubicBezTo>
                    <a:pt x="50803" y="32273"/>
                    <a:pt x="51580" y="31646"/>
                    <a:pt x="51404" y="30869"/>
                  </a:cubicBezTo>
                  <a:cubicBezTo>
                    <a:pt x="51304" y="30519"/>
                    <a:pt x="51028" y="30243"/>
                    <a:pt x="50727" y="30042"/>
                  </a:cubicBezTo>
                  <a:cubicBezTo>
                    <a:pt x="49625" y="29240"/>
                    <a:pt x="48221" y="28965"/>
                    <a:pt x="46918" y="28514"/>
                  </a:cubicBezTo>
                  <a:cubicBezTo>
                    <a:pt x="45615" y="28062"/>
                    <a:pt x="44286" y="27311"/>
                    <a:pt x="43810" y="26032"/>
                  </a:cubicBezTo>
                  <a:cubicBezTo>
                    <a:pt x="43774" y="25937"/>
                    <a:pt x="43973" y="25899"/>
                    <a:pt x="44300" y="25899"/>
                  </a:cubicBezTo>
                  <a:cubicBezTo>
                    <a:pt x="45341" y="25899"/>
                    <a:pt x="47680" y="26276"/>
                    <a:pt x="47870" y="26333"/>
                  </a:cubicBezTo>
                  <a:cubicBezTo>
                    <a:pt x="49274" y="26709"/>
                    <a:pt x="50677" y="26885"/>
                    <a:pt x="52081" y="27160"/>
                  </a:cubicBezTo>
                  <a:cubicBezTo>
                    <a:pt x="53256" y="27389"/>
                    <a:pt x="54494" y="27539"/>
                    <a:pt x="55730" y="27539"/>
                  </a:cubicBezTo>
                  <a:cubicBezTo>
                    <a:pt x="57604" y="27539"/>
                    <a:pt x="59472" y="27194"/>
                    <a:pt x="61103" y="26258"/>
                  </a:cubicBezTo>
                  <a:cubicBezTo>
                    <a:pt x="61504" y="26032"/>
                    <a:pt x="61905" y="25732"/>
                    <a:pt x="61981" y="25306"/>
                  </a:cubicBezTo>
                  <a:cubicBezTo>
                    <a:pt x="62106" y="24529"/>
                    <a:pt x="61254" y="24002"/>
                    <a:pt x="60552" y="23702"/>
                  </a:cubicBezTo>
                  <a:cubicBezTo>
                    <a:pt x="58873" y="22975"/>
                    <a:pt x="57294" y="22072"/>
                    <a:pt x="55815" y="21045"/>
                  </a:cubicBezTo>
                  <a:cubicBezTo>
                    <a:pt x="54712" y="20268"/>
                    <a:pt x="53635" y="19391"/>
                    <a:pt x="53033" y="18188"/>
                  </a:cubicBezTo>
                  <a:cubicBezTo>
                    <a:pt x="52482" y="17085"/>
                    <a:pt x="52407" y="15807"/>
                    <a:pt x="52306" y="14579"/>
                  </a:cubicBezTo>
                  <a:lnTo>
                    <a:pt x="51805" y="6534"/>
                  </a:lnTo>
                  <a:cubicBezTo>
                    <a:pt x="51755" y="5907"/>
                    <a:pt x="51705" y="5280"/>
                    <a:pt x="51479" y="4704"/>
                  </a:cubicBezTo>
                  <a:cubicBezTo>
                    <a:pt x="51078" y="3802"/>
                    <a:pt x="50001" y="3100"/>
                    <a:pt x="49098" y="2799"/>
                  </a:cubicBezTo>
                  <a:cubicBezTo>
                    <a:pt x="43069" y="849"/>
                    <a:pt x="36924" y="1"/>
                    <a:pt x="30750" y="1"/>
                  </a:cubicBezTo>
                  <a:close/>
                </a:path>
              </a:pathLst>
            </a:custGeom>
            <a:solidFill>
              <a:srgbClr val="CB8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7"/>
            <p:cNvSpPr/>
            <p:nvPr/>
          </p:nvSpPr>
          <p:spPr>
            <a:xfrm>
              <a:off x="5529388" y="3570671"/>
              <a:ext cx="1221951" cy="278260"/>
            </a:xfrm>
            <a:custGeom>
              <a:avLst/>
              <a:gdLst/>
              <a:ahLst/>
              <a:cxnLst/>
              <a:rect l="l" t="t" r="r" b="b"/>
              <a:pathLst>
                <a:path w="44362" h="10102" extrusionOk="0">
                  <a:moveTo>
                    <a:pt x="24717" y="1"/>
                  </a:moveTo>
                  <a:cubicBezTo>
                    <a:pt x="22046" y="1"/>
                    <a:pt x="19374" y="162"/>
                    <a:pt x="16717" y="402"/>
                  </a:cubicBezTo>
                  <a:cubicBezTo>
                    <a:pt x="11504" y="853"/>
                    <a:pt x="6642" y="1354"/>
                    <a:pt x="1654" y="3159"/>
                  </a:cubicBezTo>
                  <a:cubicBezTo>
                    <a:pt x="902" y="3459"/>
                    <a:pt x="0" y="4111"/>
                    <a:pt x="326" y="4838"/>
                  </a:cubicBezTo>
                  <a:cubicBezTo>
                    <a:pt x="476" y="5214"/>
                    <a:pt x="902" y="5389"/>
                    <a:pt x="1278" y="5515"/>
                  </a:cubicBezTo>
                  <a:cubicBezTo>
                    <a:pt x="5539" y="6893"/>
                    <a:pt x="10251" y="6367"/>
                    <a:pt x="14486" y="7845"/>
                  </a:cubicBezTo>
                  <a:cubicBezTo>
                    <a:pt x="16842" y="8647"/>
                    <a:pt x="19073" y="10101"/>
                    <a:pt x="21579" y="10101"/>
                  </a:cubicBezTo>
                  <a:cubicBezTo>
                    <a:pt x="21606" y="10101"/>
                    <a:pt x="21632" y="10102"/>
                    <a:pt x="21659" y="10102"/>
                  </a:cubicBezTo>
                  <a:cubicBezTo>
                    <a:pt x="23634" y="10102"/>
                    <a:pt x="25489" y="9190"/>
                    <a:pt x="27344" y="8547"/>
                  </a:cubicBezTo>
                  <a:cubicBezTo>
                    <a:pt x="31930" y="6968"/>
                    <a:pt x="36893" y="6993"/>
                    <a:pt x="41604" y="5941"/>
                  </a:cubicBezTo>
                  <a:cubicBezTo>
                    <a:pt x="42306" y="5790"/>
                    <a:pt x="43083" y="5565"/>
                    <a:pt x="43434" y="4938"/>
                  </a:cubicBezTo>
                  <a:cubicBezTo>
                    <a:pt x="44361" y="3309"/>
                    <a:pt x="38622" y="1780"/>
                    <a:pt x="34537" y="953"/>
                  </a:cubicBezTo>
                  <a:cubicBezTo>
                    <a:pt x="32832" y="627"/>
                    <a:pt x="31404" y="402"/>
                    <a:pt x="30903" y="327"/>
                  </a:cubicBezTo>
                  <a:cubicBezTo>
                    <a:pt x="28847" y="97"/>
                    <a:pt x="26783" y="1"/>
                    <a:pt x="24717" y="1"/>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7"/>
            <p:cNvSpPr/>
            <p:nvPr/>
          </p:nvSpPr>
          <p:spPr>
            <a:xfrm>
              <a:off x="5630173" y="3819782"/>
              <a:ext cx="78035" cy="102991"/>
            </a:xfrm>
            <a:custGeom>
              <a:avLst/>
              <a:gdLst/>
              <a:ahLst/>
              <a:cxnLst/>
              <a:rect l="l" t="t" r="r" b="b"/>
              <a:pathLst>
                <a:path w="2833" h="3739" extrusionOk="0">
                  <a:moveTo>
                    <a:pt x="855" y="1"/>
                  </a:moveTo>
                  <a:cubicBezTo>
                    <a:pt x="797" y="1"/>
                    <a:pt x="742" y="26"/>
                    <a:pt x="702" y="80"/>
                  </a:cubicBezTo>
                  <a:cubicBezTo>
                    <a:pt x="176" y="806"/>
                    <a:pt x="101" y="1759"/>
                    <a:pt x="75" y="2511"/>
                  </a:cubicBezTo>
                  <a:cubicBezTo>
                    <a:pt x="50" y="2736"/>
                    <a:pt x="0" y="3438"/>
                    <a:pt x="502" y="3664"/>
                  </a:cubicBezTo>
                  <a:cubicBezTo>
                    <a:pt x="602" y="3714"/>
                    <a:pt x="702" y="3739"/>
                    <a:pt x="802" y="3739"/>
                  </a:cubicBezTo>
                  <a:cubicBezTo>
                    <a:pt x="1053" y="3739"/>
                    <a:pt x="1354" y="3588"/>
                    <a:pt x="1629" y="3313"/>
                  </a:cubicBezTo>
                  <a:cubicBezTo>
                    <a:pt x="2131" y="2786"/>
                    <a:pt x="2532" y="2185"/>
                    <a:pt x="2807" y="1508"/>
                  </a:cubicBezTo>
                  <a:cubicBezTo>
                    <a:pt x="2832" y="1408"/>
                    <a:pt x="2782" y="1283"/>
                    <a:pt x="2682" y="1232"/>
                  </a:cubicBezTo>
                  <a:cubicBezTo>
                    <a:pt x="2665" y="1228"/>
                    <a:pt x="2647" y="1226"/>
                    <a:pt x="2629" y="1226"/>
                  </a:cubicBezTo>
                  <a:cubicBezTo>
                    <a:pt x="2541" y="1226"/>
                    <a:pt x="2448" y="1275"/>
                    <a:pt x="2406" y="1358"/>
                  </a:cubicBezTo>
                  <a:cubicBezTo>
                    <a:pt x="2156" y="1959"/>
                    <a:pt x="1805" y="2536"/>
                    <a:pt x="1329" y="3012"/>
                  </a:cubicBezTo>
                  <a:cubicBezTo>
                    <a:pt x="1266" y="3095"/>
                    <a:pt x="1030" y="3318"/>
                    <a:pt x="808" y="3318"/>
                  </a:cubicBezTo>
                  <a:cubicBezTo>
                    <a:pt x="763" y="3318"/>
                    <a:pt x="719" y="3309"/>
                    <a:pt x="677" y="3288"/>
                  </a:cubicBezTo>
                  <a:cubicBezTo>
                    <a:pt x="527" y="3212"/>
                    <a:pt x="451" y="2962"/>
                    <a:pt x="476" y="2536"/>
                  </a:cubicBezTo>
                  <a:cubicBezTo>
                    <a:pt x="527" y="1834"/>
                    <a:pt x="577" y="957"/>
                    <a:pt x="1053" y="330"/>
                  </a:cubicBezTo>
                  <a:cubicBezTo>
                    <a:pt x="1128" y="230"/>
                    <a:pt x="1103" y="105"/>
                    <a:pt x="1003" y="55"/>
                  </a:cubicBezTo>
                  <a:cubicBezTo>
                    <a:pt x="956" y="20"/>
                    <a:pt x="904" y="1"/>
                    <a:pt x="855" y="1"/>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7"/>
            <p:cNvSpPr/>
            <p:nvPr/>
          </p:nvSpPr>
          <p:spPr>
            <a:xfrm>
              <a:off x="5717847" y="3812841"/>
              <a:ext cx="138083" cy="667057"/>
            </a:xfrm>
            <a:custGeom>
              <a:avLst/>
              <a:gdLst/>
              <a:ahLst/>
              <a:cxnLst/>
              <a:rect l="l" t="t" r="r" b="b"/>
              <a:pathLst>
                <a:path w="5013" h="24217" extrusionOk="0">
                  <a:moveTo>
                    <a:pt x="3298" y="1"/>
                  </a:moveTo>
                  <a:cubicBezTo>
                    <a:pt x="3285" y="1"/>
                    <a:pt x="3271" y="3"/>
                    <a:pt x="3258" y="6"/>
                  </a:cubicBezTo>
                  <a:cubicBezTo>
                    <a:pt x="3133" y="31"/>
                    <a:pt x="3058" y="156"/>
                    <a:pt x="3083" y="256"/>
                  </a:cubicBezTo>
                  <a:cubicBezTo>
                    <a:pt x="4587" y="8201"/>
                    <a:pt x="3534" y="16597"/>
                    <a:pt x="50" y="23916"/>
                  </a:cubicBezTo>
                  <a:cubicBezTo>
                    <a:pt x="0" y="24016"/>
                    <a:pt x="50" y="24141"/>
                    <a:pt x="151" y="24191"/>
                  </a:cubicBezTo>
                  <a:cubicBezTo>
                    <a:pt x="176" y="24191"/>
                    <a:pt x="226" y="24216"/>
                    <a:pt x="251" y="24216"/>
                  </a:cubicBezTo>
                  <a:cubicBezTo>
                    <a:pt x="326" y="24216"/>
                    <a:pt x="401" y="24166"/>
                    <a:pt x="426" y="24091"/>
                  </a:cubicBezTo>
                  <a:cubicBezTo>
                    <a:pt x="3935" y="16698"/>
                    <a:pt x="5013" y="8201"/>
                    <a:pt x="3484" y="181"/>
                  </a:cubicBezTo>
                  <a:cubicBezTo>
                    <a:pt x="3484" y="72"/>
                    <a:pt x="3389" y="1"/>
                    <a:pt x="3298" y="1"/>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7"/>
            <p:cNvSpPr/>
            <p:nvPr/>
          </p:nvSpPr>
          <p:spPr>
            <a:xfrm>
              <a:off x="5842100" y="3832921"/>
              <a:ext cx="86326" cy="157502"/>
            </a:xfrm>
            <a:custGeom>
              <a:avLst/>
              <a:gdLst/>
              <a:ahLst/>
              <a:cxnLst/>
              <a:rect l="l" t="t" r="r" b="b"/>
              <a:pathLst>
                <a:path w="3134" h="5718" extrusionOk="0">
                  <a:moveTo>
                    <a:pt x="233" y="0"/>
                  </a:moveTo>
                  <a:cubicBezTo>
                    <a:pt x="223" y="0"/>
                    <a:pt x="212" y="1"/>
                    <a:pt x="201" y="4"/>
                  </a:cubicBezTo>
                  <a:cubicBezTo>
                    <a:pt x="101" y="4"/>
                    <a:pt x="1" y="104"/>
                    <a:pt x="1" y="229"/>
                  </a:cubicBezTo>
                  <a:cubicBezTo>
                    <a:pt x="76" y="1808"/>
                    <a:pt x="151" y="3588"/>
                    <a:pt x="878" y="5141"/>
                  </a:cubicBezTo>
                  <a:cubicBezTo>
                    <a:pt x="1103" y="5593"/>
                    <a:pt x="1354" y="5718"/>
                    <a:pt x="1554" y="5718"/>
                  </a:cubicBezTo>
                  <a:lnTo>
                    <a:pt x="1579" y="5718"/>
                  </a:lnTo>
                  <a:cubicBezTo>
                    <a:pt x="1930" y="5693"/>
                    <a:pt x="2131" y="5367"/>
                    <a:pt x="2181" y="5242"/>
                  </a:cubicBezTo>
                  <a:cubicBezTo>
                    <a:pt x="2908" y="4039"/>
                    <a:pt x="3008" y="2585"/>
                    <a:pt x="3108" y="1307"/>
                  </a:cubicBezTo>
                  <a:cubicBezTo>
                    <a:pt x="3133" y="1207"/>
                    <a:pt x="3133" y="856"/>
                    <a:pt x="2933" y="655"/>
                  </a:cubicBezTo>
                  <a:cubicBezTo>
                    <a:pt x="2858" y="580"/>
                    <a:pt x="2732" y="530"/>
                    <a:pt x="2632" y="530"/>
                  </a:cubicBezTo>
                  <a:cubicBezTo>
                    <a:pt x="2507" y="530"/>
                    <a:pt x="2407" y="630"/>
                    <a:pt x="2432" y="755"/>
                  </a:cubicBezTo>
                  <a:cubicBezTo>
                    <a:pt x="2432" y="856"/>
                    <a:pt x="2507" y="956"/>
                    <a:pt x="2632" y="956"/>
                  </a:cubicBezTo>
                  <a:cubicBezTo>
                    <a:pt x="2657" y="956"/>
                    <a:pt x="2707" y="1106"/>
                    <a:pt x="2707" y="1257"/>
                  </a:cubicBezTo>
                  <a:cubicBezTo>
                    <a:pt x="2607" y="2510"/>
                    <a:pt x="2482" y="3913"/>
                    <a:pt x="1830" y="5041"/>
                  </a:cubicBezTo>
                  <a:cubicBezTo>
                    <a:pt x="1730" y="5192"/>
                    <a:pt x="1630" y="5292"/>
                    <a:pt x="1554" y="5292"/>
                  </a:cubicBezTo>
                  <a:cubicBezTo>
                    <a:pt x="1479" y="5292"/>
                    <a:pt x="1354" y="5167"/>
                    <a:pt x="1254" y="4966"/>
                  </a:cubicBezTo>
                  <a:cubicBezTo>
                    <a:pt x="577" y="3487"/>
                    <a:pt x="502" y="1733"/>
                    <a:pt x="427" y="204"/>
                  </a:cubicBezTo>
                  <a:cubicBezTo>
                    <a:pt x="427" y="113"/>
                    <a:pt x="343" y="0"/>
                    <a:pt x="233"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7"/>
            <p:cNvSpPr/>
            <p:nvPr/>
          </p:nvSpPr>
          <p:spPr>
            <a:xfrm>
              <a:off x="5815878" y="3933651"/>
              <a:ext cx="146374" cy="544868"/>
            </a:xfrm>
            <a:custGeom>
              <a:avLst/>
              <a:gdLst/>
              <a:ahLst/>
              <a:cxnLst/>
              <a:rect l="l" t="t" r="r" b="b"/>
              <a:pathLst>
                <a:path w="5314" h="19781" extrusionOk="0">
                  <a:moveTo>
                    <a:pt x="4748" y="1"/>
                  </a:moveTo>
                  <a:cubicBezTo>
                    <a:pt x="4668" y="1"/>
                    <a:pt x="4608" y="66"/>
                    <a:pt x="4587" y="131"/>
                  </a:cubicBezTo>
                  <a:cubicBezTo>
                    <a:pt x="4386" y="657"/>
                    <a:pt x="4336" y="1184"/>
                    <a:pt x="4286" y="1710"/>
                  </a:cubicBezTo>
                  <a:cubicBezTo>
                    <a:pt x="4261" y="1986"/>
                    <a:pt x="4236" y="2261"/>
                    <a:pt x="4186" y="2512"/>
                  </a:cubicBezTo>
                  <a:cubicBezTo>
                    <a:pt x="4110" y="3038"/>
                    <a:pt x="3835" y="3966"/>
                    <a:pt x="3108" y="4292"/>
                  </a:cubicBezTo>
                  <a:cubicBezTo>
                    <a:pt x="2983" y="4349"/>
                    <a:pt x="2839" y="4377"/>
                    <a:pt x="2693" y="4377"/>
                  </a:cubicBezTo>
                  <a:cubicBezTo>
                    <a:pt x="2458" y="4377"/>
                    <a:pt x="2215" y="4305"/>
                    <a:pt x="2030" y="4166"/>
                  </a:cubicBezTo>
                  <a:cubicBezTo>
                    <a:pt x="1880" y="4066"/>
                    <a:pt x="1679" y="3865"/>
                    <a:pt x="1704" y="3540"/>
                  </a:cubicBezTo>
                  <a:cubicBezTo>
                    <a:pt x="1729" y="3439"/>
                    <a:pt x="1629" y="3339"/>
                    <a:pt x="1529" y="3314"/>
                  </a:cubicBezTo>
                  <a:cubicBezTo>
                    <a:pt x="1516" y="3311"/>
                    <a:pt x="1503" y="3310"/>
                    <a:pt x="1490" y="3310"/>
                  </a:cubicBezTo>
                  <a:cubicBezTo>
                    <a:pt x="1384" y="3310"/>
                    <a:pt x="1303" y="3400"/>
                    <a:pt x="1303" y="3489"/>
                  </a:cubicBezTo>
                  <a:cubicBezTo>
                    <a:pt x="1253" y="3891"/>
                    <a:pt x="1429" y="4266"/>
                    <a:pt x="1780" y="4517"/>
                  </a:cubicBezTo>
                  <a:cubicBezTo>
                    <a:pt x="2061" y="4705"/>
                    <a:pt x="2401" y="4804"/>
                    <a:pt x="2726" y="4804"/>
                  </a:cubicBezTo>
                  <a:cubicBezTo>
                    <a:pt x="2922" y="4804"/>
                    <a:pt x="3114" y="4768"/>
                    <a:pt x="3283" y="4693"/>
                  </a:cubicBezTo>
                  <a:cubicBezTo>
                    <a:pt x="4186" y="4266"/>
                    <a:pt x="4511" y="3189"/>
                    <a:pt x="4612" y="2587"/>
                  </a:cubicBezTo>
                  <a:cubicBezTo>
                    <a:pt x="4637" y="2312"/>
                    <a:pt x="4662" y="2036"/>
                    <a:pt x="4687" y="1760"/>
                  </a:cubicBezTo>
                  <a:lnTo>
                    <a:pt x="4687" y="1760"/>
                  </a:lnTo>
                  <a:cubicBezTo>
                    <a:pt x="4812" y="3941"/>
                    <a:pt x="4612" y="6121"/>
                    <a:pt x="4361" y="8327"/>
                  </a:cubicBezTo>
                  <a:cubicBezTo>
                    <a:pt x="4136" y="10407"/>
                    <a:pt x="3885" y="12437"/>
                    <a:pt x="3258" y="14342"/>
                  </a:cubicBezTo>
                  <a:cubicBezTo>
                    <a:pt x="2582" y="16497"/>
                    <a:pt x="1479" y="18226"/>
                    <a:pt x="100" y="19404"/>
                  </a:cubicBezTo>
                  <a:cubicBezTo>
                    <a:pt x="25" y="19480"/>
                    <a:pt x="0" y="19630"/>
                    <a:pt x="75" y="19705"/>
                  </a:cubicBezTo>
                  <a:cubicBezTo>
                    <a:pt x="125" y="19755"/>
                    <a:pt x="176" y="19780"/>
                    <a:pt x="251" y="19780"/>
                  </a:cubicBezTo>
                  <a:cubicBezTo>
                    <a:pt x="276" y="19780"/>
                    <a:pt x="326" y="19755"/>
                    <a:pt x="376" y="19730"/>
                  </a:cubicBezTo>
                  <a:cubicBezTo>
                    <a:pt x="1805" y="18502"/>
                    <a:pt x="2958" y="16698"/>
                    <a:pt x="3659" y="14467"/>
                  </a:cubicBezTo>
                  <a:cubicBezTo>
                    <a:pt x="4286" y="12537"/>
                    <a:pt x="4537" y="10482"/>
                    <a:pt x="4787" y="8377"/>
                  </a:cubicBezTo>
                  <a:cubicBezTo>
                    <a:pt x="5088" y="5595"/>
                    <a:pt x="5313" y="2888"/>
                    <a:pt x="4988" y="181"/>
                  </a:cubicBezTo>
                  <a:cubicBezTo>
                    <a:pt x="4963" y="81"/>
                    <a:pt x="4887" y="6"/>
                    <a:pt x="4787" y="6"/>
                  </a:cubicBezTo>
                  <a:cubicBezTo>
                    <a:pt x="4774" y="2"/>
                    <a:pt x="4761" y="1"/>
                    <a:pt x="4748" y="1"/>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7"/>
            <p:cNvSpPr/>
            <p:nvPr/>
          </p:nvSpPr>
          <p:spPr>
            <a:xfrm>
              <a:off x="5802050" y="4178879"/>
              <a:ext cx="84949" cy="245095"/>
            </a:xfrm>
            <a:custGeom>
              <a:avLst/>
              <a:gdLst/>
              <a:ahLst/>
              <a:cxnLst/>
              <a:rect l="l" t="t" r="r" b="b"/>
              <a:pathLst>
                <a:path w="3084" h="8898" extrusionOk="0">
                  <a:moveTo>
                    <a:pt x="2708" y="0"/>
                  </a:moveTo>
                  <a:cubicBezTo>
                    <a:pt x="2607" y="25"/>
                    <a:pt x="2507" y="125"/>
                    <a:pt x="2532" y="226"/>
                  </a:cubicBezTo>
                  <a:cubicBezTo>
                    <a:pt x="2658" y="1353"/>
                    <a:pt x="2307" y="2481"/>
                    <a:pt x="1956" y="3559"/>
                  </a:cubicBezTo>
                  <a:cubicBezTo>
                    <a:pt x="1379" y="5263"/>
                    <a:pt x="703" y="6968"/>
                    <a:pt x="51" y="8647"/>
                  </a:cubicBezTo>
                  <a:cubicBezTo>
                    <a:pt x="1" y="8747"/>
                    <a:pt x="51" y="8847"/>
                    <a:pt x="176" y="8897"/>
                  </a:cubicBezTo>
                  <a:lnTo>
                    <a:pt x="226" y="8897"/>
                  </a:lnTo>
                  <a:cubicBezTo>
                    <a:pt x="327" y="8897"/>
                    <a:pt x="402" y="8847"/>
                    <a:pt x="452" y="8772"/>
                  </a:cubicBezTo>
                  <a:cubicBezTo>
                    <a:pt x="1104" y="7118"/>
                    <a:pt x="1780" y="5389"/>
                    <a:pt x="2357" y="3684"/>
                  </a:cubicBezTo>
                  <a:cubicBezTo>
                    <a:pt x="2733" y="2582"/>
                    <a:pt x="3084" y="1404"/>
                    <a:pt x="2933" y="201"/>
                  </a:cubicBezTo>
                  <a:cubicBezTo>
                    <a:pt x="2933" y="75"/>
                    <a:pt x="2833" y="0"/>
                    <a:pt x="2708"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7"/>
            <p:cNvSpPr/>
            <p:nvPr/>
          </p:nvSpPr>
          <p:spPr>
            <a:xfrm>
              <a:off x="5926331" y="3890296"/>
              <a:ext cx="130508" cy="556464"/>
            </a:xfrm>
            <a:custGeom>
              <a:avLst/>
              <a:gdLst/>
              <a:ahLst/>
              <a:cxnLst/>
              <a:rect l="l" t="t" r="r" b="b"/>
              <a:pathLst>
                <a:path w="4738" h="20202" extrusionOk="0">
                  <a:moveTo>
                    <a:pt x="4186" y="1"/>
                  </a:moveTo>
                  <a:cubicBezTo>
                    <a:pt x="4060" y="1"/>
                    <a:pt x="3985" y="101"/>
                    <a:pt x="3985" y="226"/>
                  </a:cubicBezTo>
                  <a:cubicBezTo>
                    <a:pt x="4336" y="5690"/>
                    <a:pt x="3684" y="11104"/>
                    <a:pt x="2080" y="16342"/>
                  </a:cubicBezTo>
                  <a:cubicBezTo>
                    <a:pt x="1704" y="17595"/>
                    <a:pt x="1203" y="18998"/>
                    <a:pt x="100" y="19825"/>
                  </a:cubicBezTo>
                  <a:cubicBezTo>
                    <a:pt x="25" y="19901"/>
                    <a:pt x="0" y="20026"/>
                    <a:pt x="75" y="20126"/>
                  </a:cubicBezTo>
                  <a:cubicBezTo>
                    <a:pt x="100" y="20176"/>
                    <a:pt x="176" y="20201"/>
                    <a:pt x="226" y="20201"/>
                  </a:cubicBezTo>
                  <a:cubicBezTo>
                    <a:pt x="276" y="20201"/>
                    <a:pt x="326" y="20201"/>
                    <a:pt x="351" y="20176"/>
                  </a:cubicBezTo>
                  <a:cubicBezTo>
                    <a:pt x="1504" y="19299"/>
                    <a:pt x="2055" y="17871"/>
                    <a:pt x="2481" y="16467"/>
                  </a:cubicBezTo>
                  <a:cubicBezTo>
                    <a:pt x="4110" y="11179"/>
                    <a:pt x="4737" y="5715"/>
                    <a:pt x="4411" y="201"/>
                  </a:cubicBezTo>
                  <a:cubicBezTo>
                    <a:pt x="4386" y="76"/>
                    <a:pt x="4311" y="1"/>
                    <a:pt x="4186" y="1"/>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7"/>
            <p:cNvSpPr/>
            <p:nvPr/>
          </p:nvSpPr>
          <p:spPr>
            <a:xfrm>
              <a:off x="6128590" y="3892940"/>
              <a:ext cx="412872" cy="538642"/>
            </a:xfrm>
            <a:custGeom>
              <a:avLst/>
              <a:gdLst/>
              <a:ahLst/>
              <a:cxnLst/>
              <a:rect l="l" t="t" r="r" b="b"/>
              <a:pathLst>
                <a:path w="14989" h="19555" extrusionOk="0">
                  <a:moveTo>
                    <a:pt x="241" y="0"/>
                  </a:moveTo>
                  <a:cubicBezTo>
                    <a:pt x="227" y="0"/>
                    <a:pt x="214" y="2"/>
                    <a:pt x="201" y="5"/>
                  </a:cubicBezTo>
                  <a:cubicBezTo>
                    <a:pt x="76" y="30"/>
                    <a:pt x="1" y="130"/>
                    <a:pt x="26" y="256"/>
                  </a:cubicBezTo>
                  <a:cubicBezTo>
                    <a:pt x="652" y="3589"/>
                    <a:pt x="1655" y="6847"/>
                    <a:pt x="3008" y="9980"/>
                  </a:cubicBezTo>
                  <a:cubicBezTo>
                    <a:pt x="3660" y="11509"/>
                    <a:pt x="4537" y="13238"/>
                    <a:pt x="5840" y="14617"/>
                  </a:cubicBezTo>
                  <a:cubicBezTo>
                    <a:pt x="6993" y="15795"/>
                    <a:pt x="8447" y="16647"/>
                    <a:pt x="9700" y="17298"/>
                  </a:cubicBezTo>
                  <a:cubicBezTo>
                    <a:pt x="11304" y="18151"/>
                    <a:pt x="12983" y="18902"/>
                    <a:pt x="14687" y="19529"/>
                  </a:cubicBezTo>
                  <a:cubicBezTo>
                    <a:pt x="14712" y="19554"/>
                    <a:pt x="14738" y="19554"/>
                    <a:pt x="14763" y="19554"/>
                  </a:cubicBezTo>
                  <a:cubicBezTo>
                    <a:pt x="14838" y="19554"/>
                    <a:pt x="14913" y="19504"/>
                    <a:pt x="14963" y="19404"/>
                  </a:cubicBezTo>
                  <a:cubicBezTo>
                    <a:pt x="14988" y="19303"/>
                    <a:pt x="14938" y="19178"/>
                    <a:pt x="14838" y="19153"/>
                  </a:cubicBezTo>
                  <a:cubicBezTo>
                    <a:pt x="13133" y="18526"/>
                    <a:pt x="11479" y="17775"/>
                    <a:pt x="9900" y="16948"/>
                  </a:cubicBezTo>
                  <a:cubicBezTo>
                    <a:pt x="8672" y="16296"/>
                    <a:pt x="7269" y="15469"/>
                    <a:pt x="6141" y="14316"/>
                  </a:cubicBezTo>
                  <a:cubicBezTo>
                    <a:pt x="4863" y="12988"/>
                    <a:pt x="4036" y="11308"/>
                    <a:pt x="3384" y="9805"/>
                  </a:cubicBezTo>
                  <a:cubicBezTo>
                    <a:pt x="2056" y="6722"/>
                    <a:pt x="1053" y="3489"/>
                    <a:pt x="427" y="181"/>
                  </a:cubicBezTo>
                  <a:cubicBezTo>
                    <a:pt x="427" y="71"/>
                    <a:pt x="332" y="0"/>
                    <a:pt x="241"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7"/>
            <p:cNvSpPr/>
            <p:nvPr/>
          </p:nvSpPr>
          <p:spPr>
            <a:xfrm>
              <a:off x="6290138" y="4026311"/>
              <a:ext cx="153288" cy="274100"/>
            </a:xfrm>
            <a:custGeom>
              <a:avLst/>
              <a:gdLst/>
              <a:ahLst/>
              <a:cxnLst/>
              <a:rect l="l" t="t" r="r" b="b"/>
              <a:pathLst>
                <a:path w="5565" h="9951" extrusionOk="0">
                  <a:moveTo>
                    <a:pt x="1604" y="0"/>
                  </a:moveTo>
                  <a:cubicBezTo>
                    <a:pt x="1128" y="0"/>
                    <a:pt x="652" y="301"/>
                    <a:pt x="376" y="777"/>
                  </a:cubicBezTo>
                  <a:cubicBezTo>
                    <a:pt x="126" y="1228"/>
                    <a:pt x="75" y="1755"/>
                    <a:pt x="50" y="2105"/>
                  </a:cubicBezTo>
                  <a:cubicBezTo>
                    <a:pt x="0" y="3709"/>
                    <a:pt x="527" y="5364"/>
                    <a:pt x="1504" y="6767"/>
                  </a:cubicBezTo>
                  <a:cubicBezTo>
                    <a:pt x="2406" y="8045"/>
                    <a:pt x="3685" y="9123"/>
                    <a:pt x="5238" y="9925"/>
                  </a:cubicBezTo>
                  <a:cubicBezTo>
                    <a:pt x="5263" y="9950"/>
                    <a:pt x="5289" y="9950"/>
                    <a:pt x="5314" y="9950"/>
                  </a:cubicBezTo>
                  <a:cubicBezTo>
                    <a:pt x="5389" y="9950"/>
                    <a:pt x="5464" y="9925"/>
                    <a:pt x="5514" y="9850"/>
                  </a:cubicBezTo>
                  <a:cubicBezTo>
                    <a:pt x="5564" y="9750"/>
                    <a:pt x="5514" y="9624"/>
                    <a:pt x="5414" y="9574"/>
                  </a:cubicBezTo>
                  <a:cubicBezTo>
                    <a:pt x="3935" y="8797"/>
                    <a:pt x="2707" y="7745"/>
                    <a:pt x="1855" y="6542"/>
                  </a:cubicBezTo>
                  <a:cubicBezTo>
                    <a:pt x="903" y="5188"/>
                    <a:pt x="426" y="3634"/>
                    <a:pt x="476" y="2131"/>
                  </a:cubicBezTo>
                  <a:cubicBezTo>
                    <a:pt x="502" y="1805"/>
                    <a:pt x="527" y="1354"/>
                    <a:pt x="752" y="978"/>
                  </a:cubicBezTo>
                  <a:cubicBezTo>
                    <a:pt x="953" y="627"/>
                    <a:pt x="1278" y="401"/>
                    <a:pt x="1604" y="401"/>
                  </a:cubicBezTo>
                  <a:cubicBezTo>
                    <a:pt x="2106" y="401"/>
                    <a:pt x="2507" y="902"/>
                    <a:pt x="2707" y="1203"/>
                  </a:cubicBezTo>
                  <a:cubicBezTo>
                    <a:pt x="3409" y="2306"/>
                    <a:pt x="3659" y="3659"/>
                    <a:pt x="3384" y="4938"/>
                  </a:cubicBezTo>
                  <a:cubicBezTo>
                    <a:pt x="3359" y="5113"/>
                    <a:pt x="3284" y="5339"/>
                    <a:pt x="3133" y="5439"/>
                  </a:cubicBezTo>
                  <a:cubicBezTo>
                    <a:pt x="3089" y="5468"/>
                    <a:pt x="3036" y="5480"/>
                    <a:pt x="2985" y="5480"/>
                  </a:cubicBezTo>
                  <a:cubicBezTo>
                    <a:pt x="2949" y="5480"/>
                    <a:pt x="2914" y="5474"/>
                    <a:pt x="2882" y="5464"/>
                  </a:cubicBezTo>
                  <a:cubicBezTo>
                    <a:pt x="2682" y="5389"/>
                    <a:pt x="2431" y="5163"/>
                    <a:pt x="2281" y="4862"/>
                  </a:cubicBezTo>
                  <a:cubicBezTo>
                    <a:pt x="1930" y="4186"/>
                    <a:pt x="1705" y="3409"/>
                    <a:pt x="1654" y="2632"/>
                  </a:cubicBezTo>
                  <a:cubicBezTo>
                    <a:pt x="1654" y="2607"/>
                    <a:pt x="1679" y="2582"/>
                    <a:pt x="1679" y="2532"/>
                  </a:cubicBezTo>
                  <a:cubicBezTo>
                    <a:pt x="1700" y="2538"/>
                    <a:pt x="1720" y="2541"/>
                    <a:pt x="1739" y="2541"/>
                  </a:cubicBezTo>
                  <a:cubicBezTo>
                    <a:pt x="1793" y="2541"/>
                    <a:pt x="1843" y="2518"/>
                    <a:pt x="1880" y="2481"/>
                  </a:cubicBezTo>
                  <a:cubicBezTo>
                    <a:pt x="1955" y="2381"/>
                    <a:pt x="1955" y="2256"/>
                    <a:pt x="1855" y="2181"/>
                  </a:cubicBezTo>
                  <a:cubicBezTo>
                    <a:pt x="1790" y="2132"/>
                    <a:pt x="1715" y="2104"/>
                    <a:pt x="1636" y="2104"/>
                  </a:cubicBezTo>
                  <a:cubicBezTo>
                    <a:pt x="1593" y="2104"/>
                    <a:pt x="1548" y="2113"/>
                    <a:pt x="1504" y="2131"/>
                  </a:cubicBezTo>
                  <a:cubicBezTo>
                    <a:pt x="1329" y="2231"/>
                    <a:pt x="1228" y="2481"/>
                    <a:pt x="1253" y="2682"/>
                  </a:cubicBezTo>
                  <a:cubicBezTo>
                    <a:pt x="1304" y="3484"/>
                    <a:pt x="1529" y="4311"/>
                    <a:pt x="1905" y="5063"/>
                  </a:cubicBezTo>
                  <a:cubicBezTo>
                    <a:pt x="2080" y="5364"/>
                    <a:pt x="2381" y="5740"/>
                    <a:pt x="2757" y="5865"/>
                  </a:cubicBezTo>
                  <a:cubicBezTo>
                    <a:pt x="2828" y="5883"/>
                    <a:pt x="2899" y="5891"/>
                    <a:pt x="2969" y="5891"/>
                  </a:cubicBezTo>
                  <a:cubicBezTo>
                    <a:pt x="3097" y="5891"/>
                    <a:pt x="3220" y="5863"/>
                    <a:pt x="3334" y="5815"/>
                  </a:cubicBezTo>
                  <a:cubicBezTo>
                    <a:pt x="3634" y="5639"/>
                    <a:pt x="3735" y="5263"/>
                    <a:pt x="3785" y="5013"/>
                  </a:cubicBezTo>
                  <a:cubicBezTo>
                    <a:pt x="4086" y="3634"/>
                    <a:pt x="3810" y="2181"/>
                    <a:pt x="3058" y="978"/>
                  </a:cubicBezTo>
                  <a:cubicBezTo>
                    <a:pt x="2757" y="527"/>
                    <a:pt x="2281" y="0"/>
                    <a:pt x="1604"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7"/>
            <p:cNvSpPr/>
            <p:nvPr/>
          </p:nvSpPr>
          <p:spPr>
            <a:xfrm>
              <a:off x="6234911" y="3941997"/>
              <a:ext cx="189179" cy="234821"/>
            </a:xfrm>
            <a:custGeom>
              <a:avLst/>
              <a:gdLst/>
              <a:ahLst/>
              <a:cxnLst/>
              <a:rect l="l" t="t" r="r" b="b"/>
              <a:pathLst>
                <a:path w="6868" h="8525" extrusionOk="0">
                  <a:moveTo>
                    <a:pt x="3452" y="0"/>
                  </a:moveTo>
                  <a:cubicBezTo>
                    <a:pt x="3050" y="0"/>
                    <a:pt x="2595" y="129"/>
                    <a:pt x="2181" y="405"/>
                  </a:cubicBezTo>
                  <a:cubicBezTo>
                    <a:pt x="1053" y="1106"/>
                    <a:pt x="301" y="2510"/>
                    <a:pt x="151" y="4139"/>
                  </a:cubicBezTo>
                  <a:cubicBezTo>
                    <a:pt x="0" y="5567"/>
                    <a:pt x="301" y="6996"/>
                    <a:pt x="602" y="8349"/>
                  </a:cubicBezTo>
                  <a:cubicBezTo>
                    <a:pt x="627" y="8450"/>
                    <a:pt x="727" y="8525"/>
                    <a:pt x="802" y="8525"/>
                  </a:cubicBezTo>
                  <a:lnTo>
                    <a:pt x="852" y="8525"/>
                  </a:lnTo>
                  <a:cubicBezTo>
                    <a:pt x="978" y="8500"/>
                    <a:pt x="1028" y="8374"/>
                    <a:pt x="1028" y="8274"/>
                  </a:cubicBezTo>
                  <a:cubicBezTo>
                    <a:pt x="727" y="6921"/>
                    <a:pt x="426" y="5542"/>
                    <a:pt x="552" y="4164"/>
                  </a:cubicBezTo>
                  <a:cubicBezTo>
                    <a:pt x="702" y="2685"/>
                    <a:pt x="1379" y="1407"/>
                    <a:pt x="2406" y="755"/>
                  </a:cubicBezTo>
                  <a:cubicBezTo>
                    <a:pt x="2630" y="599"/>
                    <a:pt x="2994" y="422"/>
                    <a:pt x="3374" y="422"/>
                  </a:cubicBezTo>
                  <a:cubicBezTo>
                    <a:pt x="3419" y="422"/>
                    <a:pt x="3464" y="424"/>
                    <a:pt x="3509" y="430"/>
                  </a:cubicBezTo>
                  <a:cubicBezTo>
                    <a:pt x="4035" y="480"/>
                    <a:pt x="4486" y="881"/>
                    <a:pt x="4988" y="1633"/>
                  </a:cubicBezTo>
                  <a:cubicBezTo>
                    <a:pt x="5664" y="2685"/>
                    <a:pt x="6141" y="3838"/>
                    <a:pt x="6441" y="5066"/>
                  </a:cubicBezTo>
                  <a:cubicBezTo>
                    <a:pt x="6462" y="5171"/>
                    <a:pt x="6535" y="5223"/>
                    <a:pt x="6632" y="5223"/>
                  </a:cubicBezTo>
                  <a:cubicBezTo>
                    <a:pt x="6651" y="5223"/>
                    <a:pt x="6671" y="5221"/>
                    <a:pt x="6692" y="5217"/>
                  </a:cubicBezTo>
                  <a:cubicBezTo>
                    <a:pt x="6792" y="5192"/>
                    <a:pt x="6867" y="5091"/>
                    <a:pt x="6842" y="4966"/>
                  </a:cubicBezTo>
                  <a:cubicBezTo>
                    <a:pt x="6542" y="3713"/>
                    <a:pt x="6040" y="2510"/>
                    <a:pt x="5339" y="1407"/>
                  </a:cubicBezTo>
                  <a:cubicBezTo>
                    <a:pt x="4988" y="856"/>
                    <a:pt x="4411" y="104"/>
                    <a:pt x="3559" y="4"/>
                  </a:cubicBezTo>
                  <a:cubicBezTo>
                    <a:pt x="3524" y="1"/>
                    <a:pt x="3488" y="0"/>
                    <a:pt x="3452"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7"/>
            <p:cNvSpPr/>
            <p:nvPr/>
          </p:nvSpPr>
          <p:spPr>
            <a:xfrm>
              <a:off x="6321896" y="3835235"/>
              <a:ext cx="109794" cy="130343"/>
            </a:xfrm>
            <a:custGeom>
              <a:avLst/>
              <a:gdLst/>
              <a:ahLst/>
              <a:cxnLst/>
              <a:rect l="l" t="t" r="r" b="b"/>
              <a:pathLst>
                <a:path w="3986" h="4732" extrusionOk="0">
                  <a:moveTo>
                    <a:pt x="245" y="0"/>
                  </a:moveTo>
                  <a:cubicBezTo>
                    <a:pt x="216" y="0"/>
                    <a:pt x="184" y="6"/>
                    <a:pt x="151" y="20"/>
                  </a:cubicBezTo>
                  <a:cubicBezTo>
                    <a:pt x="50" y="70"/>
                    <a:pt x="0" y="195"/>
                    <a:pt x="50" y="296"/>
                  </a:cubicBezTo>
                  <a:cubicBezTo>
                    <a:pt x="426" y="1173"/>
                    <a:pt x="827" y="2075"/>
                    <a:pt x="1404" y="2852"/>
                  </a:cubicBezTo>
                  <a:cubicBezTo>
                    <a:pt x="2055" y="3779"/>
                    <a:pt x="2832" y="4406"/>
                    <a:pt x="3684" y="4707"/>
                  </a:cubicBezTo>
                  <a:cubicBezTo>
                    <a:pt x="3709" y="4732"/>
                    <a:pt x="3735" y="4732"/>
                    <a:pt x="3760" y="4732"/>
                  </a:cubicBezTo>
                  <a:cubicBezTo>
                    <a:pt x="3835" y="4732"/>
                    <a:pt x="3935" y="4682"/>
                    <a:pt x="3960" y="4581"/>
                  </a:cubicBezTo>
                  <a:cubicBezTo>
                    <a:pt x="3985" y="4481"/>
                    <a:pt x="3935" y="4356"/>
                    <a:pt x="3835" y="4306"/>
                  </a:cubicBezTo>
                  <a:cubicBezTo>
                    <a:pt x="2857" y="3980"/>
                    <a:pt x="2156" y="3203"/>
                    <a:pt x="1729" y="2626"/>
                  </a:cubicBezTo>
                  <a:cubicBezTo>
                    <a:pt x="1203" y="1849"/>
                    <a:pt x="802" y="972"/>
                    <a:pt x="426" y="120"/>
                  </a:cubicBezTo>
                  <a:cubicBezTo>
                    <a:pt x="390" y="47"/>
                    <a:pt x="326" y="0"/>
                    <a:pt x="245"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7"/>
            <p:cNvSpPr/>
            <p:nvPr/>
          </p:nvSpPr>
          <p:spPr>
            <a:xfrm>
              <a:off x="6189353" y="3840744"/>
              <a:ext cx="87703" cy="168327"/>
            </a:xfrm>
            <a:custGeom>
              <a:avLst/>
              <a:gdLst/>
              <a:ahLst/>
              <a:cxnLst/>
              <a:rect l="l" t="t" r="r" b="b"/>
              <a:pathLst>
                <a:path w="3184" h="6111" extrusionOk="0">
                  <a:moveTo>
                    <a:pt x="2938" y="1"/>
                  </a:moveTo>
                  <a:cubicBezTo>
                    <a:pt x="2857" y="1"/>
                    <a:pt x="2794" y="47"/>
                    <a:pt x="2757" y="121"/>
                  </a:cubicBezTo>
                  <a:cubicBezTo>
                    <a:pt x="2481" y="722"/>
                    <a:pt x="2055" y="1273"/>
                    <a:pt x="1629" y="1825"/>
                  </a:cubicBezTo>
                  <a:cubicBezTo>
                    <a:pt x="1178" y="2376"/>
                    <a:pt x="727" y="2978"/>
                    <a:pt x="426" y="3629"/>
                  </a:cubicBezTo>
                  <a:cubicBezTo>
                    <a:pt x="100" y="4381"/>
                    <a:pt x="0" y="5208"/>
                    <a:pt x="150" y="5935"/>
                  </a:cubicBezTo>
                  <a:cubicBezTo>
                    <a:pt x="176" y="6035"/>
                    <a:pt x="251" y="6111"/>
                    <a:pt x="351" y="6111"/>
                  </a:cubicBezTo>
                  <a:cubicBezTo>
                    <a:pt x="351" y="6111"/>
                    <a:pt x="376" y="6111"/>
                    <a:pt x="401" y="6086"/>
                  </a:cubicBezTo>
                  <a:cubicBezTo>
                    <a:pt x="501" y="6060"/>
                    <a:pt x="577" y="5960"/>
                    <a:pt x="551" y="5860"/>
                  </a:cubicBezTo>
                  <a:cubicBezTo>
                    <a:pt x="426" y="5208"/>
                    <a:pt x="526" y="4482"/>
                    <a:pt x="802" y="3805"/>
                  </a:cubicBezTo>
                  <a:cubicBezTo>
                    <a:pt x="1078" y="3178"/>
                    <a:pt x="1504" y="2652"/>
                    <a:pt x="1955" y="2076"/>
                  </a:cubicBezTo>
                  <a:cubicBezTo>
                    <a:pt x="2381" y="1524"/>
                    <a:pt x="2832" y="948"/>
                    <a:pt x="3133" y="296"/>
                  </a:cubicBezTo>
                  <a:cubicBezTo>
                    <a:pt x="3183" y="171"/>
                    <a:pt x="3133" y="45"/>
                    <a:pt x="3033" y="20"/>
                  </a:cubicBezTo>
                  <a:cubicBezTo>
                    <a:pt x="2999" y="7"/>
                    <a:pt x="2967" y="1"/>
                    <a:pt x="2938" y="1"/>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7"/>
            <p:cNvSpPr/>
            <p:nvPr/>
          </p:nvSpPr>
          <p:spPr>
            <a:xfrm>
              <a:off x="6466863" y="3834216"/>
              <a:ext cx="158797" cy="437883"/>
            </a:xfrm>
            <a:custGeom>
              <a:avLst/>
              <a:gdLst/>
              <a:ahLst/>
              <a:cxnLst/>
              <a:rect l="l" t="t" r="r" b="b"/>
              <a:pathLst>
                <a:path w="5765" h="15897" extrusionOk="0">
                  <a:moveTo>
                    <a:pt x="252" y="0"/>
                  </a:moveTo>
                  <a:cubicBezTo>
                    <a:pt x="235" y="0"/>
                    <a:pt x="218" y="3"/>
                    <a:pt x="201" y="7"/>
                  </a:cubicBezTo>
                  <a:cubicBezTo>
                    <a:pt x="76" y="32"/>
                    <a:pt x="0" y="132"/>
                    <a:pt x="25" y="232"/>
                  </a:cubicBezTo>
                  <a:cubicBezTo>
                    <a:pt x="326" y="1661"/>
                    <a:pt x="477" y="3140"/>
                    <a:pt x="602" y="4568"/>
                  </a:cubicBezTo>
                  <a:cubicBezTo>
                    <a:pt x="802" y="6799"/>
                    <a:pt x="1003" y="9105"/>
                    <a:pt x="1880" y="11235"/>
                  </a:cubicBezTo>
                  <a:cubicBezTo>
                    <a:pt x="2632" y="13039"/>
                    <a:pt x="3835" y="14643"/>
                    <a:pt x="5389" y="15871"/>
                  </a:cubicBezTo>
                  <a:cubicBezTo>
                    <a:pt x="5439" y="15897"/>
                    <a:pt x="5489" y="15897"/>
                    <a:pt x="5514" y="15897"/>
                  </a:cubicBezTo>
                  <a:cubicBezTo>
                    <a:pt x="5589" y="15897"/>
                    <a:pt x="5639" y="15871"/>
                    <a:pt x="5690" y="15821"/>
                  </a:cubicBezTo>
                  <a:cubicBezTo>
                    <a:pt x="5765" y="15746"/>
                    <a:pt x="5740" y="15596"/>
                    <a:pt x="5665" y="15546"/>
                  </a:cubicBezTo>
                  <a:cubicBezTo>
                    <a:pt x="4161" y="14368"/>
                    <a:pt x="2983" y="12814"/>
                    <a:pt x="2256" y="11059"/>
                  </a:cubicBezTo>
                  <a:cubicBezTo>
                    <a:pt x="1429" y="9004"/>
                    <a:pt x="1203" y="6724"/>
                    <a:pt x="1003" y="4518"/>
                  </a:cubicBezTo>
                  <a:cubicBezTo>
                    <a:pt x="878" y="3089"/>
                    <a:pt x="752" y="1586"/>
                    <a:pt x="451" y="157"/>
                  </a:cubicBezTo>
                  <a:cubicBezTo>
                    <a:pt x="431" y="53"/>
                    <a:pt x="340" y="0"/>
                    <a:pt x="252"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7"/>
            <p:cNvSpPr/>
            <p:nvPr/>
          </p:nvSpPr>
          <p:spPr>
            <a:xfrm>
              <a:off x="6527598" y="3852918"/>
              <a:ext cx="234766" cy="425405"/>
            </a:xfrm>
            <a:custGeom>
              <a:avLst/>
              <a:gdLst/>
              <a:ahLst/>
              <a:cxnLst/>
              <a:rect l="l" t="t" r="r" b="b"/>
              <a:pathLst>
                <a:path w="8523" h="15444" extrusionOk="0">
                  <a:moveTo>
                    <a:pt x="215" y="1"/>
                  </a:moveTo>
                  <a:cubicBezTo>
                    <a:pt x="202" y="1"/>
                    <a:pt x="190" y="2"/>
                    <a:pt x="176" y="4"/>
                  </a:cubicBezTo>
                  <a:cubicBezTo>
                    <a:pt x="76" y="29"/>
                    <a:pt x="1" y="130"/>
                    <a:pt x="1" y="255"/>
                  </a:cubicBezTo>
                  <a:cubicBezTo>
                    <a:pt x="878" y="5393"/>
                    <a:pt x="2156" y="10631"/>
                    <a:pt x="5690" y="14315"/>
                  </a:cubicBezTo>
                  <a:cubicBezTo>
                    <a:pt x="6141" y="14791"/>
                    <a:pt x="6843" y="15443"/>
                    <a:pt x="7695" y="15443"/>
                  </a:cubicBezTo>
                  <a:lnTo>
                    <a:pt x="7820" y="15443"/>
                  </a:lnTo>
                  <a:cubicBezTo>
                    <a:pt x="8071" y="15418"/>
                    <a:pt x="8247" y="15343"/>
                    <a:pt x="8372" y="15192"/>
                  </a:cubicBezTo>
                  <a:cubicBezTo>
                    <a:pt x="8522" y="14967"/>
                    <a:pt x="8497" y="14716"/>
                    <a:pt x="8447" y="14491"/>
                  </a:cubicBezTo>
                  <a:cubicBezTo>
                    <a:pt x="8347" y="14040"/>
                    <a:pt x="8171" y="13463"/>
                    <a:pt x="7720" y="13137"/>
                  </a:cubicBezTo>
                  <a:cubicBezTo>
                    <a:pt x="7536" y="13004"/>
                    <a:pt x="7308" y="12937"/>
                    <a:pt x="7080" y="12937"/>
                  </a:cubicBezTo>
                  <a:cubicBezTo>
                    <a:pt x="6966" y="12937"/>
                    <a:pt x="6851" y="12954"/>
                    <a:pt x="6743" y="12987"/>
                  </a:cubicBezTo>
                  <a:cubicBezTo>
                    <a:pt x="6467" y="13087"/>
                    <a:pt x="6292" y="13263"/>
                    <a:pt x="6216" y="13513"/>
                  </a:cubicBezTo>
                  <a:cubicBezTo>
                    <a:pt x="6166" y="13614"/>
                    <a:pt x="6242" y="13739"/>
                    <a:pt x="6342" y="13764"/>
                  </a:cubicBezTo>
                  <a:cubicBezTo>
                    <a:pt x="6369" y="13775"/>
                    <a:pt x="6396" y="13780"/>
                    <a:pt x="6420" y="13780"/>
                  </a:cubicBezTo>
                  <a:cubicBezTo>
                    <a:pt x="6509" y="13780"/>
                    <a:pt x="6578" y="13717"/>
                    <a:pt x="6617" y="13639"/>
                  </a:cubicBezTo>
                  <a:cubicBezTo>
                    <a:pt x="6643" y="13488"/>
                    <a:pt x="6768" y="13438"/>
                    <a:pt x="6868" y="13388"/>
                  </a:cubicBezTo>
                  <a:cubicBezTo>
                    <a:pt x="6932" y="13372"/>
                    <a:pt x="7000" y="13364"/>
                    <a:pt x="7069" y="13364"/>
                  </a:cubicBezTo>
                  <a:cubicBezTo>
                    <a:pt x="7217" y="13364"/>
                    <a:pt x="7367" y="13403"/>
                    <a:pt x="7470" y="13488"/>
                  </a:cubicBezTo>
                  <a:cubicBezTo>
                    <a:pt x="7795" y="13714"/>
                    <a:pt x="7946" y="14165"/>
                    <a:pt x="8046" y="14591"/>
                  </a:cubicBezTo>
                  <a:cubicBezTo>
                    <a:pt x="8071" y="14716"/>
                    <a:pt x="8096" y="14867"/>
                    <a:pt x="8021" y="14942"/>
                  </a:cubicBezTo>
                  <a:cubicBezTo>
                    <a:pt x="7996" y="14967"/>
                    <a:pt x="7896" y="15017"/>
                    <a:pt x="7770" y="15017"/>
                  </a:cubicBezTo>
                  <a:cubicBezTo>
                    <a:pt x="7743" y="15019"/>
                    <a:pt x="7715" y="15020"/>
                    <a:pt x="7688" y="15020"/>
                  </a:cubicBezTo>
                  <a:cubicBezTo>
                    <a:pt x="7018" y="15020"/>
                    <a:pt x="6400" y="14449"/>
                    <a:pt x="5991" y="14040"/>
                  </a:cubicBezTo>
                  <a:cubicBezTo>
                    <a:pt x="2557" y="10431"/>
                    <a:pt x="1279" y="5243"/>
                    <a:pt x="427" y="180"/>
                  </a:cubicBezTo>
                  <a:cubicBezTo>
                    <a:pt x="405" y="90"/>
                    <a:pt x="322" y="1"/>
                    <a:pt x="215" y="1"/>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7"/>
            <p:cNvSpPr/>
            <p:nvPr/>
          </p:nvSpPr>
          <p:spPr>
            <a:xfrm>
              <a:off x="6644965" y="4103435"/>
              <a:ext cx="153977" cy="186617"/>
            </a:xfrm>
            <a:custGeom>
              <a:avLst/>
              <a:gdLst/>
              <a:ahLst/>
              <a:cxnLst/>
              <a:rect l="l" t="t" r="r" b="b"/>
              <a:pathLst>
                <a:path w="5590" h="6775" extrusionOk="0">
                  <a:moveTo>
                    <a:pt x="241" y="1"/>
                  </a:moveTo>
                  <a:cubicBezTo>
                    <a:pt x="144" y="1"/>
                    <a:pt x="67" y="53"/>
                    <a:pt x="26" y="158"/>
                  </a:cubicBezTo>
                  <a:cubicBezTo>
                    <a:pt x="1" y="258"/>
                    <a:pt x="76" y="383"/>
                    <a:pt x="176" y="408"/>
                  </a:cubicBezTo>
                  <a:cubicBezTo>
                    <a:pt x="2858" y="1235"/>
                    <a:pt x="4913" y="3767"/>
                    <a:pt x="5163" y="6574"/>
                  </a:cubicBezTo>
                  <a:cubicBezTo>
                    <a:pt x="5163" y="6674"/>
                    <a:pt x="5264" y="6774"/>
                    <a:pt x="5364" y="6774"/>
                  </a:cubicBezTo>
                  <a:lnTo>
                    <a:pt x="5389" y="6774"/>
                  </a:lnTo>
                  <a:cubicBezTo>
                    <a:pt x="5489" y="6749"/>
                    <a:pt x="5590" y="6649"/>
                    <a:pt x="5564" y="6549"/>
                  </a:cubicBezTo>
                  <a:cubicBezTo>
                    <a:pt x="5314" y="3566"/>
                    <a:pt x="3133" y="884"/>
                    <a:pt x="301" y="7"/>
                  </a:cubicBezTo>
                  <a:cubicBezTo>
                    <a:pt x="280" y="3"/>
                    <a:pt x="260" y="1"/>
                    <a:pt x="241" y="1"/>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7"/>
            <p:cNvSpPr/>
            <p:nvPr/>
          </p:nvSpPr>
          <p:spPr>
            <a:xfrm>
              <a:off x="6620809" y="4007663"/>
              <a:ext cx="222316" cy="300323"/>
            </a:xfrm>
            <a:custGeom>
              <a:avLst/>
              <a:gdLst/>
              <a:ahLst/>
              <a:cxnLst/>
              <a:rect l="l" t="t" r="r" b="b"/>
              <a:pathLst>
                <a:path w="8071" h="10903" extrusionOk="0">
                  <a:moveTo>
                    <a:pt x="201" y="0"/>
                  </a:moveTo>
                  <a:cubicBezTo>
                    <a:pt x="76" y="0"/>
                    <a:pt x="0" y="101"/>
                    <a:pt x="0" y="226"/>
                  </a:cubicBezTo>
                  <a:cubicBezTo>
                    <a:pt x="0" y="326"/>
                    <a:pt x="76" y="427"/>
                    <a:pt x="201" y="427"/>
                  </a:cubicBezTo>
                  <a:cubicBezTo>
                    <a:pt x="953" y="452"/>
                    <a:pt x="1629" y="978"/>
                    <a:pt x="2181" y="1504"/>
                  </a:cubicBezTo>
                  <a:cubicBezTo>
                    <a:pt x="4812" y="4036"/>
                    <a:pt x="6692" y="7219"/>
                    <a:pt x="7645" y="10752"/>
                  </a:cubicBezTo>
                  <a:cubicBezTo>
                    <a:pt x="7670" y="10828"/>
                    <a:pt x="7745" y="10903"/>
                    <a:pt x="7845" y="10903"/>
                  </a:cubicBezTo>
                  <a:cubicBezTo>
                    <a:pt x="7845" y="10903"/>
                    <a:pt x="7870" y="10903"/>
                    <a:pt x="7895" y="10878"/>
                  </a:cubicBezTo>
                  <a:cubicBezTo>
                    <a:pt x="7995" y="10853"/>
                    <a:pt x="8071" y="10752"/>
                    <a:pt x="8046" y="10627"/>
                  </a:cubicBezTo>
                  <a:cubicBezTo>
                    <a:pt x="7093" y="7043"/>
                    <a:pt x="5163" y="3785"/>
                    <a:pt x="2457" y="1204"/>
                  </a:cubicBezTo>
                  <a:cubicBezTo>
                    <a:pt x="1855" y="627"/>
                    <a:pt x="1103" y="26"/>
                    <a:pt x="201"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7"/>
            <p:cNvSpPr/>
            <p:nvPr/>
          </p:nvSpPr>
          <p:spPr>
            <a:xfrm>
              <a:off x="6624252" y="3800556"/>
              <a:ext cx="104285" cy="231984"/>
            </a:xfrm>
            <a:custGeom>
              <a:avLst/>
              <a:gdLst/>
              <a:ahLst/>
              <a:cxnLst/>
              <a:rect l="l" t="t" r="r" b="b"/>
              <a:pathLst>
                <a:path w="3786" h="8422" extrusionOk="0">
                  <a:moveTo>
                    <a:pt x="301" y="1"/>
                  </a:moveTo>
                  <a:cubicBezTo>
                    <a:pt x="201" y="1"/>
                    <a:pt x="101" y="76"/>
                    <a:pt x="76" y="201"/>
                  </a:cubicBezTo>
                  <a:cubicBezTo>
                    <a:pt x="1" y="1555"/>
                    <a:pt x="326" y="3033"/>
                    <a:pt x="1053" y="4562"/>
                  </a:cubicBezTo>
                  <a:cubicBezTo>
                    <a:pt x="1680" y="5915"/>
                    <a:pt x="2557" y="7144"/>
                    <a:pt x="3384" y="8347"/>
                  </a:cubicBezTo>
                  <a:cubicBezTo>
                    <a:pt x="3434" y="8397"/>
                    <a:pt x="3484" y="8422"/>
                    <a:pt x="3560" y="8422"/>
                  </a:cubicBezTo>
                  <a:cubicBezTo>
                    <a:pt x="3610" y="8422"/>
                    <a:pt x="3635" y="8422"/>
                    <a:pt x="3685" y="8397"/>
                  </a:cubicBezTo>
                  <a:cubicBezTo>
                    <a:pt x="3785" y="8321"/>
                    <a:pt x="3785" y="8196"/>
                    <a:pt x="3735" y="8096"/>
                  </a:cubicBezTo>
                  <a:cubicBezTo>
                    <a:pt x="2908" y="6918"/>
                    <a:pt x="2056" y="5715"/>
                    <a:pt x="1429" y="4387"/>
                  </a:cubicBezTo>
                  <a:cubicBezTo>
                    <a:pt x="727" y="2908"/>
                    <a:pt x="427" y="1529"/>
                    <a:pt x="502" y="226"/>
                  </a:cubicBezTo>
                  <a:cubicBezTo>
                    <a:pt x="502" y="101"/>
                    <a:pt x="427" y="1"/>
                    <a:pt x="301" y="1"/>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7"/>
            <p:cNvSpPr/>
            <p:nvPr/>
          </p:nvSpPr>
          <p:spPr>
            <a:xfrm>
              <a:off x="6154812" y="4108999"/>
              <a:ext cx="184359" cy="320486"/>
            </a:xfrm>
            <a:custGeom>
              <a:avLst/>
              <a:gdLst/>
              <a:ahLst/>
              <a:cxnLst/>
              <a:rect l="l" t="t" r="r" b="b"/>
              <a:pathLst>
                <a:path w="6693" h="11635" extrusionOk="0">
                  <a:moveTo>
                    <a:pt x="242" y="1"/>
                  </a:moveTo>
                  <a:cubicBezTo>
                    <a:pt x="228" y="1"/>
                    <a:pt x="215" y="2"/>
                    <a:pt x="201" y="6"/>
                  </a:cubicBezTo>
                  <a:cubicBezTo>
                    <a:pt x="76" y="6"/>
                    <a:pt x="1" y="131"/>
                    <a:pt x="26" y="231"/>
                  </a:cubicBezTo>
                  <a:lnTo>
                    <a:pt x="803" y="4642"/>
                  </a:lnTo>
                  <a:cubicBezTo>
                    <a:pt x="1104" y="6246"/>
                    <a:pt x="1455" y="8226"/>
                    <a:pt x="2733" y="9580"/>
                  </a:cubicBezTo>
                  <a:cubicBezTo>
                    <a:pt x="3735" y="10632"/>
                    <a:pt x="5139" y="11159"/>
                    <a:pt x="6392" y="11610"/>
                  </a:cubicBezTo>
                  <a:cubicBezTo>
                    <a:pt x="6417" y="11635"/>
                    <a:pt x="6442" y="11635"/>
                    <a:pt x="6467" y="11635"/>
                  </a:cubicBezTo>
                  <a:cubicBezTo>
                    <a:pt x="6542" y="11635"/>
                    <a:pt x="6618" y="11585"/>
                    <a:pt x="6643" y="11484"/>
                  </a:cubicBezTo>
                  <a:cubicBezTo>
                    <a:pt x="6693" y="11384"/>
                    <a:pt x="6643" y="11259"/>
                    <a:pt x="6542" y="11234"/>
                  </a:cubicBezTo>
                  <a:cubicBezTo>
                    <a:pt x="5339" y="10783"/>
                    <a:pt x="3986" y="10281"/>
                    <a:pt x="3059" y="9304"/>
                  </a:cubicBezTo>
                  <a:cubicBezTo>
                    <a:pt x="1831" y="8026"/>
                    <a:pt x="1505" y="6121"/>
                    <a:pt x="1229" y="4567"/>
                  </a:cubicBezTo>
                  <a:lnTo>
                    <a:pt x="452" y="156"/>
                  </a:lnTo>
                  <a:cubicBezTo>
                    <a:pt x="430" y="69"/>
                    <a:pt x="333" y="1"/>
                    <a:pt x="242" y="1"/>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7"/>
            <p:cNvSpPr/>
            <p:nvPr/>
          </p:nvSpPr>
          <p:spPr>
            <a:xfrm>
              <a:off x="5529388" y="3932963"/>
              <a:ext cx="217468" cy="348802"/>
            </a:xfrm>
            <a:custGeom>
              <a:avLst/>
              <a:gdLst/>
              <a:ahLst/>
              <a:cxnLst/>
              <a:rect l="l" t="t" r="r" b="b"/>
              <a:pathLst>
                <a:path w="7895" h="12663" extrusionOk="0">
                  <a:moveTo>
                    <a:pt x="7672" y="1"/>
                  </a:moveTo>
                  <a:cubicBezTo>
                    <a:pt x="7569" y="1"/>
                    <a:pt x="7491" y="72"/>
                    <a:pt x="7469" y="181"/>
                  </a:cubicBezTo>
                  <a:cubicBezTo>
                    <a:pt x="6592" y="4918"/>
                    <a:pt x="3910" y="9329"/>
                    <a:pt x="100" y="12286"/>
                  </a:cubicBezTo>
                  <a:cubicBezTo>
                    <a:pt x="25" y="12362"/>
                    <a:pt x="0" y="12487"/>
                    <a:pt x="75" y="12587"/>
                  </a:cubicBezTo>
                  <a:cubicBezTo>
                    <a:pt x="125" y="12637"/>
                    <a:pt x="176" y="12662"/>
                    <a:pt x="251" y="12662"/>
                  </a:cubicBezTo>
                  <a:cubicBezTo>
                    <a:pt x="276" y="12662"/>
                    <a:pt x="326" y="12637"/>
                    <a:pt x="376" y="12612"/>
                  </a:cubicBezTo>
                  <a:cubicBezTo>
                    <a:pt x="4236" y="9580"/>
                    <a:pt x="6993" y="5093"/>
                    <a:pt x="7870" y="256"/>
                  </a:cubicBezTo>
                  <a:cubicBezTo>
                    <a:pt x="7895" y="131"/>
                    <a:pt x="7820" y="31"/>
                    <a:pt x="7719" y="6"/>
                  </a:cubicBezTo>
                  <a:cubicBezTo>
                    <a:pt x="7703" y="2"/>
                    <a:pt x="7687" y="1"/>
                    <a:pt x="7672" y="1"/>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7"/>
            <p:cNvSpPr/>
            <p:nvPr/>
          </p:nvSpPr>
          <p:spPr>
            <a:xfrm>
              <a:off x="6441329" y="3820581"/>
              <a:ext cx="579216" cy="524099"/>
            </a:xfrm>
            <a:custGeom>
              <a:avLst/>
              <a:gdLst/>
              <a:ahLst/>
              <a:cxnLst/>
              <a:rect l="l" t="t" r="r" b="b"/>
              <a:pathLst>
                <a:path w="21028" h="19027" extrusionOk="0">
                  <a:moveTo>
                    <a:pt x="627" y="0"/>
                  </a:moveTo>
                  <a:cubicBezTo>
                    <a:pt x="0" y="5589"/>
                    <a:pt x="1003" y="11229"/>
                    <a:pt x="2005" y="16767"/>
                  </a:cubicBezTo>
                  <a:cubicBezTo>
                    <a:pt x="2080" y="17168"/>
                    <a:pt x="2155" y="17569"/>
                    <a:pt x="2456" y="17870"/>
                  </a:cubicBezTo>
                  <a:cubicBezTo>
                    <a:pt x="2657" y="18046"/>
                    <a:pt x="2932" y="18146"/>
                    <a:pt x="3183" y="18221"/>
                  </a:cubicBezTo>
                  <a:cubicBezTo>
                    <a:pt x="3033" y="17996"/>
                    <a:pt x="2907" y="17770"/>
                    <a:pt x="2807" y="17519"/>
                  </a:cubicBezTo>
                  <a:cubicBezTo>
                    <a:pt x="2771" y="17424"/>
                    <a:pt x="2970" y="17386"/>
                    <a:pt x="3297" y="17386"/>
                  </a:cubicBezTo>
                  <a:cubicBezTo>
                    <a:pt x="4338" y="17386"/>
                    <a:pt x="6677" y="17763"/>
                    <a:pt x="6867" y="17820"/>
                  </a:cubicBezTo>
                  <a:cubicBezTo>
                    <a:pt x="8271" y="18196"/>
                    <a:pt x="9674" y="18372"/>
                    <a:pt x="11078" y="18647"/>
                  </a:cubicBezTo>
                  <a:cubicBezTo>
                    <a:pt x="12253" y="18876"/>
                    <a:pt x="13491" y="19026"/>
                    <a:pt x="14727" y="19026"/>
                  </a:cubicBezTo>
                  <a:cubicBezTo>
                    <a:pt x="16601" y="19026"/>
                    <a:pt x="18469" y="18681"/>
                    <a:pt x="20100" y="17745"/>
                  </a:cubicBezTo>
                  <a:cubicBezTo>
                    <a:pt x="20501" y="17519"/>
                    <a:pt x="20902" y="17219"/>
                    <a:pt x="20978" y="16793"/>
                  </a:cubicBezTo>
                  <a:cubicBezTo>
                    <a:pt x="21028" y="16567"/>
                    <a:pt x="20953" y="16341"/>
                    <a:pt x="20852" y="16166"/>
                  </a:cubicBezTo>
                  <a:cubicBezTo>
                    <a:pt x="20827" y="16166"/>
                    <a:pt x="20802" y="16141"/>
                    <a:pt x="20777" y="16141"/>
                  </a:cubicBezTo>
                  <a:cubicBezTo>
                    <a:pt x="18722" y="16016"/>
                    <a:pt x="16667" y="15790"/>
                    <a:pt x="14612" y="15414"/>
                  </a:cubicBezTo>
                  <a:cubicBezTo>
                    <a:pt x="12582" y="15038"/>
                    <a:pt x="10501" y="14537"/>
                    <a:pt x="8697" y="13484"/>
                  </a:cubicBezTo>
                  <a:cubicBezTo>
                    <a:pt x="6366" y="12131"/>
                    <a:pt x="4612" y="9950"/>
                    <a:pt x="3358" y="7569"/>
                  </a:cubicBezTo>
                  <a:cubicBezTo>
                    <a:pt x="2105" y="5188"/>
                    <a:pt x="1328" y="2607"/>
                    <a:pt x="627" y="0"/>
                  </a:cubicBezTo>
                  <a:close/>
                </a:path>
              </a:pathLst>
            </a:custGeom>
            <a:solidFill>
              <a:srgbClr val="A86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7"/>
            <p:cNvSpPr/>
            <p:nvPr/>
          </p:nvSpPr>
          <p:spPr>
            <a:xfrm>
              <a:off x="5463805" y="3770864"/>
              <a:ext cx="334837" cy="569576"/>
            </a:xfrm>
            <a:custGeom>
              <a:avLst/>
              <a:gdLst/>
              <a:ahLst/>
              <a:cxnLst/>
              <a:rect l="l" t="t" r="r" b="b"/>
              <a:pathLst>
                <a:path w="12156" h="20678" extrusionOk="0">
                  <a:moveTo>
                    <a:pt x="11053" y="1"/>
                  </a:moveTo>
                  <a:lnTo>
                    <a:pt x="11053" y="1"/>
                  </a:lnTo>
                  <a:cubicBezTo>
                    <a:pt x="9775" y="7846"/>
                    <a:pt x="5815" y="15239"/>
                    <a:pt x="0" y="20678"/>
                  </a:cubicBezTo>
                  <a:cubicBezTo>
                    <a:pt x="1679" y="20352"/>
                    <a:pt x="3333" y="19876"/>
                    <a:pt x="5013" y="19625"/>
                  </a:cubicBezTo>
                  <a:cubicBezTo>
                    <a:pt x="5683" y="19524"/>
                    <a:pt x="6449" y="19346"/>
                    <a:pt x="7120" y="19346"/>
                  </a:cubicBezTo>
                  <a:cubicBezTo>
                    <a:pt x="7780" y="19346"/>
                    <a:pt x="8349" y="19518"/>
                    <a:pt x="8647" y="20101"/>
                  </a:cubicBezTo>
                  <a:cubicBezTo>
                    <a:pt x="8747" y="20252"/>
                    <a:pt x="8797" y="20452"/>
                    <a:pt x="8822" y="20653"/>
                  </a:cubicBezTo>
                  <a:cubicBezTo>
                    <a:pt x="9148" y="19425"/>
                    <a:pt x="9349" y="18171"/>
                    <a:pt x="9474" y="16743"/>
                  </a:cubicBezTo>
                  <a:cubicBezTo>
                    <a:pt x="10000" y="11004"/>
                    <a:pt x="12156" y="5916"/>
                    <a:pt x="11053" y="1"/>
                  </a:cubicBezTo>
                  <a:close/>
                </a:path>
              </a:pathLst>
            </a:custGeom>
            <a:solidFill>
              <a:srgbClr val="A86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7"/>
            <p:cNvSpPr/>
            <p:nvPr/>
          </p:nvSpPr>
          <p:spPr>
            <a:xfrm>
              <a:off x="6026427" y="3974527"/>
              <a:ext cx="619955" cy="527321"/>
            </a:xfrm>
            <a:custGeom>
              <a:avLst/>
              <a:gdLst/>
              <a:ahLst/>
              <a:cxnLst/>
              <a:rect l="l" t="t" r="r" b="b"/>
              <a:pathLst>
                <a:path w="22507" h="19144" extrusionOk="0">
                  <a:moveTo>
                    <a:pt x="3509" y="0"/>
                  </a:moveTo>
                  <a:cubicBezTo>
                    <a:pt x="2782" y="2682"/>
                    <a:pt x="2983" y="5514"/>
                    <a:pt x="2933" y="8271"/>
                  </a:cubicBezTo>
                  <a:cubicBezTo>
                    <a:pt x="2883" y="11053"/>
                    <a:pt x="2507" y="13960"/>
                    <a:pt x="852" y="16166"/>
                  </a:cubicBezTo>
                  <a:cubicBezTo>
                    <a:pt x="577" y="16567"/>
                    <a:pt x="226" y="16943"/>
                    <a:pt x="0" y="17344"/>
                  </a:cubicBezTo>
                  <a:cubicBezTo>
                    <a:pt x="1717" y="16725"/>
                    <a:pt x="3419" y="16366"/>
                    <a:pt x="5202" y="16366"/>
                  </a:cubicBezTo>
                  <a:cubicBezTo>
                    <a:pt x="6594" y="16366"/>
                    <a:pt x="8036" y="16585"/>
                    <a:pt x="9574" y="17068"/>
                  </a:cubicBezTo>
                  <a:cubicBezTo>
                    <a:pt x="11880" y="17795"/>
                    <a:pt x="14236" y="18372"/>
                    <a:pt x="16617" y="18773"/>
                  </a:cubicBezTo>
                  <a:cubicBezTo>
                    <a:pt x="17834" y="18978"/>
                    <a:pt x="19101" y="19144"/>
                    <a:pt x="20349" y="19144"/>
                  </a:cubicBezTo>
                  <a:cubicBezTo>
                    <a:pt x="21079" y="19144"/>
                    <a:pt x="21803" y="19087"/>
                    <a:pt x="22507" y="18948"/>
                  </a:cubicBezTo>
                  <a:cubicBezTo>
                    <a:pt x="21354" y="18722"/>
                    <a:pt x="20276" y="18221"/>
                    <a:pt x="19048" y="17845"/>
                  </a:cubicBezTo>
                  <a:cubicBezTo>
                    <a:pt x="16642" y="17118"/>
                    <a:pt x="14211" y="17068"/>
                    <a:pt x="11880" y="15940"/>
                  </a:cubicBezTo>
                  <a:cubicBezTo>
                    <a:pt x="9148" y="14587"/>
                    <a:pt x="6893" y="12306"/>
                    <a:pt x="5539" y="9549"/>
                  </a:cubicBezTo>
                  <a:cubicBezTo>
                    <a:pt x="4010" y="6442"/>
                    <a:pt x="3735" y="3459"/>
                    <a:pt x="3509" y="0"/>
                  </a:cubicBezTo>
                  <a:close/>
                </a:path>
              </a:pathLst>
            </a:custGeom>
            <a:solidFill>
              <a:srgbClr val="A86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7"/>
            <p:cNvSpPr/>
            <p:nvPr/>
          </p:nvSpPr>
          <p:spPr>
            <a:xfrm>
              <a:off x="5655707" y="3601162"/>
              <a:ext cx="923033" cy="226365"/>
            </a:xfrm>
            <a:custGeom>
              <a:avLst/>
              <a:gdLst/>
              <a:ahLst/>
              <a:cxnLst/>
              <a:rect l="l" t="t" r="r" b="b"/>
              <a:pathLst>
                <a:path w="33510" h="8218" extrusionOk="0">
                  <a:moveTo>
                    <a:pt x="19466" y="1"/>
                  </a:moveTo>
                  <a:cubicBezTo>
                    <a:pt x="17089" y="1"/>
                    <a:pt x="14569" y="294"/>
                    <a:pt x="12281" y="1400"/>
                  </a:cubicBezTo>
                  <a:cubicBezTo>
                    <a:pt x="11529" y="1776"/>
                    <a:pt x="11128" y="2202"/>
                    <a:pt x="11053" y="2728"/>
                  </a:cubicBezTo>
                  <a:cubicBezTo>
                    <a:pt x="10953" y="3505"/>
                    <a:pt x="11680" y="4082"/>
                    <a:pt x="12106" y="4332"/>
                  </a:cubicBezTo>
                  <a:cubicBezTo>
                    <a:pt x="13362" y="5105"/>
                    <a:pt x="14866" y="5485"/>
                    <a:pt x="16665" y="5485"/>
                  </a:cubicBezTo>
                  <a:cubicBezTo>
                    <a:pt x="17666" y="5485"/>
                    <a:pt x="18759" y="5367"/>
                    <a:pt x="19951" y="5134"/>
                  </a:cubicBezTo>
                  <a:cubicBezTo>
                    <a:pt x="20753" y="4959"/>
                    <a:pt x="21555" y="4758"/>
                    <a:pt x="22357" y="4558"/>
                  </a:cubicBezTo>
                  <a:cubicBezTo>
                    <a:pt x="24086" y="4132"/>
                    <a:pt x="25865" y="3706"/>
                    <a:pt x="27645" y="3656"/>
                  </a:cubicBezTo>
                  <a:cubicBezTo>
                    <a:pt x="27770" y="3656"/>
                    <a:pt x="27870" y="3555"/>
                    <a:pt x="27870" y="3430"/>
                  </a:cubicBezTo>
                  <a:cubicBezTo>
                    <a:pt x="27845" y="3330"/>
                    <a:pt x="27770" y="3230"/>
                    <a:pt x="27645" y="3230"/>
                  </a:cubicBezTo>
                  <a:cubicBezTo>
                    <a:pt x="25815" y="3280"/>
                    <a:pt x="23986" y="3731"/>
                    <a:pt x="22256" y="4157"/>
                  </a:cubicBezTo>
                  <a:cubicBezTo>
                    <a:pt x="21454" y="4357"/>
                    <a:pt x="20652" y="4558"/>
                    <a:pt x="19850" y="4708"/>
                  </a:cubicBezTo>
                  <a:cubicBezTo>
                    <a:pt x="18671" y="4948"/>
                    <a:pt x="17594" y="5069"/>
                    <a:pt x="16610" y="5069"/>
                  </a:cubicBezTo>
                  <a:cubicBezTo>
                    <a:pt x="14918" y="5069"/>
                    <a:pt x="13504" y="4711"/>
                    <a:pt x="12331" y="3981"/>
                  </a:cubicBezTo>
                  <a:cubicBezTo>
                    <a:pt x="12056" y="3806"/>
                    <a:pt x="11404" y="3330"/>
                    <a:pt x="11479" y="2778"/>
                  </a:cubicBezTo>
                  <a:cubicBezTo>
                    <a:pt x="11504" y="2403"/>
                    <a:pt x="11830" y="2077"/>
                    <a:pt x="12457" y="1776"/>
                  </a:cubicBezTo>
                  <a:cubicBezTo>
                    <a:pt x="14700" y="683"/>
                    <a:pt x="17192" y="412"/>
                    <a:pt x="19530" y="412"/>
                  </a:cubicBezTo>
                  <a:cubicBezTo>
                    <a:pt x="20248" y="412"/>
                    <a:pt x="20952" y="437"/>
                    <a:pt x="21630" y="473"/>
                  </a:cubicBezTo>
                  <a:cubicBezTo>
                    <a:pt x="25113" y="673"/>
                    <a:pt x="28597" y="1149"/>
                    <a:pt x="31981" y="1951"/>
                  </a:cubicBezTo>
                  <a:cubicBezTo>
                    <a:pt x="32357" y="2052"/>
                    <a:pt x="32833" y="2252"/>
                    <a:pt x="33008" y="2553"/>
                  </a:cubicBezTo>
                  <a:cubicBezTo>
                    <a:pt x="33058" y="2653"/>
                    <a:pt x="33083" y="2753"/>
                    <a:pt x="33058" y="2854"/>
                  </a:cubicBezTo>
                  <a:cubicBezTo>
                    <a:pt x="32983" y="3104"/>
                    <a:pt x="32682" y="3255"/>
                    <a:pt x="32432" y="3355"/>
                  </a:cubicBezTo>
                  <a:cubicBezTo>
                    <a:pt x="30753" y="4057"/>
                    <a:pt x="28873" y="4282"/>
                    <a:pt x="27068" y="4508"/>
                  </a:cubicBezTo>
                  <a:cubicBezTo>
                    <a:pt x="24738" y="4809"/>
                    <a:pt x="22332" y="5134"/>
                    <a:pt x="20326" y="6362"/>
                  </a:cubicBezTo>
                  <a:cubicBezTo>
                    <a:pt x="20101" y="6513"/>
                    <a:pt x="19900" y="6638"/>
                    <a:pt x="19700" y="6789"/>
                  </a:cubicBezTo>
                  <a:cubicBezTo>
                    <a:pt x="19174" y="7139"/>
                    <a:pt x="18672" y="7490"/>
                    <a:pt x="18071" y="7666"/>
                  </a:cubicBezTo>
                  <a:cubicBezTo>
                    <a:pt x="17757" y="7756"/>
                    <a:pt x="17426" y="7791"/>
                    <a:pt x="17097" y="7791"/>
                  </a:cubicBezTo>
                  <a:cubicBezTo>
                    <a:pt x="16507" y="7791"/>
                    <a:pt x="15922" y="7678"/>
                    <a:pt x="15439" y="7565"/>
                  </a:cubicBezTo>
                  <a:cubicBezTo>
                    <a:pt x="14161" y="7240"/>
                    <a:pt x="12908" y="6763"/>
                    <a:pt x="11730" y="6162"/>
                  </a:cubicBezTo>
                  <a:cubicBezTo>
                    <a:pt x="11304" y="5936"/>
                    <a:pt x="10903" y="5686"/>
                    <a:pt x="10477" y="5460"/>
                  </a:cubicBezTo>
                  <a:cubicBezTo>
                    <a:pt x="9299" y="4758"/>
                    <a:pt x="8071" y="4057"/>
                    <a:pt x="6692" y="3806"/>
                  </a:cubicBezTo>
                  <a:cubicBezTo>
                    <a:pt x="6271" y="3734"/>
                    <a:pt x="5846" y="3709"/>
                    <a:pt x="5422" y="3709"/>
                  </a:cubicBezTo>
                  <a:cubicBezTo>
                    <a:pt x="4811" y="3709"/>
                    <a:pt x="4201" y="3762"/>
                    <a:pt x="3610" y="3806"/>
                  </a:cubicBezTo>
                  <a:cubicBezTo>
                    <a:pt x="3008" y="3864"/>
                    <a:pt x="2391" y="3923"/>
                    <a:pt x="1782" y="3923"/>
                  </a:cubicBezTo>
                  <a:cubicBezTo>
                    <a:pt x="1605" y="3923"/>
                    <a:pt x="1429" y="3918"/>
                    <a:pt x="1254" y="3906"/>
                  </a:cubicBezTo>
                  <a:cubicBezTo>
                    <a:pt x="1078" y="3881"/>
                    <a:pt x="903" y="3856"/>
                    <a:pt x="752" y="3781"/>
                  </a:cubicBezTo>
                  <a:cubicBezTo>
                    <a:pt x="477" y="3606"/>
                    <a:pt x="452" y="3154"/>
                    <a:pt x="627" y="2879"/>
                  </a:cubicBezTo>
                  <a:cubicBezTo>
                    <a:pt x="803" y="2528"/>
                    <a:pt x="1153" y="2302"/>
                    <a:pt x="1504" y="2102"/>
                  </a:cubicBezTo>
                  <a:cubicBezTo>
                    <a:pt x="3322" y="1102"/>
                    <a:pt x="5428" y="555"/>
                    <a:pt x="7487" y="555"/>
                  </a:cubicBezTo>
                  <a:cubicBezTo>
                    <a:pt x="7699" y="555"/>
                    <a:pt x="7910" y="561"/>
                    <a:pt x="8121" y="573"/>
                  </a:cubicBezTo>
                  <a:cubicBezTo>
                    <a:pt x="8134" y="576"/>
                    <a:pt x="8147" y="577"/>
                    <a:pt x="8159" y="577"/>
                  </a:cubicBezTo>
                  <a:cubicBezTo>
                    <a:pt x="8266" y="577"/>
                    <a:pt x="8346" y="485"/>
                    <a:pt x="8346" y="372"/>
                  </a:cubicBezTo>
                  <a:cubicBezTo>
                    <a:pt x="8346" y="272"/>
                    <a:pt x="8271" y="172"/>
                    <a:pt x="8146" y="172"/>
                  </a:cubicBezTo>
                  <a:cubicBezTo>
                    <a:pt x="7892" y="156"/>
                    <a:pt x="7636" y="148"/>
                    <a:pt x="7381" y="148"/>
                  </a:cubicBezTo>
                  <a:cubicBezTo>
                    <a:pt x="5269" y="148"/>
                    <a:pt x="3137" y="697"/>
                    <a:pt x="1304" y="1726"/>
                  </a:cubicBezTo>
                  <a:cubicBezTo>
                    <a:pt x="903" y="1976"/>
                    <a:pt x="477" y="2252"/>
                    <a:pt x="251" y="2678"/>
                  </a:cubicBezTo>
                  <a:cubicBezTo>
                    <a:pt x="1" y="3129"/>
                    <a:pt x="51" y="3806"/>
                    <a:pt x="527" y="4132"/>
                  </a:cubicBezTo>
                  <a:cubicBezTo>
                    <a:pt x="752" y="4282"/>
                    <a:pt x="1003" y="4307"/>
                    <a:pt x="1229" y="4307"/>
                  </a:cubicBezTo>
                  <a:cubicBezTo>
                    <a:pt x="1453" y="4321"/>
                    <a:pt x="1677" y="4327"/>
                    <a:pt x="1901" y="4327"/>
                  </a:cubicBezTo>
                  <a:cubicBezTo>
                    <a:pt x="2479" y="4327"/>
                    <a:pt x="3057" y="4286"/>
                    <a:pt x="3635" y="4232"/>
                  </a:cubicBezTo>
                  <a:cubicBezTo>
                    <a:pt x="4214" y="4173"/>
                    <a:pt x="4812" y="4122"/>
                    <a:pt x="5406" y="4122"/>
                  </a:cubicBezTo>
                  <a:cubicBezTo>
                    <a:pt x="5813" y="4122"/>
                    <a:pt x="6219" y="4146"/>
                    <a:pt x="6617" y="4207"/>
                  </a:cubicBezTo>
                  <a:cubicBezTo>
                    <a:pt x="7920" y="4458"/>
                    <a:pt x="9123" y="5134"/>
                    <a:pt x="10276" y="5811"/>
                  </a:cubicBezTo>
                  <a:cubicBezTo>
                    <a:pt x="10677" y="6062"/>
                    <a:pt x="11103" y="6312"/>
                    <a:pt x="11529" y="6513"/>
                  </a:cubicBezTo>
                  <a:cubicBezTo>
                    <a:pt x="12732" y="7164"/>
                    <a:pt x="14011" y="7641"/>
                    <a:pt x="15339" y="7966"/>
                  </a:cubicBezTo>
                  <a:cubicBezTo>
                    <a:pt x="15840" y="8092"/>
                    <a:pt x="16467" y="8217"/>
                    <a:pt x="17093" y="8217"/>
                  </a:cubicBezTo>
                  <a:cubicBezTo>
                    <a:pt x="17444" y="8217"/>
                    <a:pt x="17820" y="8167"/>
                    <a:pt x="18196" y="8067"/>
                  </a:cubicBezTo>
                  <a:cubicBezTo>
                    <a:pt x="18848" y="7866"/>
                    <a:pt x="19399" y="7490"/>
                    <a:pt x="19925" y="7114"/>
                  </a:cubicBezTo>
                  <a:cubicBezTo>
                    <a:pt x="20126" y="6989"/>
                    <a:pt x="20326" y="6864"/>
                    <a:pt x="20527" y="6738"/>
                  </a:cubicBezTo>
                  <a:cubicBezTo>
                    <a:pt x="22482" y="5535"/>
                    <a:pt x="24738" y="5235"/>
                    <a:pt x="27119" y="4934"/>
                  </a:cubicBezTo>
                  <a:cubicBezTo>
                    <a:pt x="28948" y="4708"/>
                    <a:pt x="30853" y="4458"/>
                    <a:pt x="32582" y="3756"/>
                  </a:cubicBezTo>
                  <a:cubicBezTo>
                    <a:pt x="32933" y="3606"/>
                    <a:pt x="33334" y="3405"/>
                    <a:pt x="33459" y="2979"/>
                  </a:cubicBezTo>
                  <a:cubicBezTo>
                    <a:pt x="33510" y="2753"/>
                    <a:pt x="33484" y="2528"/>
                    <a:pt x="33359" y="2327"/>
                  </a:cubicBezTo>
                  <a:cubicBezTo>
                    <a:pt x="33058" y="1826"/>
                    <a:pt x="32307" y="1601"/>
                    <a:pt x="32081" y="1550"/>
                  </a:cubicBezTo>
                  <a:cubicBezTo>
                    <a:pt x="28672" y="748"/>
                    <a:pt x="25164" y="247"/>
                    <a:pt x="21655" y="72"/>
                  </a:cubicBezTo>
                  <a:cubicBezTo>
                    <a:pt x="20947" y="30"/>
                    <a:pt x="20213" y="1"/>
                    <a:pt x="19466" y="1"/>
                  </a:cubicBezTo>
                  <a:close/>
                </a:path>
              </a:pathLst>
            </a:custGeom>
            <a:solidFill>
              <a:srgbClr val="CB8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7"/>
            <p:cNvSpPr/>
            <p:nvPr/>
          </p:nvSpPr>
          <p:spPr>
            <a:xfrm>
              <a:off x="5746824" y="3057683"/>
              <a:ext cx="166399" cy="175296"/>
            </a:xfrm>
            <a:custGeom>
              <a:avLst/>
              <a:gdLst/>
              <a:ahLst/>
              <a:cxnLst/>
              <a:rect l="l" t="t" r="r" b="b"/>
              <a:pathLst>
                <a:path w="6041" h="6364" extrusionOk="0">
                  <a:moveTo>
                    <a:pt x="5039" y="0"/>
                  </a:moveTo>
                  <a:cubicBezTo>
                    <a:pt x="4793" y="0"/>
                    <a:pt x="4535" y="108"/>
                    <a:pt x="4312" y="229"/>
                  </a:cubicBezTo>
                  <a:cubicBezTo>
                    <a:pt x="3284" y="780"/>
                    <a:pt x="2357" y="1532"/>
                    <a:pt x="1605" y="2434"/>
                  </a:cubicBezTo>
                  <a:cubicBezTo>
                    <a:pt x="928" y="3261"/>
                    <a:pt x="1" y="4414"/>
                    <a:pt x="427" y="5542"/>
                  </a:cubicBezTo>
                  <a:cubicBezTo>
                    <a:pt x="527" y="5843"/>
                    <a:pt x="703" y="6093"/>
                    <a:pt x="978" y="6244"/>
                  </a:cubicBezTo>
                  <a:cubicBezTo>
                    <a:pt x="1132" y="6328"/>
                    <a:pt x="1349" y="6363"/>
                    <a:pt x="1591" y="6363"/>
                  </a:cubicBezTo>
                  <a:cubicBezTo>
                    <a:pt x="2138" y="6363"/>
                    <a:pt x="2811" y="6184"/>
                    <a:pt x="3159" y="5993"/>
                  </a:cubicBezTo>
                  <a:cubicBezTo>
                    <a:pt x="3460" y="5843"/>
                    <a:pt x="3710" y="5542"/>
                    <a:pt x="3936" y="5266"/>
                  </a:cubicBezTo>
                  <a:cubicBezTo>
                    <a:pt x="4462" y="4590"/>
                    <a:pt x="4913" y="3863"/>
                    <a:pt x="5314" y="3111"/>
                  </a:cubicBezTo>
                  <a:cubicBezTo>
                    <a:pt x="5715" y="2334"/>
                    <a:pt x="6041" y="1407"/>
                    <a:pt x="5740" y="580"/>
                  </a:cubicBezTo>
                  <a:cubicBezTo>
                    <a:pt x="5665" y="379"/>
                    <a:pt x="5540" y="179"/>
                    <a:pt x="5364" y="78"/>
                  </a:cubicBezTo>
                  <a:cubicBezTo>
                    <a:pt x="5262" y="23"/>
                    <a:pt x="5152" y="0"/>
                    <a:pt x="5039"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7"/>
            <p:cNvSpPr/>
            <p:nvPr/>
          </p:nvSpPr>
          <p:spPr>
            <a:xfrm>
              <a:off x="6202464" y="2856499"/>
              <a:ext cx="755256" cy="777788"/>
            </a:xfrm>
            <a:custGeom>
              <a:avLst/>
              <a:gdLst/>
              <a:ahLst/>
              <a:cxnLst/>
              <a:rect l="l" t="t" r="r" b="b"/>
              <a:pathLst>
                <a:path w="27419" h="28237" extrusionOk="0">
                  <a:moveTo>
                    <a:pt x="18988" y="0"/>
                  </a:moveTo>
                  <a:cubicBezTo>
                    <a:pt x="16221" y="0"/>
                    <a:pt x="13583" y="1379"/>
                    <a:pt x="11830" y="3823"/>
                  </a:cubicBezTo>
                  <a:cubicBezTo>
                    <a:pt x="10126" y="6229"/>
                    <a:pt x="9349" y="9162"/>
                    <a:pt x="8697" y="12044"/>
                  </a:cubicBezTo>
                  <a:cubicBezTo>
                    <a:pt x="8271" y="13999"/>
                    <a:pt x="7720" y="15929"/>
                    <a:pt x="7243" y="17859"/>
                  </a:cubicBezTo>
                  <a:cubicBezTo>
                    <a:pt x="6968" y="18961"/>
                    <a:pt x="7018" y="20114"/>
                    <a:pt x="6767" y="21192"/>
                  </a:cubicBezTo>
                  <a:cubicBezTo>
                    <a:pt x="6116" y="23899"/>
                    <a:pt x="2883" y="25628"/>
                    <a:pt x="301" y="25828"/>
                  </a:cubicBezTo>
                  <a:cubicBezTo>
                    <a:pt x="0" y="25854"/>
                    <a:pt x="1980" y="27483"/>
                    <a:pt x="2356" y="27608"/>
                  </a:cubicBezTo>
                  <a:cubicBezTo>
                    <a:pt x="3559" y="28034"/>
                    <a:pt x="4837" y="28235"/>
                    <a:pt x="6116" y="28235"/>
                  </a:cubicBezTo>
                  <a:cubicBezTo>
                    <a:pt x="6191" y="28236"/>
                    <a:pt x="6266" y="28237"/>
                    <a:pt x="6342" y="28237"/>
                  </a:cubicBezTo>
                  <a:cubicBezTo>
                    <a:pt x="8974" y="28237"/>
                    <a:pt x="11616" y="27388"/>
                    <a:pt x="13760" y="25828"/>
                  </a:cubicBezTo>
                  <a:cubicBezTo>
                    <a:pt x="15063" y="24901"/>
                    <a:pt x="16066" y="23748"/>
                    <a:pt x="16868" y="22495"/>
                  </a:cubicBezTo>
                  <a:cubicBezTo>
                    <a:pt x="18321" y="20139"/>
                    <a:pt x="19023" y="17357"/>
                    <a:pt x="19274" y="14550"/>
                  </a:cubicBezTo>
                  <a:cubicBezTo>
                    <a:pt x="19399" y="13297"/>
                    <a:pt x="19374" y="11994"/>
                    <a:pt x="19825" y="10816"/>
                  </a:cubicBezTo>
                  <a:cubicBezTo>
                    <a:pt x="20280" y="9691"/>
                    <a:pt x="21305" y="8704"/>
                    <a:pt x="22488" y="8704"/>
                  </a:cubicBezTo>
                  <a:cubicBezTo>
                    <a:pt x="22544" y="8704"/>
                    <a:pt x="22600" y="8706"/>
                    <a:pt x="22657" y="8711"/>
                  </a:cubicBezTo>
                  <a:cubicBezTo>
                    <a:pt x="21354" y="9287"/>
                    <a:pt x="20276" y="11217"/>
                    <a:pt x="21629" y="12270"/>
                  </a:cubicBezTo>
                  <a:cubicBezTo>
                    <a:pt x="22096" y="12645"/>
                    <a:pt x="22675" y="12814"/>
                    <a:pt x="23265" y="12814"/>
                  </a:cubicBezTo>
                  <a:cubicBezTo>
                    <a:pt x="23976" y="12814"/>
                    <a:pt x="24702" y="12569"/>
                    <a:pt x="25264" y="12144"/>
                  </a:cubicBezTo>
                  <a:cubicBezTo>
                    <a:pt x="26316" y="11342"/>
                    <a:pt x="26868" y="10039"/>
                    <a:pt x="27018" y="8736"/>
                  </a:cubicBezTo>
                  <a:cubicBezTo>
                    <a:pt x="27419" y="5678"/>
                    <a:pt x="25740" y="2445"/>
                    <a:pt x="23033" y="1016"/>
                  </a:cubicBezTo>
                  <a:cubicBezTo>
                    <a:pt x="21712" y="327"/>
                    <a:pt x="20335" y="0"/>
                    <a:pt x="18988"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7"/>
            <p:cNvSpPr/>
            <p:nvPr/>
          </p:nvSpPr>
          <p:spPr>
            <a:xfrm>
              <a:off x="5762717" y="2954997"/>
              <a:ext cx="687606" cy="770351"/>
            </a:xfrm>
            <a:custGeom>
              <a:avLst/>
              <a:gdLst/>
              <a:ahLst/>
              <a:cxnLst/>
              <a:rect l="l" t="t" r="r" b="b"/>
              <a:pathLst>
                <a:path w="24963" h="27967" extrusionOk="0">
                  <a:moveTo>
                    <a:pt x="11943" y="0"/>
                  </a:moveTo>
                  <a:cubicBezTo>
                    <a:pt x="11253" y="0"/>
                    <a:pt x="10523" y="79"/>
                    <a:pt x="9750" y="247"/>
                  </a:cubicBezTo>
                  <a:cubicBezTo>
                    <a:pt x="4136" y="1475"/>
                    <a:pt x="2331" y="8042"/>
                    <a:pt x="1905" y="13080"/>
                  </a:cubicBezTo>
                  <a:cubicBezTo>
                    <a:pt x="1730" y="14859"/>
                    <a:pt x="1805" y="16663"/>
                    <a:pt x="2106" y="18418"/>
                  </a:cubicBezTo>
                  <a:cubicBezTo>
                    <a:pt x="2406" y="20072"/>
                    <a:pt x="2807" y="22002"/>
                    <a:pt x="3885" y="23305"/>
                  </a:cubicBezTo>
                  <a:cubicBezTo>
                    <a:pt x="3233" y="23606"/>
                    <a:pt x="2607" y="23957"/>
                    <a:pt x="1980" y="24308"/>
                  </a:cubicBezTo>
                  <a:cubicBezTo>
                    <a:pt x="1304" y="24659"/>
                    <a:pt x="627" y="25085"/>
                    <a:pt x="226" y="25736"/>
                  </a:cubicBezTo>
                  <a:cubicBezTo>
                    <a:pt x="101" y="25962"/>
                    <a:pt x="0" y="26212"/>
                    <a:pt x="50" y="26488"/>
                  </a:cubicBezTo>
                  <a:cubicBezTo>
                    <a:pt x="151" y="27014"/>
                    <a:pt x="827" y="27190"/>
                    <a:pt x="1379" y="27215"/>
                  </a:cubicBezTo>
                  <a:cubicBezTo>
                    <a:pt x="1484" y="27218"/>
                    <a:pt x="1590" y="27220"/>
                    <a:pt x="1696" y="27220"/>
                  </a:cubicBezTo>
                  <a:cubicBezTo>
                    <a:pt x="3169" y="27220"/>
                    <a:pt x="4632" y="26896"/>
                    <a:pt x="5965" y="26288"/>
                  </a:cubicBezTo>
                  <a:lnTo>
                    <a:pt x="5965" y="26288"/>
                  </a:lnTo>
                  <a:cubicBezTo>
                    <a:pt x="5815" y="26563"/>
                    <a:pt x="5815" y="26939"/>
                    <a:pt x="6015" y="27190"/>
                  </a:cubicBezTo>
                  <a:cubicBezTo>
                    <a:pt x="6463" y="27843"/>
                    <a:pt x="7912" y="27926"/>
                    <a:pt x="9005" y="27926"/>
                  </a:cubicBezTo>
                  <a:cubicBezTo>
                    <a:pt x="9380" y="27926"/>
                    <a:pt x="9713" y="27917"/>
                    <a:pt x="9950" y="27917"/>
                  </a:cubicBezTo>
                  <a:cubicBezTo>
                    <a:pt x="10552" y="27917"/>
                    <a:pt x="11178" y="27917"/>
                    <a:pt x="11805" y="27942"/>
                  </a:cubicBezTo>
                  <a:cubicBezTo>
                    <a:pt x="12247" y="27959"/>
                    <a:pt x="12689" y="27967"/>
                    <a:pt x="13129" y="27967"/>
                  </a:cubicBezTo>
                  <a:cubicBezTo>
                    <a:pt x="14610" y="27967"/>
                    <a:pt x="16082" y="27876"/>
                    <a:pt x="17569" y="27741"/>
                  </a:cubicBezTo>
                  <a:cubicBezTo>
                    <a:pt x="19324" y="27591"/>
                    <a:pt x="20301" y="27315"/>
                    <a:pt x="21579" y="26062"/>
                  </a:cubicBezTo>
                  <a:cubicBezTo>
                    <a:pt x="24963" y="22729"/>
                    <a:pt x="24913" y="16989"/>
                    <a:pt x="23409" y="12729"/>
                  </a:cubicBezTo>
                  <a:cubicBezTo>
                    <a:pt x="21392" y="7041"/>
                    <a:pt x="18453" y="0"/>
                    <a:pt x="11943"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7"/>
            <p:cNvSpPr/>
            <p:nvPr/>
          </p:nvSpPr>
          <p:spPr>
            <a:xfrm>
              <a:off x="5853834" y="3188134"/>
              <a:ext cx="256141" cy="423119"/>
            </a:xfrm>
            <a:custGeom>
              <a:avLst/>
              <a:gdLst/>
              <a:ahLst/>
              <a:cxnLst/>
              <a:rect l="l" t="t" r="r" b="b"/>
              <a:pathLst>
                <a:path w="9299" h="15361" extrusionOk="0">
                  <a:moveTo>
                    <a:pt x="4372" y="0"/>
                  </a:moveTo>
                  <a:cubicBezTo>
                    <a:pt x="4034" y="0"/>
                    <a:pt x="3699" y="97"/>
                    <a:pt x="3384" y="255"/>
                  </a:cubicBezTo>
                  <a:cubicBezTo>
                    <a:pt x="2356" y="706"/>
                    <a:pt x="1554" y="1608"/>
                    <a:pt x="1053" y="2610"/>
                  </a:cubicBezTo>
                  <a:cubicBezTo>
                    <a:pt x="552" y="3638"/>
                    <a:pt x="326" y="4766"/>
                    <a:pt x="226" y="5894"/>
                  </a:cubicBezTo>
                  <a:cubicBezTo>
                    <a:pt x="1" y="9027"/>
                    <a:pt x="702" y="13413"/>
                    <a:pt x="3785" y="15017"/>
                  </a:cubicBezTo>
                  <a:cubicBezTo>
                    <a:pt x="4243" y="15254"/>
                    <a:pt x="4705" y="15360"/>
                    <a:pt x="5154" y="15360"/>
                  </a:cubicBezTo>
                  <a:cubicBezTo>
                    <a:pt x="6696" y="15360"/>
                    <a:pt x="8090" y="14111"/>
                    <a:pt x="8672" y="12636"/>
                  </a:cubicBezTo>
                  <a:cubicBezTo>
                    <a:pt x="9098" y="11608"/>
                    <a:pt x="9199" y="10480"/>
                    <a:pt x="9249" y="9352"/>
                  </a:cubicBezTo>
                  <a:cubicBezTo>
                    <a:pt x="9299" y="7598"/>
                    <a:pt x="9224" y="5819"/>
                    <a:pt x="8622" y="4164"/>
                  </a:cubicBezTo>
                  <a:cubicBezTo>
                    <a:pt x="8046" y="2510"/>
                    <a:pt x="6893" y="1006"/>
                    <a:pt x="5314" y="255"/>
                  </a:cubicBezTo>
                  <a:cubicBezTo>
                    <a:pt x="5063" y="129"/>
                    <a:pt x="4788" y="29"/>
                    <a:pt x="4487" y="4"/>
                  </a:cubicBezTo>
                  <a:cubicBezTo>
                    <a:pt x="4448" y="1"/>
                    <a:pt x="4410" y="0"/>
                    <a:pt x="4372"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7"/>
            <p:cNvSpPr/>
            <p:nvPr/>
          </p:nvSpPr>
          <p:spPr>
            <a:xfrm>
              <a:off x="5812407" y="2955108"/>
              <a:ext cx="479145" cy="420227"/>
            </a:xfrm>
            <a:custGeom>
              <a:avLst/>
              <a:gdLst/>
              <a:ahLst/>
              <a:cxnLst/>
              <a:rect l="l" t="t" r="r" b="b"/>
              <a:pathLst>
                <a:path w="17395" h="15256" extrusionOk="0">
                  <a:moveTo>
                    <a:pt x="10124" y="1"/>
                  </a:moveTo>
                  <a:cubicBezTo>
                    <a:pt x="9438" y="1"/>
                    <a:pt x="8713" y="78"/>
                    <a:pt x="7946" y="243"/>
                  </a:cubicBezTo>
                  <a:cubicBezTo>
                    <a:pt x="2332" y="1471"/>
                    <a:pt x="527" y="8038"/>
                    <a:pt x="101" y="13076"/>
                  </a:cubicBezTo>
                  <a:cubicBezTo>
                    <a:pt x="26" y="13802"/>
                    <a:pt x="1" y="14529"/>
                    <a:pt x="26" y="15256"/>
                  </a:cubicBezTo>
                  <a:cubicBezTo>
                    <a:pt x="427" y="14980"/>
                    <a:pt x="753" y="14629"/>
                    <a:pt x="1028" y="14228"/>
                  </a:cubicBezTo>
                  <a:cubicBezTo>
                    <a:pt x="2487" y="14896"/>
                    <a:pt x="4083" y="15218"/>
                    <a:pt x="5685" y="15218"/>
                  </a:cubicBezTo>
                  <a:cubicBezTo>
                    <a:pt x="9011" y="15218"/>
                    <a:pt x="12363" y="13833"/>
                    <a:pt x="14562" y="11296"/>
                  </a:cubicBezTo>
                  <a:cubicBezTo>
                    <a:pt x="12307" y="9416"/>
                    <a:pt x="8622" y="9492"/>
                    <a:pt x="6993" y="7060"/>
                  </a:cubicBezTo>
                  <a:lnTo>
                    <a:pt x="6993" y="7060"/>
                  </a:lnTo>
                  <a:cubicBezTo>
                    <a:pt x="7844" y="7266"/>
                    <a:pt x="8717" y="7366"/>
                    <a:pt x="9589" y="7366"/>
                  </a:cubicBezTo>
                  <a:cubicBezTo>
                    <a:pt x="11698" y="7366"/>
                    <a:pt x="13807" y="6781"/>
                    <a:pt x="15615" y="5682"/>
                  </a:cubicBezTo>
                  <a:cubicBezTo>
                    <a:pt x="16292" y="5256"/>
                    <a:pt x="16968" y="4705"/>
                    <a:pt x="17394" y="4028"/>
                  </a:cubicBezTo>
                  <a:cubicBezTo>
                    <a:pt x="15623" y="1659"/>
                    <a:pt x="13292" y="1"/>
                    <a:pt x="10124" y="1"/>
                  </a:cubicBezTo>
                  <a:close/>
                </a:path>
              </a:pathLst>
            </a:custGeom>
            <a:solidFill>
              <a:srgbClr val="C6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7"/>
            <p:cNvSpPr/>
            <p:nvPr/>
          </p:nvSpPr>
          <p:spPr>
            <a:xfrm>
              <a:off x="5792410" y="3098724"/>
              <a:ext cx="170531" cy="196231"/>
            </a:xfrm>
            <a:custGeom>
              <a:avLst/>
              <a:gdLst/>
              <a:ahLst/>
              <a:cxnLst/>
              <a:rect l="l" t="t" r="r" b="b"/>
              <a:pathLst>
                <a:path w="6191" h="7124" extrusionOk="0">
                  <a:moveTo>
                    <a:pt x="2995" y="1"/>
                  </a:moveTo>
                  <a:cubicBezTo>
                    <a:pt x="2748" y="1"/>
                    <a:pt x="2500" y="23"/>
                    <a:pt x="2256" y="67"/>
                  </a:cubicBezTo>
                  <a:cubicBezTo>
                    <a:pt x="1930" y="142"/>
                    <a:pt x="1604" y="242"/>
                    <a:pt x="1328" y="418"/>
                  </a:cubicBezTo>
                  <a:cubicBezTo>
                    <a:pt x="827" y="694"/>
                    <a:pt x="451" y="1145"/>
                    <a:pt x="251" y="1646"/>
                  </a:cubicBezTo>
                  <a:cubicBezTo>
                    <a:pt x="0" y="2222"/>
                    <a:pt x="0" y="2699"/>
                    <a:pt x="150" y="3300"/>
                  </a:cubicBezTo>
                  <a:cubicBezTo>
                    <a:pt x="301" y="4002"/>
                    <a:pt x="576" y="4679"/>
                    <a:pt x="977" y="5280"/>
                  </a:cubicBezTo>
                  <a:cubicBezTo>
                    <a:pt x="1228" y="5681"/>
                    <a:pt x="1604" y="6032"/>
                    <a:pt x="2005" y="6283"/>
                  </a:cubicBezTo>
                  <a:cubicBezTo>
                    <a:pt x="2553" y="6653"/>
                    <a:pt x="3548" y="7124"/>
                    <a:pt x="4395" y="7124"/>
                  </a:cubicBezTo>
                  <a:cubicBezTo>
                    <a:pt x="4750" y="7124"/>
                    <a:pt x="5079" y="7041"/>
                    <a:pt x="5338" y="6834"/>
                  </a:cubicBezTo>
                  <a:cubicBezTo>
                    <a:pt x="5990" y="6333"/>
                    <a:pt x="6065" y="5155"/>
                    <a:pt x="6115" y="4403"/>
                  </a:cubicBezTo>
                  <a:cubicBezTo>
                    <a:pt x="6191" y="3476"/>
                    <a:pt x="6015" y="2573"/>
                    <a:pt x="5689" y="1696"/>
                  </a:cubicBezTo>
                  <a:cubicBezTo>
                    <a:pt x="5564" y="1370"/>
                    <a:pt x="5389" y="1019"/>
                    <a:pt x="5138" y="744"/>
                  </a:cubicBezTo>
                  <a:cubicBezTo>
                    <a:pt x="4937" y="518"/>
                    <a:pt x="4662" y="368"/>
                    <a:pt x="4361" y="242"/>
                  </a:cubicBezTo>
                  <a:cubicBezTo>
                    <a:pt x="3920" y="79"/>
                    <a:pt x="3458" y="1"/>
                    <a:pt x="2995"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7"/>
            <p:cNvSpPr/>
            <p:nvPr/>
          </p:nvSpPr>
          <p:spPr>
            <a:xfrm>
              <a:off x="5778583" y="3037879"/>
              <a:ext cx="174690" cy="172074"/>
            </a:xfrm>
            <a:custGeom>
              <a:avLst/>
              <a:gdLst/>
              <a:ahLst/>
              <a:cxnLst/>
              <a:rect l="l" t="t" r="r" b="b"/>
              <a:pathLst>
                <a:path w="6342" h="6247" extrusionOk="0">
                  <a:moveTo>
                    <a:pt x="1347" y="0"/>
                  </a:moveTo>
                  <a:cubicBezTo>
                    <a:pt x="1301" y="0"/>
                    <a:pt x="1246" y="28"/>
                    <a:pt x="1179" y="96"/>
                  </a:cubicBezTo>
                  <a:cubicBezTo>
                    <a:pt x="903" y="396"/>
                    <a:pt x="903" y="1023"/>
                    <a:pt x="1028" y="1399"/>
                  </a:cubicBezTo>
                  <a:cubicBezTo>
                    <a:pt x="1028" y="1424"/>
                    <a:pt x="1053" y="1424"/>
                    <a:pt x="1053" y="1449"/>
                  </a:cubicBezTo>
                  <a:cubicBezTo>
                    <a:pt x="1129" y="1674"/>
                    <a:pt x="1279" y="1900"/>
                    <a:pt x="1454" y="2075"/>
                  </a:cubicBezTo>
                  <a:cubicBezTo>
                    <a:pt x="753" y="2552"/>
                    <a:pt x="226" y="3404"/>
                    <a:pt x="101" y="4231"/>
                  </a:cubicBezTo>
                  <a:cubicBezTo>
                    <a:pt x="1" y="4883"/>
                    <a:pt x="226" y="5810"/>
                    <a:pt x="903" y="6086"/>
                  </a:cubicBezTo>
                  <a:cubicBezTo>
                    <a:pt x="1167" y="6202"/>
                    <a:pt x="1458" y="6247"/>
                    <a:pt x="1755" y="6247"/>
                  </a:cubicBezTo>
                  <a:cubicBezTo>
                    <a:pt x="2162" y="6247"/>
                    <a:pt x="2581" y="6162"/>
                    <a:pt x="2958" y="6060"/>
                  </a:cubicBezTo>
                  <a:cubicBezTo>
                    <a:pt x="3735" y="5860"/>
                    <a:pt x="4462" y="5409"/>
                    <a:pt x="5114" y="4883"/>
                  </a:cubicBezTo>
                  <a:cubicBezTo>
                    <a:pt x="5665" y="4431"/>
                    <a:pt x="6342" y="3780"/>
                    <a:pt x="5966" y="2978"/>
                  </a:cubicBezTo>
                  <a:cubicBezTo>
                    <a:pt x="5865" y="2727"/>
                    <a:pt x="5640" y="2527"/>
                    <a:pt x="5414" y="2351"/>
                  </a:cubicBezTo>
                  <a:cubicBezTo>
                    <a:pt x="5038" y="2050"/>
                    <a:pt x="4562" y="1850"/>
                    <a:pt x="4061" y="1725"/>
                  </a:cubicBezTo>
                  <a:cubicBezTo>
                    <a:pt x="3758" y="1652"/>
                    <a:pt x="3432" y="1609"/>
                    <a:pt x="3105" y="1609"/>
                  </a:cubicBezTo>
                  <a:cubicBezTo>
                    <a:pt x="2755" y="1609"/>
                    <a:pt x="2405" y="1658"/>
                    <a:pt x="2081" y="1775"/>
                  </a:cubicBezTo>
                  <a:cubicBezTo>
                    <a:pt x="1931" y="1599"/>
                    <a:pt x="1830" y="1399"/>
                    <a:pt x="1755" y="1173"/>
                  </a:cubicBezTo>
                  <a:cubicBezTo>
                    <a:pt x="1680" y="923"/>
                    <a:pt x="1630" y="622"/>
                    <a:pt x="1555" y="346"/>
                  </a:cubicBezTo>
                  <a:cubicBezTo>
                    <a:pt x="1518" y="200"/>
                    <a:pt x="1468" y="0"/>
                    <a:pt x="1347"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7"/>
            <p:cNvSpPr/>
            <p:nvPr/>
          </p:nvSpPr>
          <p:spPr>
            <a:xfrm>
              <a:off x="5913908" y="3120650"/>
              <a:ext cx="331394" cy="222288"/>
            </a:xfrm>
            <a:custGeom>
              <a:avLst/>
              <a:gdLst/>
              <a:ahLst/>
              <a:cxnLst/>
              <a:rect l="l" t="t" r="r" b="b"/>
              <a:pathLst>
                <a:path w="12031" h="8070" extrusionOk="0">
                  <a:moveTo>
                    <a:pt x="1618" y="0"/>
                  </a:moveTo>
                  <a:cubicBezTo>
                    <a:pt x="1547" y="0"/>
                    <a:pt x="1476" y="7"/>
                    <a:pt x="1404" y="23"/>
                  </a:cubicBezTo>
                  <a:cubicBezTo>
                    <a:pt x="1103" y="73"/>
                    <a:pt x="877" y="324"/>
                    <a:pt x="702" y="599"/>
                  </a:cubicBezTo>
                  <a:cubicBezTo>
                    <a:pt x="0" y="1727"/>
                    <a:pt x="326" y="3256"/>
                    <a:pt x="1028" y="4409"/>
                  </a:cubicBezTo>
                  <a:cubicBezTo>
                    <a:pt x="2202" y="6415"/>
                    <a:pt x="5086" y="8069"/>
                    <a:pt x="7620" y="8069"/>
                  </a:cubicBezTo>
                  <a:cubicBezTo>
                    <a:pt x="9360" y="8069"/>
                    <a:pt x="10935" y="7290"/>
                    <a:pt x="11679" y="5311"/>
                  </a:cubicBezTo>
                  <a:cubicBezTo>
                    <a:pt x="12030" y="4409"/>
                    <a:pt x="12030" y="3331"/>
                    <a:pt x="11479" y="2529"/>
                  </a:cubicBezTo>
                  <a:cubicBezTo>
                    <a:pt x="11079" y="1929"/>
                    <a:pt x="10407" y="1584"/>
                    <a:pt x="9719" y="1584"/>
                  </a:cubicBezTo>
                  <a:cubicBezTo>
                    <a:pt x="9545" y="1584"/>
                    <a:pt x="9370" y="1606"/>
                    <a:pt x="9198" y="1652"/>
                  </a:cubicBezTo>
                  <a:cubicBezTo>
                    <a:pt x="8722" y="1783"/>
                    <a:pt x="8262" y="1840"/>
                    <a:pt x="7798" y="1840"/>
                  </a:cubicBezTo>
                  <a:cubicBezTo>
                    <a:pt x="7286" y="1840"/>
                    <a:pt x="6768" y="1770"/>
                    <a:pt x="6216" y="1652"/>
                  </a:cubicBezTo>
                  <a:cubicBezTo>
                    <a:pt x="4887" y="1326"/>
                    <a:pt x="3634" y="800"/>
                    <a:pt x="2406" y="223"/>
                  </a:cubicBezTo>
                  <a:cubicBezTo>
                    <a:pt x="2147" y="104"/>
                    <a:pt x="1889" y="0"/>
                    <a:pt x="1618"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7"/>
            <p:cNvSpPr/>
            <p:nvPr/>
          </p:nvSpPr>
          <p:spPr>
            <a:xfrm>
              <a:off x="5743381" y="3148277"/>
              <a:ext cx="104285" cy="166950"/>
            </a:xfrm>
            <a:custGeom>
              <a:avLst/>
              <a:gdLst/>
              <a:ahLst/>
              <a:cxnLst/>
              <a:rect l="l" t="t" r="r" b="b"/>
              <a:pathLst>
                <a:path w="3786" h="6061" extrusionOk="0">
                  <a:moveTo>
                    <a:pt x="1575" y="1"/>
                  </a:moveTo>
                  <a:cubicBezTo>
                    <a:pt x="1407" y="1"/>
                    <a:pt x="1233" y="39"/>
                    <a:pt x="1053" y="123"/>
                  </a:cubicBezTo>
                  <a:cubicBezTo>
                    <a:pt x="326" y="474"/>
                    <a:pt x="251" y="1651"/>
                    <a:pt x="126" y="2353"/>
                  </a:cubicBezTo>
                  <a:cubicBezTo>
                    <a:pt x="1" y="3080"/>
                    <a:pt x="26" y="3857"/>
                    <a:pt x="326" y="4534"/>
                  </a:cubicBezTo>
                  <a:cubicBezTo>
                    <a:pt x="648" y="5242"/>
                    <a:pt x="1503" y="6061"/>
                    <a:pt x="2372" y="6061"/>
                  </a:cubicBezTo>
                  <a:cubicBezTo>
                    <a:pt x="2518" y="6061"/>
                    <a:pt x="2664" y="6038"/>
                    <a:pt x="2808" y="5987"/>
                  </a:cubicBezTo>
                  <a:cubicBezTo>
                    <a:pt x="3259" y="5837"/>
                    <a:pt x="3459" y="5336"/>
                    <a:pt x="3559" y="4910"/>
                  </a:cubicBezTo>
                  <a:cubicBezTo>
                    <a:pt x="3710" y="4358"/>
                    <a:pt x="3785" y="3782"/>
                    <a:pt x="3785" y="3205"/>
                  </a:cubicBezTo>
                  <a:cubicBezTo>
                    <a:pt x="3760" y="2629"/>
                    <a:pt x="3459" y="1626"/>
                    <a:pt x="2933" y="900"/>
                  </a:cubicBezTo>
                  <a:cubicBezTo>
                    <a:pt x="2571" y="385"/>
                    <a:pt x="2107" y="1"/>
                    <a:pt x="1575" y="1"/>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7"/>
            <p:cNvSpPr/>
            <p:nvPr/>
          </p:nvSpPr>
          <p:spPr>
            <a:xfrm>
              <a:off x="5762717" y="3319383"/>
              <a:ext cx="441849" cy="385382"/>
            </a:xfrm>
            <a:custGeom>
              <a:avLst/>
              <a:gdLst/>
              <a:ahLst/>
              <a:cxnLst/>
              <a:rect l="l" t="t" r="r" b="b"/>
              <a:pathLst>
                <a:path w="16041" h="13991" extrusionOk="0">
                  <a:moveTo>
                    <a:pt x="16040" y="1"/>
                  </a:moveTo>
                  <a:cubicBezTo>
                    <a:pt x="16035" y="4"/>
                    <a:pt x="16029" y="6"/>
                    <a:pt x="16023" y="9"/>
                  </a:cubicBezTo>
                  <a:lnTo>
                    <a:pt x="16023" y="9"/>
                  </a:lnTo>
                  <a:cubicBezTo>
                    <a:pt x="16029" y="6"/>
                    <a:pt x="16035" y="4"/>
                    <a:pt x="16040" y="1"/>
                  </a:cubicBezTo>
                  <a:close/>
                  <a:moveTo>
                    <a:pt x="16023" y="9"/>
                  </a:moveTo>
                  <a:cubicBezTo>
                    <a:pt x="12975" y="1491"/>
                    <a:pt x="10777" y="4619"/>
                    <a:pt x="10451" y="7971"/>
                  </a:cubicBezTo>
                  <a:cubicBezTo>
                    <a:pt x="9173" y="8021"/>
                    <a:pt x="7895" y="8297"/>
                    <a:pt x="6717" y="8748"/>
                  </a:cubicBezTo>
                  <a:cubicBezTo>
                    <a:pt x="5890" y="9074"/>
                    <a:pt x="5113" y="9500"/>
                    <a:pt x="4236" y="9625"/>
                  </a:cubicBezTo>
                  <a:cubicBezTo>
                    <a:pt x="4104" y="9654"/>
                    <a:pt x="3980" y="9667"/>
                    <a:pt x="3855" y="9667"/>
                  </a:cubicBezTo>
                  <a:cubicBezTo>
                    <a:pt x="3767" y="9667"/>
                    <a:pt x="3678" y="9660"/>
                    <a:pt x="3584" y="9650"/>
                  </a:cubicBezTo>
                  <a:lnTo>
                    <a:pt x="3584" y="9650"/>
                  </a:lnTo>
                  <a:cubicBezTo>
                    <a:pt x="3685" y="9800"/>
                    <a:pt x="3785" y="9951"/>
                    <a:pt x="3885" y="10076"/>
                  </a:cubicBezTo>
                  <a:cubicBezTo>
                    <a:pt x="3233" y="10377"/>
                    <a:pt x="2607" y="10728"/>
                    <a:pt x="1980" y="11079"/>
                  </a:cubicBezTo>
                  <a:cubicBezTo>
                    <a:pt x="1304" y="11430"/>
                    <a:pt x="627" y="11856"/>
                    <a:pt x="226" y="12507"/>
                  </a:cubicBezTo>
                  <a:cubicBezTo>
                    <a:pt x="101" y="12733"/>
                    <a:pt x="0" y="12983"/>
                    <a:pt x="50" y="13259"/>
                  </a:cubicBezTo>
                  <a:cubicBezTo>
                    <a:pt x="151" y="13785"/>
                    <a:pt x="827" y="13961"/>
                    <a:pt x="1379" y="13986"/>
                  </a:cubicBezTo>
                  <a:cubicBezTo>
                    <a:pt x="1484" y="13989"/>
                    <a:pt x="1590" y="13991"/>
                    <a:pt x="1696" y="13991"/>
                  </a:cubicBezTo>
                  <a:cubicBezTo>
                    <a:pt x="3169" y="13991"/>
                    <a:pt x="4632" y="13667"/>
                    <a:pt x="5965" y="13059"/>
                  </a:cubicBezTo>
                  <a:lnTo>
                    <a:pt x="5965" y="13059"/>
                  </a:lnTo>
                  <a:cubicBezTo>
                    <a:pt x="5890" y="13184"/>
                    <a:pt x="5840" y="13359"/>
                    <a:pt x="5865" y="13535"/>
                  </a:cubicBezTo>
                  <a:cubicBezTo>
                    <a:pt x="6015" y="13034"/>
                    <a:pt x="6066" y="12507"/>
                    <a:pt x="6391" y="12081"/>
                  </a:cubicBezTo>
                  <a:cubicBezTo>
                    <a:pt x="6542" y="11881"/>
                    <a:pt x="6717" y="11730"/>
                    <a:pt x="6893" y="11580"/>
                  </a:cubicBezTo>
                  <a:cubicBezTo>
                    <a:pt x="7369" y="11229"/>
                    <a:pt x="7920" y="11079"/>
                    <a:pt x="8522" y="10928"/>
                  </a:cubicBezTo>
                  <a:cubicBezTo>
                    <a:pt x="10201" y="10552"/>
                    <a:pt x="11880" y="10327"/>
                    <a:pt x="13584" y="10277"/>
                  </a:cubicBezTo>
                  <a:cubicBezTo>
                    <a:pt x="11930" y="8171"/>
                    <a:pt x="13033" y="4888"/>
                    <a:pt x="14161" y="2808"/>
                  </a:cubicBezTo>
                  <a:cubicBezTo>
                    <a:pt x="14436" y="2257"/>
                    <a:pt x="14812" y="1730"/>
                    <a:pt x="15113" y="1204"/>
                  </a:cubicBezTo>
                  <a:cubicBezTo>
                    <a:pt x="15336" y="783"/>
                    <a:pt x="15559" y="240"/>
                    <a:pt x="16023" y="9"/>
                  </a:cubicBezTo>
                  <a:close/>
                </a:path>
              </a:pathLst>
            </a:custGeom>
            <a:solidFill>
              <a:srgbClr val="C6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7"/>
            <p:cNvSpPr/>
            <p:nvPr/>
          </p:nvSpPr>
          <p:spPr>
            <a:xfrm>
              <a:off x="5806210" y="2598407"/>
              <a:ext cx="136706" cy="143923"/>
            </a:xfrm>
            <a:custGeom>
              <a:avLst/>
              <a:gdLst/>
              <a:ahLst/>
              <a:cxnLst/>
              <a:rect l="l" t="t" r="r" b="b"/>
              <a:pathLst>
                <a:path w="4963" h="5225" extrusionOk="0">
                  <a:moveTo>
                    <a:pt x="1239" y="1"/>
                  </a:moveTo>
                  <a:cubicBezTo>
                    <a:pt x="1185" y="1"/>
                    <a:pt x="1132" y="4"/>
                    <a:pt x="1078" y="10"/>
                  </a:cubicBezTo>
                  <a:cubicBezTo>
                    <a:pt x="877" y="10"/>
                    <a:pt x="677" y="86"/>
                    <a:pt x="527" y="211"/>
                  </a:cubicBezTo>
                  <a:cubicBezTo>
                    <a:pt x="226" y="411"/>
                    <a:pt x="75" y="812"/>
                    <a:pt x="50" y="1188"/>
                  </a:cubicBezTo>
                  <a:cubicBezTo>
                    <a:pt x="0" y="2241"/>
                    <a:pt x="351" y="3218"/>
                    <a:pt x="702" y="4171"/>
                  </a:cubicBezTo>
                  <a:cubicBezTo>
                    <a:pt x="850" y="4589"/>
                    <a:pt x="1166" y="5224"/>
                    <a:pt x="1651" y="5224"/>
                  </a:cubicBezTo>
                  <a:cubicBezTo>
                    <a:pt x="1661" y="5224"/>
                    <a:pt x="1670" y="5224"/>
                    <a:pt x="1679" y="5223"/>
                  </a:cubicBezTo>
                  <a:cubicBezTo>
                    <a:pt x="2005" y="5223"/>
                    <a:pt x="2281" y="5048"/>
                    <a:pt x="2532" y="4873"/>
                  </a:cubicBezTo>
                  <a:cubicBezTo>
                    <a:pt x="3283" y="4346"/>
                    <a:pt x="4211" y="3569"/>
                    <a:pt x="4562" y="2717"/>
                  </a:cubicBezTo>
                  <a:cubicBezTo>
                    <a:pt x="4963" y="1765"/>
                    <a:pt x="3283" y="1038"/>
                    <a:pt x="2682" y="637"/>
                  </a:cubicBezTo>
                  <a:cubicBezTo>
                    <a:pt x="2356" y="411"/>
                    <a:pt x="2030" y="186"/>
                    <a:pt x="1654" y="60"/>
                  </a:cubicBezTo>
                  <a:cubicBezTo>
                    <a:pt x="1526" y="24"/>
                    <a:pt x="1384" y="1"/>
                    <a:pt x="1239" y="1"/>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7"/>
            <p:cNvSpPr/>
            <p:nvPr/>
          </p:nvSpPr>
          <p:spPr>
            <a:xfrm>
              <a:off x="5828300" y="2638154"/>
              <a:ext cx="60076" cy="63409"/>
            </a:xfrm>
            <a:custGeom>
              <a:avLst/>
              <a:gdLst/>
              <a:ahLst/>
              <a:cxnLst/>
              <a:rect l="l" t="t" r="r" b="b"/>
              <a:pathLst>
                <a:path w="2181" h="2302" extrusionOk="0">
                  <a:moveTo>
                    <a:pt x="337" y="1"/>
                  </a:moveTo>
                  <a:cubicBezTo>
                    <a:pt x="245" y="1"/>
                    <a:pt x="160" y="22"/>
                    <a:pt x="101" y="96"/>
                  </a:cubicBezTo>
                  <a:cubicBezTo>
                    <a:pt x="50" y="171"/>
                    <a:pt x="25" y="272"/>
                    <a:pt x="25" y="372"/>
                  </a:cubicBezTo>
                  <a:cubicBezTo>
                    <a:pt x="0" y="1023"/>
                    <a:pt x="151" y="1625"/>
                    <a:pt x="451" y="2176"/>
                  </a:cubicBezTo>
                  <a:cubicBezTo>
                    <a:pt x="451" y="2227"/>
                    <a:pt x="476" y="2277"/>
                    <a:pt x="527" y="2277"/>
                  </a:cubicBezTo>
                  <a:cubicBezTo>
                    <a:pt x="577" y="2302"/>
                    <a:pt x="602" y="2302"/>
                    <a:pt x="652" y="2302"/>
                  </a:cubicBezTo>
                  <a:cubicBezTo>
                    <a:pt x="903" y="2252"/>
                    <a:pt x="1128" y="1951"/>
                    <a:pt x="1329" y="1775"/>
                  </a:cubicBezTo>
                  <a:cubicBezTo>
                    <a:pt x="1604" y="1575"/>
                    <a:pt x="1855" y="1349"/>
                    <a:pt x="2080" y="1099"/>
                  </a:cubicBezTo>
                  <a:cubicBezTo>
                    <a:pt x="2131" y="1049"/>
                    <a:pt x="2181" y="973"/>
                    <a:pt x="2181" y="898"/>
                  </a:cubicBezTo>
                  <a:cubicBezTo>
                    <a:pt x="2181" y="823"/>
                    <a:pt x="2131" y="773"/>
                    <a:pt x="2055" y="723"/>
                  </a:cubicBezTo>
                  <a:cubicBezTo>
                    <a:pt x="1604" y="347"/>
                    <a:pt x="1078" y="121"/>
                    <a:pt x="527" y="21"/>
                  </a:cubicBezTo>
                  <a:cubicBezTo>
                    <a:pt x="465" y="11"/>
                    <a:pt x="400" y="1"/>
                    <a:pt x="337" y="1"/>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7"/>
            <p:cNvSpPr/>
            <p:nvPr/>
          </p:nvSpPr>
          <p:spPr>
            <a:xfrm>
              <a:off x="6154812" y="2598407"/>
              <a:ext cx="136733" cy="143923"/>
            </a:xfrm>
            <a:custGeom>
              <a:avLst/>
              <a:gdLst/>
              <a:ahLst/>
              <a:cxnLst/>
              <a:rect l="l" t="t" r="r" b="b"/>
              <a:pathLst>
                <a:path w="4964" h="5225" extrusionOk="0">
                  <a:moveTo>
                    <a:pt x="3725" y="1"/>
                  </a:moveTo>
                  <a:cubicBezTo>
                    <a:pt x="3580" y="1"/>
                    <a:pt x="3438" y="24"/>
                    <a:pt x="3309" y="60"/>
                  </a:cubicBezTo>
                  <a:cubicBezTo>
                    <a:pt x="2933" y="186"/>
                    <a:pt x="2608" y="411"/>
                    <a:pt x="2282" y="637"/>
                  </a:cubicBezTo>
                  <a:cubicBezTo>
                    <a:pt x="1680" y="1038"/>
                    <a:pt x="1" y="1765"/>
                    <a:pt x="377" y="2717"/>
                  </a:cubicBezTo>
                  <a:cubicBezTo>
                    <a:pt x="728" y="3569"/>
                    <a:pt x="1680" y="4346"/>
                    <a:pt x="2432" y="4873"/>
                  </a:cubicBezTo>
                  <a:cubicBezTo>
                    <a:pt x="2683" y="5048"/>
                    <a:pt x="2958" y="5223"/>
                    <a:pt x="3259" y="5223"/>
                  </a:cubicBezTo>
                  <a:cubicBezTo>
                    <a:pt x="3269" y="5224"/>
                    <a:pt x="3279" y="5224"/>
                    <a:pt x="3289" y="5224"/>
                  </a:cubicBezTo>
                  <a:cubicBezTo>
                    <a:pt x="3798" y="5224"/>
                    <a:pt x="4114" y="4589"/>
                    <a:pt x="4262" y="4171"/>
                  </a:cubicBezTo>
                  <a:cubicBezTo>
                    <a:pt x="4613" y="3218"/>
                    <a:pt x="4963" y="2241"/>
                    <a:pt x="4913" y="1188"/>
                  </a:cubicBezTo>
                  <a:cubicBezTo>
                    <a:pt x="4888" y="812"/>
                    <a:pt x="4738" y="411"/>
                    <a:pt x="4437" y="211"/>
                  </a:cubicBezTo>
                  <a:cubicBezTo>
                    <a:pt x="4262" y="86"/>
                    <a:pt x="4086" y="10"/>
                    <a:pt x="3886" y="10"/>
                  </a:cubicBezTo>
                  <a:cubicBezTo>
                    <a:pt x="3832" y="4"/>
                    <a:pt x="3778" y="1"/>
                    <a:pt x="3725" y="1"/>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7"/>
            <p:cNvSpPr/>
            <p:nvPr/>
          </p:nvSpPr>
          <p:spPr>
            <a:xfrm>
              <a:off x="6208661" y="2638154"/>
              <a:ext cx="60792" cy="63409"/>
            </a:xfrm>
            <a:custGeom>
              <a:avLst/>
              <a:gdLst/>
              <a:ahLst/>
              <a:cxnLst/>
              <a:rect l="l" t="t" r="r" b="b"/>
              <a:pathLst>
                <a:path w="2207" h="2302" extrusionOk="0">
                  <a:moveTo>
                    <a:pt x="1861" y="1"/>
                  </a:moveTo>
                  <a:cubicBezTo>
                    <a:pt x="1803" y="1"/>
                    <a:pt x="1741" y="11"/>
                    <a:pt x="1680" y="21"/>
                  </a:cubicBezTo>
                  <a:cubicBezTo>
                    <a:pt x="1129" y="121"/>
                    <a:pt x="577" y="347"/>
                    <a:pt x="151" y="723"/>
                  </a:cubicBezTo>
                  <a:cubicBezTo>
                    <a:pt x="76" y="773"/>
                    <a:pt x="26" y="823"/>
                    <a:pt x="26" y="898"/>
                  </a:cubicBezTo>
                  <a:cubicBezTo>
                    <a:pt x="1" y="973"/>
                    <a:pt x="76" y="1049"/>
                    <a:pt x="126" y="1099"/>
                  </a:cubicBezTo>
                  <a:cubicBezTo>
                    <a:pt x="352" y="1349"/>
                    <a:pt x="602" y="1575"/>
                    <a:pt x="878" y="1775"/>
                  </a:cubicBezTo>
                  <a:cubicBezTo>
                    <a:pt x="1079" y="1951"/>
                    <a:pt x="1304" y="2252"/>
                    <a:pt x="1555" y="2302"/>
                  </a:cubicBezTo>
                  <a:cubicBezTo>
                    <a:pt x="1580" y="2302"/>
                    <a:pt x="1630" y="2302"/>
                    <a:pt x="1680" y="2277"/>
                  </a:cubicBezTo>
                  <a:cubicBezTo>
                    <a:pt x="1705" y="2277"/>
                    <a:pt x="1730" y="2227"/>
                    <a:pt x="1755" y="2176"/>
                  </a:cubicBezTo>
                  <a:cubicBezTo>
                    <a:pt x="2056" y="1625"/>
                    <a:pt x="2206" y="1023"/>
                    <a:pt x="2181" y="372"/>
                  </a:cubicBezTo>
                  <a:cubicBezTo>
                    <a:pt x="2181" y="272"/>
                    <a:pt x="2156" y="171"/>
                    <a:pt x="2081" y="96"/>
                  </a:cubicBezTo>
                  <a:cubicBezTo>
                    <a:pt x="2022" y="22"/>
                    <a:pt x="1945" y="1"/>
                    <a:pt x="1861" y="1"/>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7"/>
            <p:cNvSpPr/>
            <p:nvPr/>
          </p:nvSpPr>
          <p:spPr>
            <a:xfrm>
              <a:off x="5779271" y="2614548"/>
              <a:ext cx="550239" cy="494681"/>
            </a:xfrm>
            <a:custGeom>
              <a:avLst/>
              <a:gdLst/>
              <a:ahLst/>
              <a:cxnLst/>
              <a:rect l="l" t="t" r="r" b="b"/>
              <a:pathLst>
                <a:path w="19976" h="17959" extrusionOk="0">
                  <a:moveTo>
                    <a:pt x="10207" y="0"/>
                  </a:moveTo>
                  <a:cubicBezTo>
                    <a:pt x="9526" y="0"/>
                    <a:pt x="8842" y="71"/>
                    <a:pt x="8171" y="176"/>
                  </a:cubicBezTo>
                  <a:cubicBezTo>
                    <a:pt x="3560" y="878"/>
                    <a:pt x="1429" y="4713"/>
                    <a:pt x="427" y="8923"/>
                  </a:cubicBezTo>
                  <a:cubicBezTo>
                    <a:pt x="51" y="10477"/>
                    <a:pt x="1" y="12131"/>
                    <a:pt x="527" y="13635"/>
                  </a:cubicBezTo>
                  <a:cubicBezTo>
                    <a:pt x="1530" y="16392"/>
                    <a:pt x="4487" y="17444"/>
                    <a:pt x="7144" y="17720"/>
                  </a:cubicBezTo>
                  <a:cubicBezTo>
                    <a:pt x="8341" y="17850"/>
                    <a:pt x="9538" y="17958"/>
                    <a:pt x="10729" y="17958"/>
                  </a:cubicBezTo>
                  <a:cubicBezTo>
                    <a:pt x="11382" y="17958"/>
                    <a:pt x="12034" y="17925"/>
                    <a:pt x="12683" y="17845"/>
                  </a:cubicBezTo>
                  <a:cubicBezTo>
                    <a:pt x="14312" y="17620"/>
                    <a:pt x="16793" y="17119"/>
                    <a:pt x="17871" y="15765"/>
                  </a:cubicBezTo>
                  <a:cubicBezTo>
                    <a:pt x="18497" y="14963"/>
                    <a:pt x="18898" y="13986"/>
                    <a:pt x="19124" y="12983"/>
                  </a:cubicBezTo>
                  <a:cubicBezTo>
                    <a:pt x="19976" y="9324"/>
                    <a:pt x="18572" y="5590"/>
                    <a:pt x="16166" y="2833"/>
                  </a:cubicBezTo>
                  <a:cubicBezTo>
                    <a:pt x="15064" y="1580"/>
                    <a:pt x="13685" y="602"/>
                    <a:pt x="12031" y="201"/>
                  </a:cubicBezTo>
                  <a:cubicBezTo>
                    <a:pt x="11435" y="58"/>
                    <a:pt x="10823" y="0"/>
                    <a:pt x="10207"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7"/>
            <p:cNvSpPr/>
            <p:nvPr/>
          </p:nvSpPr>
          <p:spPr>
            <a:xfrm>
              <a:off x="5929774" y="2857518"/>
              <a:ext cx="38701" cy="58506"/>
            </a:xfrm>
            <a:custGeom>
              <a:avLst/>
              <a:gdLst/>
              <a:ahLst/>
              <a:cxnLst/>
              <a:rect l="l" t="t" r="r" b="b"/>
              <a:pathLst>
                <a:path w="1405" h="2124" extrusionOk="0">
                  <a:moveTo>
                    <a:pt x="701" y="1"/>
                  </a:moveTo>
                  <a:cubicBezTo>
                    <a:pt x="365" y="1"/>
                    <a:pt x="149" y="460"/>
                    <a:pt x="76" y="729"/>
                  </a:cubicBezTo>
                  <a:cubicBezTo>
                    <a:pt x="1" y="1080"/>
                    <a:pt x="76" y="1456"/>
                    <a:pt x="226" y="1781"/>
                  </a:cubicBezTo>
                  <a:cubicBezTo>
                    <a:pt x="301" y="1907"/>
                    <a:pt x="402" y="2057"/>
                    <a:pt x="552" y="2107"/>
                  </a:cubicBezTo>
                  <a:cubicBezTo>
                    <a:pt x="585" y="2118"/>
                    <a:pt x="619" y="2123"/>
                    <a:pt x="654" y="2123"/>
                  </a:cubicBezTo>
                  <a:cubicBezTo>
                    <a:pt x="777" y="2123"/>
                    <a:pt x="905" y="2060"/>
                    <a:pt x="1003" y="1982"/>
                  </a:cubicBezTo>
                  <a:cubicBezTo>
                    <a:pt x="1128" y="1857"/>
                    <a:pt x="1204" y="1706"/>
                    <a:pt x="1254" y="1556"/>
                  </a:cubicBezTo>
                  <a:cubicBezTo>
                    <a:pt x="1404" y="1105"/>
                    <a:pt x="1404" y="578"/>
                    <a:pt x="1103" y="227"/>
                  </a:cubicBezTo>
                  <a:cubicBezTo>
                    <a:pt x="1003" y="127"/>
                    <a:pt x="878" y="27"/>
                    <a:pt x="727" y="2"/>
                  </a:cubicBezTo>
                  <a:cubicBezTo>
                    <a:pt x="718" y="1"/>
                    <a:pt x="710" y="1"/>
                    <a:pt x="701"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7"/>
            <p:cNvSpPr/>
            <p:nvPr/>
          </p:nvSpPr>
          <p:spPr>
            <a:xfrm>
              <a:off x="6127901" y="2857518"/>
              <a:ext cx="38701" cy="58506"/>
            </a:xfrm>
            <a:custGeom>
              <a:avLst/>
              <a:gdLst/>
              <a:ahLst/>
              <a:cxnLst/>
              <a:rect l="l" t="t" r="r" b="b"/>
              <a:pathLst>
                <a:path w="1405" h="2124" extrusionOk="0">
                  <a:moveTo>
                    <a:pt x="701" y="1"/>
                  </a:moveTo>
                  <a:cubicBezTo>
                    <a:pt x="365" y="1"/>
                    <a:pt x="150" y="460"/>
                    <a:pt x="101" y="729"/>
                  </a:cubicBezTo>
                  <a:cubicBezTo>
                    <a:pt x="1" y="1080"/>
                    <a:pt x="76" y="1456"/>
                    <a:pt x="226" y="1781"/>
                  </a:cubicBezTo>
                  <a:cubicBezTo>
                    <a:pt x="301" y="1907"/>
                    <a:pt x="402" y="2057"/>
                    <a:pt x="552" y="2107"/>
                  </a:cubicBezTo>
                  <a:cubicBezTo>
                    <a:pt x="590" y="2118"/>
                    <a:pt x="629" y="2123"/>
                    <a:pt x="667" y="2123"/>
                  </a:cubicBezTo>
                  <a:cubicBezTo>
                    <a:pt x="802" y="2123"/>
                    <a:pt x="930" y="2060"/>
                    <a:pt x="1028" y="1982"/>
                  </a:cubicBezTo>
                  <a:cubicBezTo>
                    <a:pt x="1153" y="1857"/>
                    <a:pt x="1204" y="1706"/>
                    <a:pt x="1254" y="1556"/>
                  </a:cubicBezTo>
                  <a:cubicBezTo>
                    <a:pt x="1404" y="1105"/>
                    <a:pt x="1404" y="578"/>
                    <a:pt x="1128" y="227"/>
                  </a:cubicBezTo>
                  <a:cubicBezTo>
                    <a:pt x="1028" y="127"/>
                    <a:pt x="878" y="27"/>
                    <a:pt x="727" y="2"/>
                  </a:cubicBezTo>
                  <a:cubicBezTo>
                    <a:pt x="718" y="1"/>
                    <a:pt x="710" y="1"/>
                    <a:pt x="701"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7"/>
            <p:cNvSpPr/>
            <p:nvPr/>
          </p:nvSpPr>
          <p:spPr>
            <a:xfrm>
              <a:off x="6011581" y="2941060"/>
              <a:ext cx="71479" cy="45174"/>
            </a:xfrm>
            <a:custGeom>
              <a:avLst/>
              <a:gdLst/>
              <a:ahLst/>
              <a:cxnLst/>
              <a:rect l="l" t="t" r="r" b="b"/>
              <a:pathLst>
                <a:path w="2595" h="1640" extrusionOk="0">
                  <a:moveTo>
                    <a:pt x="1424" y="1"/>
                  </a:moveTo>
                  <a:cubicBezTo>
                    <a:pt x="899" y="1"/>
                    <a:pt x="0" y="39"/>
                    <a:pt x="88" y="678"/>
                  </a:cubicBezTo>
                  <a:cubicBezTo>
                    <a:pt x="138" y="904"/>
                    <a:pt x="264" y="1104"/>
                    <a:pt x="414" y="1255"/>
                  </a:cubicBezTo>
                  <a:cubicBezTo>
                    <a:pt x="718" y="1515"/>
                    <a:pt x="1017" y="1639"/>
                    <a:pt x="1304" y="1639"/>
                  </a:cubicBezTo>
                  <a:cubicBezTo>
                    <a:pt x="1679" y="1639"/>
                    <a:pt x="2031" y="1427"/>
                    <a:pt x="2344" y="1029"/>
                  </a:cubicBezTo>
                  <a:cubicBezTo>
                    <a:pt x="2469" y="854"/>
                    <a:pt x="2594" y="678"/>
                    <a:pt x="2569" y="453"/>
                  </a:cubicBezTo>
                  <a:cubicBezTo>
                    <a:pt x="2544" y="277"/>
                    <a:pt x="2369" y="127"/>
                    <a:pt x="2193" y="52"/>
                  </a:cubicBezTo>
                  <a:cubicBezTo>
                    <a:pt x="2018" y="1"/>
                    <a:pt x="1817" y="1"/>
                    <a:pt x="1617" y="1"/>
                  </a:cubicBezTo>
                  <a:cubicBezTo>
                    <a:pt x="1562" y="1"/>
                    <a:pt x="1497" y="1"/>
                    <a:pt x="1424"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7"/>
            <p:cNvSpPr/>
            <p:nvPr/>
          </p:nvSpPr>
          <p:spPr>
            <a:xfrm>
              <a:off x="6015382" y="2971469"/>
              <a:ext cx="36607" cy="62830"/>
            </a:xfrm>
            <a:custGeom>
              <a:avLst/>
              <a:gdLst/>
              <a:ahLst/>
              <a:cxnLst/>
              <a:rect l="l" t="t" r="r" b="b"/>
              <a:pathLst>
                <a:path w="1329" h="2281" extrusionOk="0">
                  <a:moveTo>
                    <a:pt x="1128" y="0"/>
                  </a:moveTo>
                  <a:cubicBezTo>
                    <a:pt x="1053" y="25"/>
                    <a:pt x="1003" y="75"/>
                    <a:pt x="1003" y="151"/>
                  </a:cubicBezTo>
                  <a:cubicBezTo>
                    <a:pt x="1053" y="476"/>
                    <a:pt x="1078" y="802"/>
                    <a:pt x="1078" y="1128"/>
                  </a:cubicBezTo>
                  <a:cubicBezTo>
                    <a:pt x="1078" y="1329"/>
                    <a:pt x="1078" y="1504"/>
                    <a:pt x="1028" y="1679"/>
                  </a:cubicBezTo>
                  <a:cubicBezTo>
                    <a:pt x="953" y="1830"/>
                    <a:pt x="852" y="1980"/>
                    <a:pt x="727" y="2005"/>
                  </a:cubicBezTo>
                  <a:cubicBezTo>
                    <a:pt x="696" y="2012"/>
                    <a:pt x="664" y="2015"/>
                    <a:pt x="634" y="2015"/>
                  </a:cubicBezTo>
                  <a:cubicBezTo>
                    <a:pt x="542" y="2015"/>
                    <a:pt x="458" y="1986"/>
                    <a:pt x="401" y="1930"/>
                  </a:cubicBezTo>
                  <a:cubicBezTo>
                    <a:pt x="301" y="1855"/>
                    <a:pt x="251" y="1730"/>
                    <a:pt x="276" y="1604"/>
                  </a:cubicBezTo>
                  <a:cubicBezTo>
                    <a:pt x="301" y="1554"/>
                    <a:pt x="251" y="1479"/>
                    <a:pt x="176" y="1454"/>
                  </a:cubicBezTo>
                  <a:cubicBezTo>
                    <a:pt x="101" y="1454"/>
                    <a:pt x="50" y="1504"/>
                    <a:pt x="25" y="1554"/>
                  </a:cubicBezTo>
                  <a:cubicBezTo>
                    <a:pt x="0" y="1780"/>
                    <a:pt x="75" y="1980"/>
                    <a:pt x="226" y="2131"/>
                  </a:cubicBezTo>
                  <a:cubicBezTo>
                    <a:pt x="326" y="2231"/>
                    <a:pt x="476" y="2281"/>
                    <a:pt x="627" y="2281"/>
                  </a:cubicBezTo>
                  <a:cubicBezTo>
                    <a:pt x="677" y="2281"/>
                    <a:pt x="727" y="2281"/>
                    <a:pt x="802" y="2256"/>
                  </a:cubicBezTo>
                  <a:cubicBezTo>
                    <a:pt x="1003" y="2181"/>
                    <a:pt x="1178" y="2005"/>
                    <a:pt x="1253" y="1755"/>
                  </a:cubicBezTo>
                  <a:cubicBezTo>
                    <a:pt x="1329" y="1554"/>
                    <a:pt x="1329" y="1329"/>
                    <a:pt x="1329" y="1128"/>
                  </a:cubicBezTo>
                  <a:cubicBezTo>
                    <a:pt x="1329" y="802"/>
                    <a:pt x="1304" y="451"/>
                    <a:pt x="1278" y="126"/>
                  </a:cubicBezTo>
                  <a:cubicBezTo>
                    <a:pt x="1253" y="50"/>
                    <a:pt x="1203" y="0"/>
                    <a:pt x="1128" y="0"/>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7"/>
            <p:cNvSpPr/>
            <p:nvPr/>
          </p:nvSpPr>
          <p:spPr>
            <a:xfrm>
              <a:off x="6044359" y="3001851"/>
              <a:ext cx="39389" cy="33853"/>
            </a:xfrm>
            <a:custGeom>
              <a:avLst/>
              <a:gdLst/>
              <a:ahLst/>
              <a:cxnLst/>
              <a:rect l="l" t="t" r="r" b="b"/>
              <a:pathLst>
                <a:path w="1430" h="1229" extrusionOk="0">
                  <a:moveTo>
                    <a:pt x="1304" y="0"/>
                  </a:moveTo>
                  <a:cubicBezTo>
                    <a:pt x="1229" y="25"/>
                    <a:pt x="1179" y="50"/>
                    <a:pt x="1179" y="125"/>
                  </a:cubicBezTo>
                  <a:cubicBezTo>
                    <a:pt x="1154" y="201"/>
                    <a:pt x="1154" y="276"/>
                    <a:pt x="1154" y="351"/>
                  </a:cubicBezTo>
                  <a:cubicBezTo>
                    <a:pt x="1179" y="426"/>
                    <a:pt x="1179" y="501"/>
                    <a:pt x="1154" y="551"/>
                  </a:cubicBezTo>
                  <a:cubicBezTo>
                    <a:pt x="1154" y="702"/>
                    <a:pt x="1104" y="802"/>
                    <a:pt x="1054" y="877"/>
                  </a:cubicBezTo>
                  <a:cubicBezTo>
                    <a:pt x="989" y="926"/>
                    <a:pt x="914" y="953"/>
                    <a:pt x="828" y="953"/>
                  </a:cubicBezTo>
                  <a:cubicBezTo>
                    <a:pt x="781" y="953"/>
                    <a:pt x="731" y="945"/>
                    <a:pt x="678" y="927"/>
                  </a:cubicBezTo>
                  <a:cubicBezTo>
                    <a:pt x="552" y="902"/>
                    <a:pt x="452" y="777"/>
                    <a:pt x="377" y="652"/>
                  </a:cubicBezTo>
                  <a:cubicBezTo>
                    <a:pt x="327" y="526"/>
                    <a:pt x="277" y="376"/>
                    <a:pt x="277" y="175"/>
                  </a:cubicBezTo>
                  <a:cubicBezTo>
                    <a:pt x="252" y="100"/>
                    <a:pt x="201" y="75"/>
                    <a:pt x="126" y="75"/>
                  </a:cubicBezTo>
                  <a:cubicBezTo>
                    <a:pt x="51" y="75"/>
                    <a:pt x="1" y="125"/>
                    <a:pt x="1" y="201"/>
                  </a:cubicBezTo>
                  <a:cubicBezTo>
                    <a:pt x="26" y="426"/>
                    <a:pt x="76" y="602"/>
                    <a:pt x="151" y="752"/>
                  </a:cubicBezTo>
                  <a:cubicBezTo>
                    <a:pt x="252" y="952"/>
                    <a:pt x="427" y="1103"/>
                    <a:pt x="602" y="1178"/>
                  </a:cubicBezTo>
                  <a:cubicBezTo>
                    <a:pt x="678" y="1203"/>
                    <a:pt x="753" y="1228"/>
                    <a:pt x="828" y="1228"/>
                  </a:cubicBezTo>
                  <a:cubicBezTo>
                    <a:pt x="978" y="1228"/>
                    <a:pt x="1129" y="1153"/>
                    <a:pt x="1229" y="1053"/>
                  </a:cubicBezTo>
                  <a:cubicBezTo>
                    <a:pt x="1329" y="952"/>
                    <a:pt x="1404" y="777"/>
                    <a:pt x="1430" y="576"/>
                  </a:cubicBezTo>
                  <a:cubicBezTo>
                    <a:pt x="1430" y="501"/>
                    <a:pt x="1430" y="426"/>
                    <a:pt x="1430" y="351"/>
                  </a:cubicBezTo>
                  <a:cubicBezTo>
                    <a:pt x="1430" y="276"/>
                    <a:pt x="1430" y="226"/>
                    <a:pt x="1430" y="150"/>
                  </a:cubicBezTo>
                  <a:cubicBezTo>
                    <a:pt x="1430" y="75"/>
                    <a:pt x="1379" y="25"/>
                    <a:pt x="1304" y="0"/>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7"/>
            <p:cNvSpPr/>
            <p:nvPr/>
          </p:nvSpPr>
          <p:spPr>
            <a:xfrm>
              <a:off x="5826923" y="2907621"/>
              <a:ext cx="122217" cy="115992"/>
            </a:xfrm>
            <a:custGeom>
              <a:avLst/>
              <a:gdLst/>
              <a:ahLst/>
              <a:cxnLst/>
              <a:rect l="l" t="t" r="r" b="b"/>
              <a:pathLst>
                <a:path w="4437" h="4211" extrusionOk="0">
                  <a:moveTo>
                    <a:pt x="2206" y="0"/>
                  </a:moveTo>
                  <a:cubicBezTo>
                    <a:pt x="1147" y="0"/>
                    <a:pt x="243" y="815"/>
                    <a:pt x="125" y="1892"/>
                  </a:cubicBezTo>
                  <a:cubicBezTo>
                    <a:pt x="0" y="3070"/>
                    <a:pt x="852" y="4098"/>
                    <a:pt x="2030" y="4198"/>
                  </a:cubicBezTo>
                  <a:cubicBezTo>
                    <a:pt x="2106" y="4206"/>
                    <a:pt x="2181" y="4210"/>
                    <a:pt x="2255" y="4210"/>
                  </a:cubicBezTo>
                  <a:cubicBezTo>
                    <a:pt x="3314" y="4210"/>
                    <a:pt x="4219" y="3396"/>
                    <a:pt x="4336" y="2318"/>
                  </a:cubicBezTo>
                  <a:cubicBezTo>
                    <a:pt x="4436" y="1165"/>
                    <a:pt x="3584" y="113"/>
                    <a:pt x="2431" y="12"/>
                  </a:cubicBezTo>
                  <a:cubicBezTo>
                    <a:pt x="2356" y="4"/>
                    <a:pt x="2281" y="0"/>
                    <a:pt x="2206" y="0"/>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7"/>
            <p:cNvSpPr/>
            <p:nvPr/>
          </p:nvSpPr>
          <p:spPr>
            <a:xfrm>
              <a:off x="6165857" y="2897264"/>
              <a:ext cx="122245" cy="115992"/>
            </a:xfrm>
            <a:custGeom>
              <a:avLst/>
              <a:gdLst/>
              <a:ahLst/>
              <a:cxnLst/>
              <a:rect l="l" t="t" r="r" b="b"/>
              <a:pathLst>
                <a:path w="4438" h="4211" extrusionOk="0">
                  <a:moveTo>
                    <a:pt x="2207" y="0"/>
                  </a:moveTo>
                  <a:cubicBezTo>
                    <a:pt x="1145" y="0"/>
                    <a:pt x="220" y="815"/>
                    <a:pt x="126" y="1892"/>
                  </a:cubicBezTo>
                  <a:cubicBezTo>
                    <a:pt x="1" y="3045"/>
                    <a:pt x="853" y="4098"/>
                    <a:pt x="2006" y="4198"/>
                  </a:cubicBezTo>
                  <a:cubicBezTo>
                    <a:pt x="2083" y="4206"/>
                    <a:pt x="2160" y="4210"/>
                    <a:pt x="2236" y="4210"/>
                  </a:cubicBezTo>
                  <a:cubicBezTo>
                    <a:pt x="3315" y="4210"/>
                    <a:pt x="4218" y="3396"/>
                    <a:pt x="4312" y="2318"/>
                  </a:cubicBezTo>
                  <a:cubicBezTo>
                    <a:pt x="4437" y="1165"/>
                    <a:pt x="3585" y="113"/>
                    <a:pt x="2432" y="13"/>
                  </a:cubicBezTo>
                  <a:cubicBezTo>
                    <a:pt x="2356" y="4"/>
                    <a:pt x="2281" y="0"/>
                    <a:pt x="2207" y="0"/>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Text Box 2">
            <a:extLst>
              <a:ext uri="{FF2B5EF4-FFF2-40B4-BE49-F238E27FC236}">
                <a16:creationId xmlns="" xmlns:a16="http://schemas.microsoft.com/office/drawing/2014/main" id="{5BD7E701-0BB0-467E-B26E-360C5FA08706}"/>
              </a:ext>
            </a:extLst>
          </p:cNvPr>
          <p:cNvSpPr txBox="1">
            <a:spLocks noChangeArrowheads="1"/>
          </p:cNvSpPr>
          <p:nvPr/>
        </p:nvSpPr>
        <p:spPr bwMode="auto">
          <a:xfrm>
            <a:off x="1149987" y="2503434"/>
            <a:ext cx="5202115" cy="208672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dirty="0"/>
              <a:t>    </a:t>
            </a:r>
            <a:r>
              <a:rPr lang="en-US" altLang="en-US" sz="2400" b="1" dirty="0" err="1">
                <a:solidFill>
                  <a:srgbClr val="0B19C8"/>
                </a:solidFill>
              </a:rPr>
              <a:t>Bài</a:t>
            </a:r>
            <a:r>
              <a:rPr lang="en-US" altLang="en-US" sz="2400" b="1" dirty="0">
                <a:solidFill>
                  <a:srgbClr val="0B19C8"/>
                </a:solidFill>
              </a:rPr>
              <a:t> :  </a:t>
            </a:r>
            <a:r>
              <a:rPr lang="en-US" altLang="en-US" sz="2400" b="1" dirty="0" err="1">
                <a:solidFill>
                  <a:srgbClr val="0B19C8"/>
                </a:solidFill>
              </a:rPr>
              <a:t>Một</a:t>
            </a:r>
            <a:r>
              <a:rPr lang="en-US" altLang="en-US" sz="2400" b="1" dirty="0">
                <a:solidFill>
                  <a:srgbClr val="0B19C8"/>
                </a:solidFill>
              </a:rPr>
              <a:t> </a:t>
            </a:r>
            <a:r>
              <a:rPr lang="en-US" altLang="en-US" sz="2400" b="1" dirty="0" err="1">
                <a:solidFill>
                  <a:srgbClr val="0B19C8"/>
                </a:solidFill>
              </a:rPr>
              <a:t>chuyên</a:t>
            </a:r>
            <a:r>
              <a:rPr lang="en-US" altLang="en-US" sz="2400" b="1" dirty="0">
                <a:solidFill>
                  <a:srgbClr val="0B19C8"/>
                </a:solidFill>
              </a:rPr>
              <a:t> </a:t>
            </a:r>
            <a:r>
              <a:rPr lang="en-US" altLang="en-US" sz="2400" b="1" dirty="0" err="1">
                <a:solidFill>
                  <a:srgbClr val="0B19C8"/>
                </a:solidFill>
              </a:rPr>
              <a:t>gia</a:t>
            </a:r>
            <a:r>
              <a:rPr lang="en-US" altLang="en-US" sz="2400" b="1" dirty="0">
                <a:solidFill>
                  <a:srgbClr val="0B19C8"/>
                </a:solidFill>
              </a:rPr>
              <a:t> </a:t>
            </a:r>
            <a:r>
              <a:rPr lang="en-US" altLang="en-US" sz="2400" b="1" dirty="0" err="1">
                <a:solidFill>
                  <a:srgbClr val="0B19C8"/>
                </a:solidFill>
              </a:rPr>
              <a:t>máy</a:t>
            </a:r>
            <a:r>
              <a:rPr lang="en-US" altLang="en-US" sz="2400" b="1" dirty="0">
                <a:solidFill>
                  <a:srgbClr val="0B19C8"/>
                </a:solidFill>
              </a:rPr>
              <a:t> </a:t>
            </a:r>
            <a:r>
              <a:rPr lang="en-US" altLang="en-US" sz="2400" b="1" dirty="0" err="1">
                <a:solidFill>
                  <a:srgbClr val="0B19C8"/>
                </a:solidFill>
              </a:rPr>
              <a:t>xúc</a:t>
            </a:r>
            <a:endParaRPr lang="en-US" altLang="en-US" sz="2400" dirty="0">
              <a:solidFill>
                <a:srgbClr val="0B19C8"/>
              </a:solidFill>
            </a:endParaRPr>
          </a:p>
          <a:p>
            <a:r>
              <a:rPr lang="en-US" altLang="en-US" sz="2400" dirty="0">
                <a:solidFill>
                  <a:srgbClr val="0B19C8"/>
                </a:solidFill>
              </a:rPr>
              <a:t> </a:t>
            </a:r>
            <a:r>
              <a:rPr lang="en-US" altLang="en-US" sz="2400" dirty="0" err="1">
                <a:solidFill>
                  <a:srgbClr val="0B19C8"/>
                </a:solidFill>
              </a:rPr>
              <a:t>Đọc</a:t>
            </a:r>
            <a:r>
              <a:rPr lang="en-US" altLang="en-US" sz="2400" dirty="0">
                <a:solidFill>
                  <a:srgbClr val="0B19C8"/>
                </a:solidFill>
              </a:rPr>
              <a:t> </a:t>
            </a:r>
            <a:r>
              <a:rPr lang="en-US" altLang="en-US" sz="2400" dirty="0" err="1">
                <a:solidFill>
                  <a:srgbClr val="0B19C8"/>
                </a:solidFill>
              </a:rPr>
              <a:t>đoạn</a:t>
            </a:r>
            <a:r>
              <a:rPr lang="en-US" altLang="en-US" sz="2400" dirty="0">
                <a:solidFill>
                  <a:srgbClr val="0B19C8"/>
                </a:solidFill>
              </a:rPr>
              <a:t> “ </a:t>
            </a:r>
            <a:r>
              <a:rPr lang="en-US" altLang="en-US" sz="2400" dirty="0" err="1">
                <a:solidFill>
                  <a:srgbClr val="0B19C8"/>
                </a:solidFill>
              </a:rPr>
              <a:t>Chiếc</a:t>
            </a:r>
            <a:r>
              <a:rPr lang="en-US" altLang="en-US" sz="2400" dirty="0">
                <a:solidFill>
                  <a:srgbClr val="0B19C8"/>
                </a:solidFill>
              </a:rPr>
              <a:t> </a:t>
            </a:r>
            <a:r>
              <a:rPr lang="en-US" altLang="en-US" sz="2400" dirty="0" err="1">
                <a:solidFill>
                  <a:srgbClr val="0B19C8"/>
                </a:solidFill>
              </a:rPr>
              <a:t>máy</a:t>
            </a:r>
            <a:r>
              <a:rPr lang="en-US" altLang="en-US" sz="2400" dirty="0">
                <a:solidFill>
                  <a:srgbClr val="0B19C8"/>
                </a:solidFill>
              </a:rPr>
              <a:t> </a:t>
            </a:r>
            <a:r>
              <a:rPr lang="en-US" altLang="en-US" sz="2400" dirty="0" err="1">
                <a:solidFill>
                  <a:srgbClr val="0B19C8"/>
                </a:solidFill>
              </a:rPr>
              <a:t>xúc</a:t>
            </a:r>
            <a:r>
              <a:rPr lang="en-US" altLang="en-US" sz="2400" dirty="0">
                <a:solidFill>
                  <a:srgbClr val="0B19C8"/>
                </a:solidFill>
              </a:rPr>
              <a:t>……</a:t>
            </a:r>
            <a:r>
              <a:rPr lang="en-US" altLang="en-US" sz="2400" dirty="0" err="1">
                <a:solidFill>
                  <a:srgbClr val="0B19C8"/>
                </a:solidFill>
              </a:rPr>
              <a:t>thân</a:t>
            </a:r>
            <a:r>
              <a:rPr lang="en-US" altLang="en-US" sz="2400" dirty="0">
                <a:solidFill>
                  <a:srgbClr val="0B19C8"/>
                </a:solidFill>
              </a:rPr>
              <a:t> </a:t>
            </a:r>
            <a:r>
              <a:rPr lang="en-US" altLang="en-US" sz="2400" dirty="0" err="1">
                <a:solidFill>
                  <a:srgbClr val="0B19C8"/>
                </a:solidFill>
              </a:rPr>
              <a:t>mật</a:t>
            </a:r>
            <a:r>
              <a:rPr lang="en-US" altLang="en-US" sz="2400" dirty="0">
                <a:solidFill>
                  <a:srgbClr val="0B19C8"/>
                </a:solidFill>
              </a:rPr>
              <a:t>”.</a:t>
            </a:r>
          </a:p>
          <a:p>
            <a:r>
              <a:rPr lang="en-US" altLang="en-US" sz="2400" dirty="0">
                <a:solidFill>
                  <a:srgbClr val="0B19C8"/>
                </a:solidFill>
              </a:rPr>
              <a:t> </a:t>
            </a:r>
            <a:r>
              <a:rPr lang="en-US" altLang="en-US" sz="2400" dirty="0" err="1">
                <a:solidFill>
                  <a:srgbClr val="0B19C8"/>
                </a:solidFill>
              </a:rPr>
              <a:t>Dáng</a:t>
            </a:r>
            <a:r>
              <a:rPr lang="en-US" altLang="en-US" sz="2400" dirty="0">
                <a:solidFill>
                  <a:srgbClr val="0B19C8"/>
                </a:solidFill>
              </a:rPr>
              <a:t> </a:t>
            </a:r>
            <a:r>
              <a:rPr lang="en-US" altLang="en-US" sz="2400" dirty="0" err="1">
                <a:solidFill>
                  <a:srgbClr val="0B19C8"/>
                </a:solidFill>
              </a:rPr>
              <a:t>vẻ</a:t>
            </a:r>
            <a:r>
              <a:rPr lang="en-US" altLang="en-US" sz="2400" dirty="0">
                <a:solidFill>
                  <a:srgbClr val="0B19C8"/>
                </a:solidFill>
              </a:rPr>
              <a:t> </a:t>
            </a:r>
            <a:r>
              <a:rPr lang="en-US" altLang="en-US" sz="2400" dirty="0" err="1">
                <a:solidFill>
                  <a:srgbClr val="0B19C8"/>
                </a:solidFill>
              </a:rPr>
              <a:t>của</a:t>
            </a:r>
            <a:r>
              <a:rPr lang="en-US" altLang="en-US" sz="2400" dirty="0">
                <a:solidFill>
                  <a:srgbClr val="0B19C8"/>
                </a:solidFill>
              </a:rPr>
              <a:t> </a:t>
            </a:r>
            <a:r>
              <a:rPr lang="en-US" altLang="en-US" sz="2400" dirty="0" err="1">
                <a:solidFill>
                  <a:srgbClr val="0B19C8"/>
                </a:solidFill>
              </a:rPr>
              <a:t>chuyên</a:t>
            </a:r>
            <a:r>
              <a:rPr lang="en-US" altLang="en-US" sz="2400" dirty="0">
                <a:solidFill>
                  <a:srgbClr val="0B19C8"/>
                </a:solidFill>
              </a:rPr>
              <a:t> </a:t>
            </a:r>
            <a:r>
              <a:rPr lang="en-US" altLang="en-US" sz="2400" dirty="0" err="1">
                <a:solidFill>
                  <a:srgbClr val="0B19C8"/>
                </a:solidFill>
              </a:rPr>
              <a:t>gia</a:t>
            </a:r>
            <a:r>
              <a:rPr lang="en-US" altLang="en-US" sz="2400" dirty="0">
                <a:solidFill>
                  <a:srgbClr val="0B19C8"/>
                </a:solidFill>
              </a:rPr>
              <a:t> A-</a:t>
            </a:r>
            <a:r>
              <a:rPr lang="en-US" altLang="en-US" sz="2400" dirty="0" err="1">
                <a:solidFill>
                  <a:srgbClr val="0B19C8"/>
                </a:solidFill>
              </a:rPr>
              <a:t>lêch</a:t>
            </a:r>
            <a:r>
              <a:rPr lang="en-US" altLang="en-US" sz="2400" dirty="0">
                <a:solidFill>
                  <a:srgbClr val="0B19C8"/>
                </a:solidFill>
              </a:rPr>
              <a:t>-</a:t>
            </a:r>
            <a:r>
              <a:rPr lang="en-US" altLang="en-US" sz="2400" dirty="0" err="1">
                <a:solidFill>
                  <a:srgbClr val="0B19C8"/>
                </a:solidFill>
              </a:rPr>
              <a:t>xây</a:t>
            </a:r>
            <a:r>
              <a:rPr lang="en-US" altLang="en-US" sz="2400" dirty="0">
                <a:solidFill>
                  <a:srgbClr val="0B19C8"/>
                </a:solidFill>
              </a:rPr>
              <a:t> </a:t>
            </a:r>
            <a:r>
              <a:rPr lang="en-US" altLang="en-US" sz="2400" dirty="0" err="1">
                <a:solidFill>
                  <a:srgbClr val="0B19C8"/>
                </a:solidFill>
              </a:rPr>
              <a:t>có</a:t>
            </a:r>
            <a:r>
              <a:rPr lang="en-US" altLang="en-US" sz="2400" dirty="0">
                <a:solidFill>
                  <a:srgbClr val="0B19C8"/>
                </a:solidFill>
              </a:rPr>
              <a:t> </a:t>
            </a:r>
            <a:r>
              <a:rPr lang="en-US" altLang="en-US" sz="2400" dirty="0" err="1">
                <a:solidFill>
                  <a:srgbClr val="0B19C8"/>
                </a:solidFill>
              </a:rPr>
              <a:t>gì</a:t>
            </a:r>
            <a:r>
              <a:rPr lang="en-US" altLang="en-US" sz="2400" dirty="0">
                <a:solidFill>
                  <a:srgbClr val="0B19C8"/>
                </a:solidFill>
              </a:rPr>
              <a:t> </a:t>
            </a:r>
            <a:r>
              <a:rPr lang="en-US" altLang="en-US" sz="2400" dirty="0" err="1">
                <a:solidFill>
                  <a:srgbClr val="0B19C8"/>
                </a:solidFill>
              </a:rPr>
              <a:t>đặc</a:t>
            </a:r>
            <a:r>
              <a:rPr lang="en-US" altLang="en-US" sz="2400" dirty="0">
                <a:solidFill>
                  <a:srgbClr val="0B19C8"/>
                </a:solidFill>
              </a:rPr>
              <a:t> </a:t>
            </a:r>
            <a:r>
              <a:rPr lang="en-US" altLang="en-US" sz="2400" dirty="0" err="1">
                <a:solidFill>
                  <a:srgbClr val="0B19C8"/>
                </a:solidFill>
              </a:rPr>
              <a:t>biệt</a:t>
            </a:r>
            <a:r>
              <a:rPr lang="en-US" altLang="en-US" sz="2400" dirty="0">
                <a:solidFill>
                  <a:srgbClr val="0B19C8"/>
                </a:solidFill>
              </a:rPr>
              <a:t>?</a:t>
            </a:r>
          </a:p>
        </p:txBody>
      </p:sp>
      <p:sp>
        <p:nvSpPr>
          <p:cNvPr id="155" name="TextBox 1">
            <a:extLst>
              <a:ext uri="{FF2B5EF4-FFF2-40B4-BE49-F238E27FC236}">
                <a16:creationId xmlns="" xmlns:a16="http://schemas.microsoft.com/office/drawing/2014/main" id="{82231709-B64B-4106-B2B4-4B9E2E6D3057}"/>
              </a:ext>
            </a:extLst>
          </p:cNvPr>
          <p:cNvSpPr txBox="1">
            <a:spLocks noChangeArrowheads="1"/>
          </p:cNvSpPr>
          <p:nvPr/>
        </p:nvSpPr>
        <p:spPr bwMode="auto">
          <a:xfrm>
            <a:off x="743504" y="1639145"/>
            <a:ext cx="64026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F40C33"/>
                </a:solidFill>
                <a:latin typeface="Times New Roman" panose="02020603050405020304" pitchFamily="18" charset="0"/>
                <a:cs typeface="Times New Roman" panose="02020603050405020304" pitchFamily="18" charset="0"/>
              </a:rPr>
              <a:t>Ôn</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tập</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giữa</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học</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kì</a:t>
            </a:r>
            <a:r>
              <a:rPr lang="en-US" altLang="en-US" sz="2400" b="1" dirty="0">
                <a:solidFill>
                  <a:srgbClr val="F40C33"/>
                </a:solidFill>
                <a:latin typeface="Times New Roman" panose="02020603050405020304" pitchFamily="18" charset="0"/>
                <a:cs typeface="Times New Roman" panose="02020603050405020304" pitchFamily="18" charset="0"/>
              </a:rPr>
              <a:t> I </a:t>
            </a:r>
            <a:r>
              <a:rPr lang="en-US" altLang="en-US" sz="2400" b="1" dirty="0">
                <a:solidFill>
                  <a:srgbClr val="0000CC"/>
                </a:solidFill>
                <a:latin typeface="Times New Roman" panose="02020603050405020304" pitchFamily="18" charset="0"/>
                <a:cs typeface="Times New Roman" panose="02020603050405020304" pitchFamily="18" charset="0"/>
              </a:rPr>
              <a:t>(</a:t>
            </a:r>
            <a:r>
              <a:rPr lang="en-US" altLang="en-US" sz="2400" b="1" dirty="0" err="1">
                <a:solidFill>
                  <a:srgbClr val="0000CC"/>
                </a:solidFill>
                <a:latin typeface="Times New Roman" panose="02020603050405020304" pitchFamily="18" charset="0"/>
                <a:cs typeface="Times New Roman" panose="02020603050405020304" pitchFamily="18" charset="0"/>
              </a:rPr>
              <a:t>Tiết</a:t>
            </a:r>
            <a:r>
              <a:rPr lang="en-US" altLang="en-US" sz="2400" b="1" dirty="0">
                <a:solidFill>
                  <a:srgbClr val="0000CC"/>
                </a:solidFill>
                <a:latin typeface="Times New Roman" panose="02020603050405020304" pitchFamily="18" charset="0"/>
                <a:cs typeface="Times New Roman" panose="02020603050405020304" pitchFamily="18" charset="0"/>
              </a:rPr>
              <a:t> 3)</a:t>
            </a:r>
          </a:p>
        </p:txBody>
      </p:sp>
      <p:sp>
        <p:nvSpPr>
          <p:cNvPr id="156" name="Arrow: Right 155">
            <a:hlinkClick r:id="rId3" action="ppaction://hlinksldjump"/>
            <a:extLst>
              <a:ext uri="{FF2B5EF4-FFF2-40B4-BE49-F238E27FC236}">
                <a16:creationId xmlns="" xmlns:a16="http://schemas.microsoft.com/office/drawing/2014/main" id="{BB3322A6-A6BD-4DF4-B41D-196F3D393CE3}"/>
              </a:ext>
            </a:extLst>
          </p:cNvPr>
          <p:cNvSpPr/>
          <p:nvPr/>
        </p:nvSpPr>
        <p:spPr>
          <a:xfrm flipH="1">
            <a:off x="8098912" y="4465967"/>
            <a:ext cx="929005" cy="58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57" name="Text Box 2">
            <a:extLst>
              <a:ext uri="{FF2B5EF4-FFF2-40B4-BE49-F238E27FC236}">
                <a16:creationId xmlns="" xmlns:a16="http://schemas.microsoft.com/office/drawing/2014/main" id="{E97576AB-0ECF-4845-AA44-52B097ED6D8E}"/>
              </a:ext>
            </a:extLst>
          </p:cNvPr>
          <p:cNvSpPr txBox="1">
            <a:spLocks noChangeArrowheads="1"/>
          </p:cNvSpPr>
          <p:nvPr/>
        </p:nvSpPr>
        <p:spPr bwMode="auto">
          <a:xfrm>
            <a:off x="914400" y="2327031"/>
            <a:ext cx="3657600" cy="156966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Đọc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thuộc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bài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thơ</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Bài</a:t>
            </a:r>
            <a:r>
              <a:rPr lang="en-US" altLang="en-US" sz="2400" b="1" dirty="0">
                <a:solidFill>
                  <a:srgbClr val="0000FF"/>
                </a:solidFill>
                <a:latin typeface="Times New Roman" panose="02020603050405020304" pitchFamily="18" charset="0"/>
                <a:cs typeface="Times New Roman" panose="02020603050405020304" pitchFamily="18" charset="0"/>
              </a:rPr>
              <a:t> ca </a:t>
            </a:r>
            <a:r>
              <a:rPr lang="en-US" altLang="en-US" sz="2400" b="1" dirty="0" err="1">
                <a:solidFill>
                  <a:srgbClr val="0000FF"/>
                </a:solidFill>
                <a:latin typeface="Times New Roman" panose="02020603050405020304" pitchFamily="18" charset="0"/>
                <a:cs typeface="Times New Roman" panose="02020603050405020304" pitchFamily="18" charset="0"/>
              </a:rPr>
              <a:t>về</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trái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đất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và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biết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B19C8"/>
                </a:solidFill>
                <a:latin typeface="Times New Roman" panose="02020603050405020304" pitchFamily="18" charset="0"/>
                <a:cs typeface="Times New Roman" panose="02020603050405020304" pitchFamily="18" charset="0"/>
              </a:rPr>
              <a:t>hình</a:t>
            </a:r>
            <a:r>
              <a:rPr lang="en-US" altLang="en-US" sz="2400" b="1" dirty="0">
                <a:solidFill>
                  <a:srgbClr val="0B19C8"/>
                </a:solidFill>
                <a:latin typeface="Times New Roman" panose="02020603050405020304" pitchFamily="18" charset="0"/>
                <a:cs typeface="Times New Roman" panose="02020603050405020304" pitchFamily="18" charset="0"/>
              </a:rPr>
              <a:t> </a:t>
            </a:r>
            <a:r>
              <a:rPr lang="en-US" altLang="en-US" sz="2400" b="1" dirty="0" err="1">
                <a:solidFill>
                  <a:srgbClr val="0B19C8"/>
                </a:solidFill>
                <a:latin typeface="Times New Roman" panose="02020603050405020304" pitchFamily="18" charset="0"/>
                <a:cs typeface="Times New Roman" panose="02020603050405020304" pitchFamily="18" charset="0"/>
              </a:rPr>
              <a:t>ảnh</a:t>
            </a:r>
            <a:r>
              <a:rPr lang="en-US" altLang="en-US" sz="2400" b="1" dirty="0">
                <a:solidFill>
                  <a:srgbClr val="0B19C8"/>
                </a:solidFill>
                <a:latin typeface="Times New Roman" panose="02020603050405020304" pitchFamily="18" charset="0"/>
                <a:cs typeface="Times New Roman" panose="02020603050405020304" pitchFamily="18" charset="0"/>
              </a:rPr>
              <a:t> </a:t>
            </a:r>
            <a:r>
              <a:rPr lang="en-US" altLang="en-US" sz="2400" b="1" dirty="0" err="1">
                <a:solidFill>
                  <a:srgbClr val="0B19C8"/>
                </a:solidFill>
                <a:latin typeface="Times New Roman" panose="02020603050405020304" pitchFamily="18" charset="0"/>
                <a:cs typeface="Times New Roman" panose="02020603050405020304" pitchFamily="18" charset="0"/>
              </a:rPr>
              <a:t>trái</a:t>
            </a:r>
            <a:r>
              <a:rPr lang="en-US" altLang="en-US" sz="2400" b="1" dirty="0">
                <a:solidFill>
                  <a:srgbClr val="0B19C8"/>
                </a:solidFill>
                <a:latin typeface="Times New Roman" panose="02020603050405020304" pitchFamily="18" charset="0"/>
                <a:cs typeface="Times New Roman" panose="02020603050405020304" pitchFamily="18" charset="0"/>
              </a:rPr>
              <a:t> </a:t>
            </a:r>
            <a:r>
              <a:rPr lang="en-US" altLang="en-US" sz="2400" b="1" dirty="0" err="1">
                <a:solidFill>
                  <a:srgbClr val="0B19C8"/>
                </a:solidFill>
                <a:latin typeface="Times New Roman" panose="02020603050405020304" pitchFamily="18" charset="0"/>
                <a:cs typeface="Times New Roman" panose="02020603050405020304" pitchFamily="18" charset="0"/>
              </a:rPr>
              <a:t>đất</a:t>
            </a:r>
            <a:r>
              <a:rPr lang="en-US" altLang="en-US" sz="2400" b="1" dirty="0">
                <a:solidFill>
                  <a:srgbClr val="0B19C8"/>
                </a:solidFill>
                <a:latin typeface="Times New Roman" panose="02020603050405020304" pitchFamily="18" charset="0"/>
                <a:cs typeface="Times New Roman" panose="02020603050405020304" pitchFamily="18" charset="0"/>
              </a:rPr>
              <a:t> </a:t>
            </a:r>
            <a:r>
              <a:rPr lang="en-US" altLang="en-US" sz="2400" b="1" dirty="0" err="1">
                <a:solidFill>
                  <a:srgbClr val="0B19C8"/>
                </a:solidFill>
                <a:latin typeface="Times New Roman" panose="02020603050405020304" pitchFamily="18" charset="0"/>
                <a:cs typeface="Times New Roman" panose="02020603050405020304" pitchFamily="18" charset="0"/>
              </a:rPr>
              <a:t>đẹp</a:t>
            </a:r>
            <a:r>
              <a:rPr lang="en-US" altLang="en-US" sz="2400" b="1" dirty="0">
                <a:solidFill>
                  <a:srgbClr val="0B19C8"/>
                </a:solidFill>
                <a:latin typeface="Times New Roman" panose="02020603050405020304" pitchFamily="18" charset="0"/>
                <a:cs typeface="Times New Roman" panose="02020603050405020304" pitchFamily="18" charset="0"/>
              </a:rPr>
              <a:t> </a:t>
            </a:r>
            <a:r>
              <a:rPr lang="en-US" altLang="en-US" sz="2400" b="1" dirty="0" err="1">
                <a:solidFill>
                  <a:srgbClr val="0B19C8"/>
                </a:solidFill>
                <a:latin typeface="Times New Roman" panose="02020603050405020304" pitchFamily="18" charset="0"/>
                <a:cs typeface="Times New Roman" panose="02020603050405020304" pitchFamily="18" charset="0"/>
              </a:rPr>
              <a:t>như</a:t>
            </a:r>
            <a:r>
              <a:rPr lang="en-US" altLang="en-US" sz="2400" b="1" dirty="0">
                <a:solidFill>
                  <a:srgbClr val="0B19C8"/>
                </a:solidFill>
                <a:latin typeface="Times New Roman" panose="02020603050405020304" pitchFamily="18" charset="0"/>
                <a:cs typeface="Times New Roman" panose="02020603050405020304" pitchFamily="18" charset="0"/>
              </a:rPr>
              <a:t> </a:t>
            </a:r>
            <a:r>
              <a:rPr lang="en-US" altLang="en-US" sz="2400" b="1" dirty="0" err="1">
                <a:solidFill>
                  <a:srgbClr val="0B19C8"/>
                </a:solidFill>
                <a:latin typeface="Times New Roman" panose="02020603050405020304" pitchFamily="18" charset="0"/>
                <a:cs typeface="Times New Roman" panose="02020603050405020304" pitchFamily="18" charset="0"/>
              </a:rPr>
              <a:t>thế</a:t>
            </a:r>
            <a:r>
              <a:rPr lang="en-US" altLang="en-US" sz="2400" b="1" dirty="0">
                <a:solidFill>
                  <a:srgbClr val="0B19C8"/>
                </a:solidFill>
                <a:latin typeface="Times New Roman" panose="02020603050405020304" pitchFamily="18" charset="0"/>
                <a:cs typeface="Times New Roman" panose="02020603050405020304" pitchFamily="18" charset="0"/>
              </a:rPr>
              <a:t> </a:t>
            </a:r>
            <a:r>
              <a:rPr lang="en-US" altLang="en-US" sz="2400" b="1" dirty="0" err="1">
                <a:solidFill>
                  <a:srgbClr val="0B19C8"/>
                </a:solidFill>
                <a:latin typeface="Times New Roman" panose="02020603050405020304" pitchFamily="18" charset="0"/>
                <a:cs typeface="Times New Roman" panose="02020603050405020304" pitchFamily="18" charset="0"/>
              </a:rPr>
              <a:t>nào</a:t>
            </a:r>
            <a:r>
              <a:rPr lang="en-US" altLang="en-US" sz="2400" b="1" dirty="0">
                <a:solidFill>
                  <a:srgbClr val="0B19C8"/>
                </a:solidFill>
                <a:latin typeface="Times New Roman" panose="02020603050405020304" pitchFamily="18" charset="0"/>
                <a:cs typeface="Times New Roman" panose="02020603050405020304" pitchFamily="18" charset="0"/>
              </a:rPr>
              <a:t>?</a:t>
            </a:r>
          </a:p>
        </p:txBody>
      </p:sp>
      <p:pic>
        <p:nvPicPr>
          <p:cNvPr id="158" name="Picture 3" descr="zeichen9">
            <a:extLst>
              <a:ext uri="{FF2B5EF4-FFF2-40B4-BE49-F238E27FC236}">
                <a16:creationId xmlns="" xmlns:a16="http://schemas.microsoft.com/office/drawing/2014/main" id="{DB53B00E-54CC-44F8-9B8D-37112E3FAE9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60231"/>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4" descr="IMG_1120">
            <a:extLst>
              <a:ext uri="{FF2B5EF4-FFF2-40B4-BE49-F238E27FC236}">
                <a16:creationId xmlns="" xmlns:a16="http://schemas.microsoft.com/office/drawing/2014/main" id="{87AD936C-6526-4A81-BE81-591D4A3541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5769" y="1518095"/>
            <a:ext cx="3581400" cy="314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 name="Arrow: Right 160">
            <a:hlinkClick r:id="rId5" action="ppaction://hlinksldjump"/>
            <a:extLst>
              <a:ext uri="{FF2B5EF4-FFF2-40B4-BE49-F238E27FC236}">
                <a16:creationId xmlns="" xmlns:a16="http://schemas.microsoft.com/office/drawing/2014/main" id="{7081405B-FB5A-4F21-8D1C-D166842841F2}"/>
              </a:ext>
            </a:extLst>
          </p:cNvPr>
          <p:cNvSpPr/>
          <p:nvPr/>
        </p:nvSpPr>
        <p:spPr>
          <a:xfrm flipH="1">
            <a:off x="8098912" y="4465967"/>
            <a:ext cx="929005" cy="58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box(in)">
                                      <p:cBhvr>
                                        <p:cTn id="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53"/>
        <p:cNvGrpSpPr/>
        <p:nvPr/>
      </p:nvGrpSpPr>
      <p:grpSpPr>
        <a:xfrm>
          <a:off x="0" y="0"/>
          <a:ext cx="0" cy="0"/>
          <a:chOff x="0" y="0"/>
          <a:chExt cx="0" cy="0"/>
        </a:xfrm>
      </p:grpSpPr>
      <p:grpSp>
        <p:nvGrpSpPr>
          <p:cNvPr id="3505" name="Google Shape;3505;p46"/>
          <p:cNvGrpSpPr/>
          <p:nvPr/>
        </p:nvGrpSpPr>
        <p:grpSpPr>
          <a:xfrm>
            <a:off x="6991" y="3759781"/>
            <a:ext cx="9136997" cy="1265404"/>
            <a:chOff x="6991" y="3759781"/>
            <a:chExt cx="9136997" cy="1265404"/>
          </a:xfrm>
        </p:grpSpPr>
        <p:grpSp>
          <p:nvGrpSpPr>
            <p:cNvPr id="3506" name="Google Shape;3506;p46"/>
            <p:cNvGrpSpPr/>
            <p:nvPr/>
          </p:nvGrpSpPr>
          <p:grpSpPr>
            <a:xfrm rot="5614373">
              <a:off x="-85210" y="4082262"/>
              <a:ext cx="1043129" cy="795263"/>
              <a:chOff x="5913226" y="4077344"/>
              <a:chExt cx="914289" cy="694967"/>
            </a:xfrm>
          </p:grpSpPr>
          <p:sp>
            <p:nvSpPr>
              <p:cNvPr id="3507" name="Google Shape;3507;p46"/>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6"/>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6"/>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6"/>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6"/>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6"/>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6"/>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4" name="Google Shape;3514;p46"/>
            <p:cNvGrpSpPr/>
            <p:nvPr/>
          </p:nvGrpSpPr>
          <p:grpSpPr>
            <a:xfrm rot="5143409">
              <a:off x="633173" y="4373271"/>
              <a:ext cx="431427" cy="611607"/>
              <a:chOff x="6055204" y="4369368"/>
              <a:chExt cx="545279" cy="773107"/>
            </a:xfrm>
          </p:grpSpPr>
          <p:sp>
            <p:nvSpPr>
              <p:cNvPr id="3515" name="Google Shape;3515;p46"/>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6"/>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6"/>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6"/>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6"/>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6"/>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1" name="Google Shape;3521;p46"/>
            <p:cNvGrpSpPr/>
            <p:nvPr/>
          </p:nvGrpSpPr>
          <p:grpSpPr>
            <a:xfrm rot="-5400766">
              <a:off x="8266298" y="3860654"/>
              <a:ext cx="978454" cy="776707"/>
              <a:chOff x="8757948" y="1920174"/>
              <a:chExt cx="1090443" cy="865316"/>
            </a:xfrm>
          </p:grpSpPr>
          <p:sp>
            <p:nvSpPr>
              <p:cNvPr id="3522" name="Google Shape;3522;p46"/>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6"/>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6"/>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6"/>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6"/>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6"/>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6"/>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6"/>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6"/>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6"/>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6"/>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6"/>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6"/>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6"/>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6"/>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6"/>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6"/>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6"/>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6"/>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6"/>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6"/>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6"/>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4" name="Google Shape;3544;p46"/>
            <p:cNvGrpSpPr/>
            <p:nvPr/>
          </p:nvGrpSpPr>
          <p:grpSpPr>
            <a:xfrm rot="-6740114" flipH="1">
              <a:off x="8409867" y="4402183"/>
              <a:ext cx="431460" cy="611630"/>
              <a:chOff x="6055204" y="4369368"/>
              <a:chExt cx="545279" cy="773107"/>
            </a:xfrm>
          </p:grpSpPr>
          <p:sp>
            <p:nvSpPr>
              <p:cNvPr id="3545" name="Google Shape;3545;p46"/>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6"/>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6"/>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6"/>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6"/>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6"/>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 name="Rectangle 105">
            <a:extLst>
              <a:ext uri="{FF2B5EF4-FFF2-40B4-BE49-F238E27FC236}">
                <a16:creationId xmlns="" xmlns:a16="http://schemas.microsoft.com/office/drawing/2014/main" id="{D9582CD9-7835-45C2-9E30-D21DF810828F}"/>
              </a:ext>
            </a:extLst>
          </p:cNvPr>
          <p:cNvSpPr/>
          <p:nvPr/>
        </p:nvSpPr>
        <p:spPr>
          <a:xfrm>
            <a:off x="399354" y="398489"/>
            <a:ext cx="8466866" cy="1077218"/>
          </a:xfrm>
          <a:prstGeom prst="rect">
            <a:avLst/>
          </a:prstGeom>
        </p:spPr>
        <p:txBody>
          <a:bodyPr wrap="square">
            <a:spAutoFit/>
          </a:bodyPr>
          <a:lstStyle/>
          <a:p>
            <a:pPr defTabSz="1219170"/>
            <a:r>
              <a:rPr lang="vi-VN" sz="3200" b="1" dirty="0">
                <a:solidFill>
                  <a:prstClr val="black"/>
                </a:solidFill>
                <a:latin typeface="Times New Roman" panose="02020603050405020304" pitchFamily="18" charset="0"/>
              </a:rPr>
              <a:t>Chi tiết mà em thích nhất trong một bài văn miêu tả:</a:t>
            </a:r>
            <a:endParaRPr lang="en-US" sz="3200" b="1" dirty="0">
              <a:solidFill>
                <a:prstClr val="black"/>
              </a:solidFill>
              <a:latin typeface="Calibri"/>
            </a:endParaRPr>
          </a:p>
        </p:txBody>
      </p:sp>
      <p:sp>
        <p:nvSpPr>
          <p:cNvPr id="107" name="Rectangle 106">
            <a:extLst>
              <a:ext uri="{FF2B5EF4-FFF2-40B4-BE49-F238E27FC236}">
                <a16:creationId xmlns="" xmlns:a16="http://schemas.microsoft.com/office/drawing/2014/main" id="{613C7F54-CA2D-4C8A-9A7D-20E9FA3184E1}"/>
              </a:ext>
            </a:extLst>
          </p:cNvPr>
          <p:cNvSpPr/>
          <p:nvPr/>
        </p:nvSpPr>
        <p:spPr>
          <a:xfrm>
            <a:off x="608246" y="2571654"/>
            <a:ext cx="8991916" cy="1569660"/>
          </a:xfrm>
          <a:prstGeom prst="rect">
            <a:avLst/>
          </a:prstGeom>
        </p:spPr>
        <p:txBody>
          <a:bodyPr wrap="square">
            <a:spAutoFit/>
          </a:bodyPr>
          <a:lstStyle/>
          <a:p>
            <a:pPr defTabSz="1219170"/>
            <a:r>
              <a:rPr lang="vi-VN" sz="2400" dirty="0">
                <a:solidFill>
                  <a:prstClr val="black"/>
                </a:solidFill>
                <a:latin typeface="Times New Roman" panose="02020603050405020304" pitchFamily="18" charset="0"/>
              </a:rPr>
              <a:t>a. Những tàu lá chuối vàng ối xõa xuống như những đuôi áo, vạt áo. Hình ảnh xõa xuống tạo ra dáng vẻ tự nhiên rất đẹp của tàu lá chuối vàng, không ủ dột, rũ rượi. Sự so sánh tàu lá như đuôi áo, vạt áo vô cùng chính xác và sinh động.</a:t>
            </a:r>
            <a:endParaRPr lang="en-US" sz="2400" dirty="0">
              <a:solidFill>
                <a:prstClr val="black"/>
              </a:solidFill>
              <a:latin typeface="Calibri"/>
            </a:endParaRPr>
          </a:p>
        </p:txBody>
      </p:sp>
      <p:sp>
        <p:nvSpPr>
          <p:cNvPr id="108" name="Rectangle 107">
            <a:extLst>
              <a:ext uri="{FF2B5EF4-FFF2-40B4-BE49-F238E27FC236}">
                <a16:creationId xmlns="" xmlns:a16="http://schemas.microsoft.com/office/drawing/2014/main" id="{F8637FEE-8380-4892-B245-AAD7FF0873EB}"/>
              </a:ext>
            </a:extLst>
          </p:cNvPr>
          <p:cNvSpPr/>
          <p:nvPr/>
        </p:nvSpPr>
        <p:spPr>
          <a:xfrm>
            <a:off x="623630" y="1688165"/>
            <a:ext cx="8242590" cy="461665"/>
          </a:xfrm>
          <a:prstGeom prst="rect">
            <a:avLst/>
          </a:prstGeom>
        </p:spPr>
        <p:txBody>
          <a:bodyPr wrap="square">
            <a:spAutoFit/>
          </a:bodyPr>
          <a:lstStyle/>
          <a:p>
            <a:pPr defTabSz="1219170"/>
            <a:r>
              <a:rPr lang="en-US" sz="2400" b="1" dirty="0">
                <a:solidFill>
                  <a:srgbClr val="FF0000"/>
                </a:solidFill>
                <a:latin typeface="Calibri"/>
              </a:rPr>
              <a:t> a) </a:t>
            </a:r>
            <a:r>
              <a:rPr lang="en-US" sz="2400" b="1" dirty="0" err="1">
                <a:solidFill>
                  <a:srgbClr val="FF0000"/>
                </a:solidFill>
                <a:latin typeface="Calibri"/>
              </a:rPr>
              <a:t>Quang</a:t>
            </a:r>
            <a:r>
              <a:rPr lang="en-US" sz="2400" b="1" dirty="0">
                <a:solidFill>
                  <a:srgbClr val="FF0000"/>
                </a:solidFill>
                <a:latin typeface="Calibri"/>
              </a:rPr>
              <a:t> </a:t>
            </a:r>
            <a:r>
              <a:rPr lang="en-US" sz="2400" b="1" dirty="0" err="1">
                <a:solidFill>
                  <a:srgbClr val="FF0000"/>
                </a:solidFill>
                <a:latin typeface="Calibri"/>
              </a:rPr>
              <a:t>cảnh</a:t>
            </a:r>
            <a:r>
              <a:rPr lang="en-US" sz="2400" b="1" dirty="0">
                <a:solidFill>
                  <a:srgbClr val="FF0000"/>
                </a:solidFill>
                <a:latin typeface="Calibri"/>
              </a:rPr>
              <a:t> </a:t>
            </a:r>
            <a:r>
              <a:rPr lang="en-US" sz="2400" b="1" dirty="0" err="1">
                <a:solidFill>
                  <a:srgbClr val="FF0000"/>
                </a:solidFill>
                <a:latin typeface="Calibri"/>
              </a:rPr>
              <a:t>làng</a:t>
            </a:r>
            <a:r>
              <a:rPr lang="en-US" sz="2400" b="1" dirty="0">
                <a:solidFill>
                  <a:srgbClr val="FF0000"/>
                </a:solidFill>
                <a:latin typeface="Calibri"/>
              </a:rPr>
              <a:t> </a:t>
            </a:r>
            <a:r>
              <a:rPr lang="en-US" sz="2400" b="1" dirty="0" err="1">
                <a:solidFill>
                  <a:srgbClr val="FF0000"/>
                </a:solidFill>
                <a:latin typeface="Calibri"/>
              </a:rPr>
              <a:t>mạc</a:t>
            </a:r>
            <a:r>
              <a:rPr lang="en-US" sz="2400" b="1" dirty="0">
                <a:solidFill>
                  <a:srgbClr val="FF0000"/>
                </a:solidFill>
                <a:latin typeface="Calibri"/>
              </a:rPr>
              <a:t> </a:t>
            </a:r>
            <a:r>
              <a:rPr lang="en-US" sz="2400" b="1" dirty="0" err="1">
                <a:solidFill>
                  <a:srgbClr val="FF0000"/>
                </a:solidFill>
                <a:latin typeface="Calibri"/>
              </a:rPr>
              <a:t>ngày</a:t>
            </a:r>
            <a:r>
              <a:rPr lang="en-US" sz="2400" b="1" dirty="0">
                <a:solidFill>
                  <a:srgbClr val="FF0000"/>
                </a:solidFill>
                <a:latin typeface="Calibri"/>
              </a:rPr>
              <a:t> </a:t>
            </a:r>
            <a:r>
              <a:rPr lang="en-US" sz="2400" b="1" dirty="0" err="1">
                <a:solidFill>
                  <a:srgbClr val="FF0000"/>
                </a:solidFill>
                <a:latin typeface="Calibri"/>
              </a:rPr>
              <a:t>mùa</a:t>
            </a:r>
            <a:r>
              <a:rPr lang="en-US" sz="2400" b="1" dirty="0">
                <a:solidFill>
                  <a:srgbClr val="FF0000"/>
                </a:solidFill>
                <a:latin typeface="Calibri"/>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barn(inVertical)">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wipe(down)">
                                      <p:cBhvr>
                                        <p:cTn id="12"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grpSp>
        <p:nvGrpSpPr>
          <p:cNvPr id="1516" name="Google Shape;1516;p32"/>
          <p:cNvGrpSpPr/>
          <p:nvPr/>
        </p:nvGrpSpPr>
        <p:grpSpPr>
          <a:xfrm rot="21099558">
            <a:off x="-32433" y="832298"/>
            <a:ext cx="10881360" cy="4486545"/>
            <a:chOff x="713227" y="459529"/>
            <a:chExt cx="7884718" cy="4683960"/>
          </a:xfrm>
        </p:grpSpPr>
        <p:grpSp>
          <p:nvGrpSpPr>
            <p:cNvPr id="1517" name="Google Shape;1517;p32"/>
            <p:cNvGrpSpPr/>
            <p:nvPr/>
          </p:nvGrpSpPr>
          <p:grpSpPr>
            <a:xfrm rot="815345">
              <a:off x="1045572" y="1449655"/>
              <a:ext cx="1318375" cy="1005271"/>
              <a:chOff x="5913226" y="4077344"/>
              <a:chExt cx="914289" cy="694967"/>
            </a:xfrm>
          </p:grpSpPr>
          <p:sp>
            <p:nvSpPr>
              <p:cNvPr id="1518" name="Google Shape;1518;p32"/>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2"/>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2"/>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 name="Google Shape;1525;p32"/>
            <p:cNvGrpSpPr/>
            <p:nvPr/>
          </p:nvGrpSpPr>
          <p:grpSpPr>
            <a:xfrm rot="344346">
              <a:off x="1771931" y="1089247"/>
              <a:ext cx="545286" cy="773116"/>
              <a:chOff x="6055204" y="4369368"/>
              <a:chExt cx="545279" cy="773107"/>
            </a:xfrm>
          </p:grpSpPr>
          <p:sp>
            <p:nvSpPr>
              <p:cNvPr id="1526" name="Google Shape;1526;p32"/>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2"/>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2"/>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2"/>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 name="Google Shape;1532;p32"/>
            <p:cNvSpPr/>
            <p:nvPr/>
          </p:nvSpPr>
          <p:spPr>
            <a:xfrm rot="980768">
              <a:off x="1934596" y="1034594"/>
              <a:ext cx="4594152" cy="3533829"/>
            </a:xfrm>
            <a:prstGeom prst="cloud">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533" name="Google Shape;1533;p32"/>
            <p:cNvGrpSpPr/>
            <p:nvPr/>
          </p:nvGrpSpPr>
          <p:grpSpPr>
            <a:xfrm rot="5400000">
              <a:off x="7829384" y="3080233"/>
              <a:ext cx="864149" cy="672973"/>
              <a:chOff x="1530147" y="3725108"/>
              <a:chExt cx="864149" cy="672973"/>
            </a:xfrm>
          </p:grpSpPr>
          <p:sp>
            <p:nvSpPr>
              <p:cNvPr id="1534" name="Google Shape;1534;p32"/>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9" name="Google Shape;1539;p32"/>
            <p:cNvGrpSpPr/>
            <p:nvPr/>
          </p:nvGrpSpPr>
          <p:grpSpPr>
            <a:xfrm rot="5400000">
              <a:off x="610768" y="3373189"/>
              <a:ext cx="890274" cy="685355"/>
              <a:chOff x="8267893" y="1920039"/>
              <a:chExt cx="890274" cy="685355"/>
            </a:xfrm>
          </p:grpSpPr>
          <p:sp>
            <p:nvSpPr>
              <p:cNvPr id="1540" name="Google Shape;1540;p32"/>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2"/>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2"/>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2"/>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8" name="Google Shape;1548;p32"/>
          <p:cNvGrpSpPr/>
          <p:nvPr/>
        </p:nvGrpSpPr>
        <p:grpSpPr>
          <a:xfrm>
            <a:off x="7959040" y="3878313"/>
            <a:ext cx="1335278" cy="1262504"/>
            <a:chOff x="678900" y="3632375"/>
            <a:chExt cx="1610325" cy="1940225"/>
          </a:xfrm>
        </p:grpSpPr>
        <p:sp>
          <p:nvSpPr>
            <p:cNvPr id="1549" name="Google Shape;1549;p32"/>
            <p:cNvSpPr/>
            <p:nvPr/>
          </p:nvSpPr>
          <p:spPr>
            <a:xfrm>
              <a:off x="780400" y="4816100"/>
              <a:ext cx="328975" cy="240200"/>
            </a:xfrm>
            <a:custGeom>
              <a:avLst/>
              <a:gdLst/>
              <a:ahLst/>
              <a:cxnLst/>
              <a:rect l="l" t="t" r="r" b="b"/>
              <a:pathLst>
                <a:path w="13159" h="9608" extrusionOk="0">
                  <a:moveTo>
                    <a:pt x="2316" y="0"/>
                  </a:moveTo>
                  <a:cubicBezTo>
                    <a:pt x="2227" y="0"/>
                    <a:pt x="2126" y="18"/>
                    <a:pt x="2006" y="58"/>
                  </a:cubicBezTo>
                  <a:cubicBezTo>
                    <a:pt x="1379" y="234"/>
                    <a:pt x="1029" y="860"/>
                    <a:pt x="778" y="1412"/>
                  </a:cubicBezTo>
                  <a:cubicBezTo>
                    <a:pt x="402" y="2289"/>
                    <a:pt x="1" y="3467"/>
                    <a:pt x="302" y="4419"/>
                  </a:cubicBezTo>
                  <a:cubicBezTo>
                    <a:pt x="602" y="5347"/>
                    <a:pt x="1605" y="6299"/>
                    <a:pt x="2307" y="6976"/>
                  </a:cubicBezTo>
                  <a:cubicBezTo>
                    <a:pt x="3986" y="8580"/>
                    <a:pt x="6542" y="9607"/>
                    <a:pt x="8873" y="9607"/>
                  </a:cubicBezTo>
                  <a:cubicBezTo>
                    <a:pt x="9625" y="9607"/>
                    <a:pt x="10377" y="9532"/>
                    <a:pt x="11054" y="9256"/>
                  </a:cubicBezTo>
                  <a:cubicBezTo>
                    <a:pt x="11755" y="8956"/>
                    <a:pt x="12357" y="8454"/>
                    <a:pt x="12658" y="7753"/>
                  </a:cubicBezTo>
                  <a:cubicBezTo>
                    <a:pt x="12858" y="7352"/>
                    <a:pt x="12958" y="6675"/>
                    <a:pt x="13034" y="6224"/>
                  </a:cubicBezTo>
                  <a:cubicBezTo>
                    <a:pt x="13159" y="5597"/>
                    <a:pt x="12983" y="4895"/>
                    <a:pt x="12507" y="4494"/>
                  </a:cubicBezTo>
                  <a:cubicBezTo>
                    <a:pt x="12207" y="4244"/>
                    <a:pt x="11831" y="4118"/>
                    <a:pt x="11455" y="4018"/>
                  </a:cubicBezTo>
                  <a:cubicBezTo>
                    <a:pt x="11079" y="3930"/>
                    <a:pt x="10715" y="3924"/>
                    <a:pt x="10352" y="3924"/>
                  </a:cubicBezTo>
                  <a:cubicBezTo>
                    <a:pt x="10291" y="3924"/>
                    <a:pt x="10231" y="3924"/>
                    <a:pt x="10170" y="3924"/>
                  </a:cubicBezTo>
                  <a:cubicBezTo>
                    <a:pt x="9867" y="3924"/>
                    <a:pt x="9562" y="3920"/>
                    <a:pt x="9249" y="3868"/>
                  </a:cubicBezTo>
                  <a:cubicBezTo>
                    <a:pt x="8372" y="3717"/>
                    <a:pt x="7520" y="3442"/>
                    <a:pt x="6718" y="3091"/>
                  </a:cubicBezTo>
                  <a:cubicBezTo>
                    <a:pt x="5615" y="2615"/>
                    <a:pt x="4437" y="1963"/>
                    <a:pt x="3535" y="1136"/>
                  </a:cubicBezTo>
                  <a:cubicBezTo>
                    <a:pt x="3409" y="1011"/>
                    <a:pt x="3284" y="885"/>
                    <a:pt x="3159" y="760"/>
                  </a:cubicBezTo>
                  <a:cubicBezTo>
                    <a:pt x="2849" y="389"/>
                    <a:pt x="2727" y="0"/>
                    <a:pt x="2316"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846825" y="3632375"/>
              <a:ext cx="995650" cy="751600"/>
            </a:xfrm>
            <a:custGeom>
              <a:avLst/>
              <a:gdLst/>
              <a:ahLst/>
              <a:cxnLst/>
              <a:rect l="l" t="t" r="r" b="b"/>
              <a:pathLst>
                <a:path w="39826" h="30064" extrusionOk="0">
                  <a:moveTo>
                    <a:pt x="19449" y="1"/>
                  </a:moveTo>
                  <a:cubicBezTo>
                    <a:pt x="12040" y="1"/>
                    <a:pt x="5248" y="4371"/>
                    <a:pt x="978" y="10339"/>
                  </a:cubicBezTo>
                  <a:cubicBezTo>
                    <a:pt x="577" y="10891"/>
                    <a:pt x="176" y="11517"/>
                    <a:pt x="1" y="12169"/>
                  </a:cubicBezTo>
                  <a:cubicBezTo>
                    <a:pt x="833" y="10956"/>
                    <a:pt x="2204" y="10258"/>
                    <a:pt x="3626" y="10258"/>
                  </a:cubicBezTo>
                  <a:cubicBezTo>
                    <a:pt x="4260" y="10258"/>
                    <a:pt x="4904" y="10397"/>
                    <a:pt x="5514" y="10690"/>
                  </a:cubicBezTo>
                  <a:cubicBezTo>
                    <a:pt x="7269" y="11542"/>
                    <a:pt x="8221" y="13422"/>
                    <a:pt x="7946" y="15252"/>
                  </a:cubicBezTo>
                  <a:cubicBezTo>
                    <a:pt x="8654" y="14827"/>
                    <a:pt x="9466" y="14594"/>
                    <a:pt x="10292" y="14594"/>
                  </a:cubicBezTo>
                  <a:cubicBezTo>
                    <a:pt x="10927" y="14594"/>
                    <a:pt x="11571" y="14732"/>
                    <a:pt x="12181" y="15026"/>
                  </a:cubicBezTo>
                  <a:cubicBezTo>
                    <a:pt x="13936" y="15878"/>
                    <a:pt x="14863" y="17733"/>
                    <a:pt x="14612" y="19537"/>
                  </a:cubicBezTo>
                  <a:cubicBezTo>
                    <a:pt x="15401" y="18888"/>
                    <a:pt x="16410" y="18524"/>
                    <a:pt x="17444" y="18524"/>
                  </a:cubicBezTo>
                  <a:cubicBezTo>
                    <a:pt x="18085" y="18524"/>
                    <a:pt x="18735" y="18664"/>
                    <a:pt x="19349" y="18961"/>
                  </a:cubicBezTo>
                  <a:cubicBezTo>
                    <a:pt x="21304" y="19913"/>
                    <a:pt x="22231" y="22119"/>
                    <a:pt x="21630" y="24149"/>
                  </a:cubicBezTo>
                  <a:cubicBezTo>
                    <a:pt x="22476" y="23066"/>
                    <a:pt x="23767" y="22463"/>
                    <a:pt x="25103" y="22463"/>
                  </a:cubicBezTo>
                  <a:cubicBezTo>
                    <a:pt x="25746" y="22463"/>
                    <a:pt x="26399" y="22603"/>
                    <a:pt x="27018" y="22896"/>
                  </a:cubicBezTo>
                  <a:cubicBezTo>
                    <a:pt x="28647" y="23698"/>
                    <a:pt x="29575" y="25377"/>
                    <a:pt x="29474" y="27081"/>
                  </a:cubicBezTo>
                  <a:cubicBezTo>
                    <a:pt x="30307" y="26184"/>
                    <a:pt x="31479" y="25690"/>
                    <a:pt x="32687" y="25690"/>
                  </a:cubicBezTo>
                  <a:cubicBezTo>
                    <a:pt x="33334" y="25690"/>
                    <a:pt x="33992" y="25832"/>
                    <a:pt x="34612" y="26129"/>
                  </a:cubicBezTo>
                  <a:cubicBezTo>
                    <a:pt x="36166" y="26881"/>
                    <a:pt x="37094" y="28435"/>
                    <a:pt x="37094" y="30064"/>
                  </a:cubicBezTo>
                  <a:cubicBezTo>
                    <a:pt x="39750" y="24149"/>
                    <a:pt x="39825" y="17056"/>
                    <a:pt x="36968" y="11242"/>
                  </a:cubicBezTo>
                  <a:cubicBezTo>
                    <a:pt x="34061" y="5277"/>
                    <a:pt x="28096" y="841"/>
                    <a:pt x="21504" y="114"/>
                  </a:cubicBezTo>
                  <a:cubicBezTo>
                    <a:pt x="20815" y="38"/>
                    <a:pt x="20129" y="1"/>
                    <a:pt x="19449" y="1"/>
                  </a:cubicBezTo>
                  <a:close/>
                </a:path>
              </a:pathLst>
            </a:custGeom>
            <a:solidFill>
              <a:srgbClr val="FFB2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1045450" y="3654625"/>
              <a:ext cx="625350" cy="646650"/>
            </a:xfrm>
            <a:custGeom>
              <a:avLst/>
              <a:gdLst/>
              <a:ahLst/>
              <a:cxnLst/>
              <a:rect l="l" t="t" r="r" b="b"/>
              <a:pathLst>
                <a:path w="25014" h="25866" extrusionOk="0">
                  <a:moveTo>
                    <a:pt x="17093" y="1"/>
                  </a:moveTo>
                  <a:cubicBezTo>
                    <a:pt x="15615" y="402"/>
                    <a:pt x="14211" y="1053"/>
                    <a:pt x="12883" y="1805"/>
                  </a:cubicBezTo>
                  <a:cubicBezTo>
                    <a:pt x="9850" y="3484"/>
                    <a:pt x="7068" y="5615"/>
                    <a:pt x="4637" y="8096"/>
                  </a:cubicBezTo>
                  <a:cubicBezTo>
                    <a:pt x="3234" y="9550"/>
                    <a:pt x="1103" y="11605"/>
                    <a:pt x="51" y="13785"/>
                  </a:cubicBezTo>
                  <a:cubicBezTo>
                    <a:pt x="51" y="13986"/>
                    <a:pt x="51" y="14161"/>
                    <a:pt x="1" y="14362"/>
                  </a:cubicBezTo>
                  <a:cubicBezTo>
                    <a:pt x="709" y="13937"/>
                    <a:pt x="1521" y="13704"/>
                    <a:pt x="2347" y="13704"/>
                  </a:cubicBezTo>
                  <a:cubicBezTo>
                    <a:pt x="2982" y="13704"/>
                    <a:pt x="3626" y="13842"/>
                    <a:pt x="4236" y="14136"/>
                  </a:cubicBezTo>
                  <a:cubicBezTo>
                    <a:pt x="5890" y="14938"/>
                    <a:pt x="6818" y="16667"/>
                    <a:pt x="6692" y="18397"/>
                  </a:cubicBezTo>
                  <a:cubicBezTo>
                    <a:pt x="6717" y="18347"/>
                    <a:pt x="6742" y="18322"/>
                    <a:pt x="6767" y="18272"/>
                  </a:cubicBezTo>
                  <a:cubicBezTo>
                    <a:pt x="8923" y="14963"/>
                    <a:pt x="10652" y="11404"/>
                    <a:pt x="12783" y="8096"/>
                  </a:cubicBezTo>
                  <a:cubicBezTo>
                    <a:pt x="13284" y="7344"/>
                    <a:pt x="13785" y="6617"/>
                    <a:pt x="14311" y="5890"/>
                  </a:cubicBezTo>
                  <a:cubicBezTo>
                    <a:pt x="15489" y="4337"/>
                    <a:pt x="17394" y="2081"/>
                    <a:pt x="18773" y="828"/>
                  </a:cubicBezTo>
                  <a:lnTo>
                    <a:pt x="18773" y="828"/>
                  </a:lnTo>
                  <a:cubicBezTo>
                    <a:pt x="18597" y="6667"/>
                    <a:pt x="17043" y="13485"/>
                    <a:pt x="15364" y="19099"/>
                  </a:cubicBezTo>
                  <a:cubicBezTo>
                    <a:pt x="15063" y="20101"/>
                    <a:pt x="14712" y="21104"/>
                    <a:pt x="14286" y="22056"/>
                  </a:cubicBezTo>
                  <a:cubicBezTo>
                    <a:pt x="14186" y="22307"/>
                    <a:pt x="13986" y="22607"/>
                    <a:pt x="13785" y="22883"/>
                  </a:cubicBezTo>
                  <a:cubicBezTo>
                    <a:pt x="13760" y="23008"/>
                    <a:pt x="13735" y="23134"/>
                    <a:pt x="13685" y="23259"/>
                  </a:cubicBezTo>
                  <a:cubicBezTo>
                    <a:pt x="14531" y="22176"/>
                    <a:pt x="15822" y="21573"/>
                    <a:pt x="17158" y="21573"/>
                  </a:cubicBezTo>
                  <a:cubicBezTo>
                    <a:pt x="17801" y="21573"/>
                    <a:pt x="18454" y="21713"/>
                    <a:pt x="19073" y="22006"/>
                  </a:cubicBezTo>
                  <a:cubicBezTo>
                    <a:pt x="20602" y="22758"/>
                    <a:pt x="21504" y="24262"/>
                    <a:pt x="21529" y="25866"/>
                  </a:cubicBezTo>
                  <a:cubicBezTo>
                    <a:pt x="22006" y="24813"/>
                    <a:pt x="22457" y="23735"/>
                    <a:pt x="22833" y="22657"/>
                  </a:cubicBezTo>
                  <a:cubicBezTo>
                    <a:pt x="24562" y="17620"/>
                    <a:pt x="25013" y="12407"/>
                    <a:pt x="23509" y="7219"/>
                  </a:cubicBezTo>
                  <a:cubicBezTo>
                    <a:pt x="23209" y="6191"/>
                    <a:pt x="22858" y="5139"/>
                    <a:pt x="22407" y="4136"/>
                  </a:cubicBezTo>
                  <a:cubicBezTo>
                    <a:pt x="22106" y="3434"/>
                    <a:pt x="21555" y="2056"/>
                    <a:pt x="20828" y="1655"/>
                  </a:cubicBezTo>
                  <a:cubicBezTo>
                    <a:pt x="19650" y="978"/>
                    <a:pt x="18397" y="402"/>
                    <a:pt x="17093" y="1"/>
                  </a:cubicBezTo>
                  <a:close/>
                </a:path>
              </a:pathLst>
            </a:custGeom>
            <a:solidFill>
              <a:srgbClr val="AC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678900" y="4076800"/>
              <a:ext cx="657300" cy="1057825"/>
            </a:xfrm>
            <a:custGeom>
              <a:avLst/>
              <a:gdLst/>
              <a:ahLst/>
              <a:cxnLst/>
              <a:rect l="l" t="t" r="r" b="b"/>
              <a:pathLst>
                <a:path w="26292" h="42313" extrusionOk="0">
                  <a:moveTo>
                    <a:pt x="25523" y="0"/>
                  </a:moveTo>
                  <a:cubicBezTo>
                    <a:pt x="25314" y="0"/>
                    <a:pt x="25110" y="100"/>
                    <a:pt x="24988" y="282"/>
                  </a:cubicBezTo>
                  <a:cubicBezTo>
                    <a:pt x="17520" y="10733"/>
                    <a:pt x="5966" y="29881"/>
                    <a:pt x="151" y="41335"/>
                  </a:cubicBezTo>
                  <a:cubicBezTo>
                    <a:pt x="1" y="41660"/>
                    <a:pt x="126" y="42061"/>
                    <a:pt x="452" y="42237"/>
                  </a:cubicBezTo>
                  <a:cubicBezTo>
                    <a:pt x="552" y="42287"/>
                    <a:pt x="652" y="42312"/>
                    <a:pt x="753" y="42312"/>
                  </a:cubicBezTo>
                  <a:cubicBezTo>
                    <a:pt x="1003" y="42312"/>
                    <a:pt x="1229" y="42162"/>
                    <a:pt x="1354" y="41936"/>
                  </a:cubicBezTo>
                  <a:cubicBezTo>
                    <a:pt x="7119" y="30533"/>
                    <a:pt x="18647" y="11460"/>
                    <a:pt x="26066" y="1059"/>
                  </a:cubicBezTo>
                  <a:cubicBezTo>
                    <a:pt x="26292" y="758"/>
                    <a:pt x="26216" y="332"/>
                    <a:pt x="25916" y="131"/>
                  </a:cubicBezTo>
                  <a:cubicBezTo>
                    <a:pt x="25797" y="42"/>
                    <a:pt x="25659" y="0"/>
                    <a:pt x="25523" y="0"/>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2"/>
            <p:cNvSpPr/>
            <p:nvPr/>
          </p:nvSpPr>
          <p:spPr>
            <a:xfrm>
              <a:off x="1460250" y="5147750"/>
              <a:ext cx="828975" cy="347425"/>
            </a:xfrm>
            <a:custGeom>
              <a:avLst/>
              <a:gdLst/>
              <a:ahLst/>
              <a:cxnLst/>
              <a:rect l="l" t="t" r="r" b="b"/>
              <a:pathLst>
                <a:path w="33159" h="13897" extrusionOk="0">
                  <a:moveTo>
                    <a:pt x="9621" y="1"/>
                  </a:moveTo>
                  <a:cubicBezTo>
                    <a:pt x="7369" y="1"/>
                    <a:pt x="5095" y="597"/>
                    <a:pt x="3133" y="1604"/>
                  </a:cubicBezTo>
                  <a:cubicBezTo>
                    <a:pt x="1003" y="2682"/>
                    <a:pt x="150" y="5489"/>
                    <a:pt x="50" y="7745"/>
                  </a:cubicBezTo>
                  <a:cubicBezTo>
                    <a:pt x="0" y="8597"/>
                    <a:pt x="75" y="9474"/>
                    <a:pt x="401" y="10276"/>
                  </a:cubicBezTo>
                  <a:cubicBezTo>
                    <a:pt x="1362" y="12812"/>
                    <a:pt x="3541" y="13896"/>
                    <a:pt x="5945" y="13896"/>
                  </a:cubicBezTo>
                  <a:cubicBezTo>
                    <a:pt x="6487" y="13896"/>
                    <a:pt x="7041" y="13841"/>
                    <a:pt x="7594" y="13735"/>
                  </a:cubicBezTo>
                  <a:cubicBezTo>
                    <a:pt x="10832" y="13138"/>
                    <a:pt x="14027" y="12078"/>
                    <a:pt x="17277" y="12078"/>
                  </a:cubicBezTo>
                  <a:cubicBezTo>
                    <a:pt x="17575" y="12078"/>
                    <a:pt x="17872" y="12087"/>
                    <a:pt x="18171" y="12106"/>
                  </a:cubicBezTo>
                  <a:cubicBezTo>
                    <a:pt x="20259" y="12229"/>
                    <a:pt x="22300" y="12833"/>
                    <a:pt x="24363" y="12833"/>
                  </a:cubicBezTo>
                  <a:cubicBezTo>
                    <a:pt x="24404" y="12833"/>
                    <a:pt x="24445" y="12833"/>
                    <a:pt x="24486" y="12833"/>
                  </a:cubicBezTo>
                  <a:cubicBezTo>
                    <a:pt x="24787" y="12833"/>
                    <a:pt x="25063" y="12807"/>
                    <a:pt x="25364" y="12782"/>
                  </a:cubicBezTo>
                  <a:cubicBezTo>
                    <a:pt x="27544" y="12557"/>
                    <a:pt x="29800" y="11379"/>
                    <a:pt x="31128" y="9599"/>
                  </a:cubicBezTo>
                  <a:cubicBezTo>
                    <a:pt x="31730" y="8772"/>
                    <a:pt x="33158" y="5264"/>
                    <a:pt x="31379" y="5038"/>
                  </a:cubicBezTo>
                  <a:cubicBezTo>
                    <a:pt x="31352" y="5035"/>
                    <a:pt x="31325" y="5034"/>
                    <a:pt x="31299" y="5034"/>
                  </a:cubicBezTo>
                  <a:cubicBezTo>
                    <a:pt x="31080" y="5034"/>
                    <a:pt x="30881" y="5121"/>
                    <a:pt x="30702" y="5188"/>
                  </a:cubicBezTo>
                  <a:cubicBezTo>
                    <a:pt x="29450" y="5684"/>
                    <a:pt x="28269" y="5888"/>
                    <a:pt x="27118" y="5888"/>
                  </a:cubicBezTo>
                  <a:cubicBezTo>
                    <a:pt x="25065" y="5888"/>
                    <a:pt x="23106" y="5239"/>
                    <a:pt x="21003" y="4436"/>
                  </a:cubicBezTo>
                  <a:cubicBezTo>
                    <a:pt x="18070" y="3284"/>
                    <a:pt x="15514" y="1053"/>
                    <a:pt x="12406" y="326"/>
                  </a:cubicBezTo>
                  <a:cubicBezTo>
                    <a:pt x="11498" y="105"/>
                    <a:pt x="10561" y="1"/>
                    <a:pt x="9621"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a:off x="821775" y="5086550"/>
              <a:ext cx="343375" cy="384950"/>
            </a:xfrm>
            <a:custGeom>
              <a:avLst/>
              <a:gdLst/>
              <a:ahLst/>
              <a:cxnLst/>
              <a:rect l="l" t="t" r="r" b="b"/>
              <a:pathLst>
                <a:path w="13735" h="15398" extrusionOk="0">
                  <a:moveTo>
                    <a:pt x="5209" y="0"/>
                  </a:moveTo>
                  <a:cubicBezTo>
                    <a:pt x="4347" y="0"/>
                    <a:pt x="3502" y="272"/>
                    <a:pt x="2832" y="894"/>
                  </a:cubicBezTo>
                  <a:cubicBezTo>
                    <a:pt x="1629" y="2047"/>
                    <a:pt x="1604" y="3977"/>
                    <a:pt x="1905" y="5631"/>
                  </a:cubicBezTo>
                  <a:cubicBezTo>
                    <a:pt x="2356" y="8012"/>
                    <a:pt x="3333" y="9842"/>
                    <a:pt x="4612" y="11847"/>
                  </a:cubicBezTo>
                  <a:cubicBezTo>
                    <a:pt x="4460" y="11837"/>
                    <a:pt x="4308" y="11831"/>
                    <a:pt x="4155" y="11831"/>
                  </a:cubicBezTo>
                  <a:cubicBezTo>
                    <a:pt x="3195" y="11831"/>
                    <a:pt x="2218" y="12034"/>
                    <a:pt x="1353" y="12423"/>
                  </a:cubicBezTo>
                  <a:cubicBezTo>
                    <a:pt x="702" y="12724"/>
                    <a:pt x="0" y="13301"/>
                    <a:pt x="125" y="14002"/>
                  </a:cubicBezTo>
                  <a:cubicBezTo>
                    <a:pt x="226" y="14754"/>
                    <a:pt x="1103" y="15055"/>
                    <a:pt x="1855" y="15180"/>
                  </a:cubicBezTo>
                  <a:cubicBezTo>
                    <a:pt x="2977" y="15347"/>
                    <a:pt x="4107" y="15398"/>
                    <a:pt x="5240" y="15398"/>
                  </a:cubicBezTo>
                  <a:cubicBezTo>
                    <a:pt x="6157" y="15398"/>
                    <a:pt x="7076" y="15364"/>
                    <a:pt x="7995" y="15331"/>
                  </a:cubicBezTo>
                  <a:cubicBezTo>
                    <a:pt x="9374" y="15281"/>
                    <a:pt x="10752" y="15205"/>
                    <a:pt x="12130" y="15130"/>
                  </a:cubicBezTo>
                  <a:cubicBezTo>
                    <a:pt x="12456" y="15105"/>
                    <a:pt x="12832" y="15080"/>
                    <a:pt x="13083" y="14854"/>
                  </a:cubicBezTo>
                  <a:cubicBezTo>
                    <a:pt x="13735" y="14328"/>
                    <a:pt x="13333" y="12298"/>
                    <a:pt x="13208" y="11521"/>
                  </a:cubicBezTo>
                  <a:cubicBezTo>
                    <a:pt x="12657" y="8087"/>
                    <a:pt x="10927" y="4779"/>
                    <a:pt x="8973" y="1947"/>
                  </a:cubicBezTo>
                  <a:cubicBezTo>
                    <a:pt x="8184" y="780"/>
                    <a:pt x="6672" y="0"/>
                    <a:pt x="5209"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2"/>
            <p:cNvSpPr/>
            <p:nvPr/>
          </p:nvSpPr>
          <p:spPr>
            <a:xfrm>
              <a:off x="762875" y="4252700"/>
              <a:ext cx="789500" cy="632250"/>
            </a:xfrm>
            <a:custGeom>
              <a:avLst/>
              <a:gdLst/>
              <a:ahLst/>
              <a:cxnLst/>
              <a:rect l="l" t="t" r="r" b="b"/>
              <a:pathLst>
                <a:path w="31580" h="25290" extrusionOk="0">
                  <a:moveTo>
                    <a:pt x="15852" y="0"/>
                  </a:moveTo>
                  <a:cubicBezTo>
                    <a:pt x="13641" y="0"/>
                    <a:pt x="11429" y="539"/>
                    <a:pt x="9649" y="1617"/>
                  </a:cubicBezTo>
                  <a:cubicBezTo>
                    <a:pt x="7644" y="2845"/>
                    <a:pt x="6065" y="4775"/>
                    <a:pt x="5063" y="6955"/>
                  </a:cubicBezTo>
                  <a:cubicBezTo>
                    <a:pt x="4211" y="8785"/>
                    <a:pt x="3735" y="10790"/>
                    <a:pt x="2532" y="12369"/>
                  </a:cubicBezTo>
                  <a:cubicBezTo>
                    <a:pt x="2181" y="12820"/>
                    <a:pt x="1730" y="13271"/>
                    <a:pt x="1203" y="13547"/>
                  </a:cubicBezTo>
                  <a:cubicBezTo>
                    <a:pt x="827" y="13747"/>
                    <a:pt x="301" y="13747"/>
                    <a:pt x="0" y="14123"/>
                  </a:cubicBezTo>
                  <a:cubicBezTo>
                    <a:pt x="1" y="14122"/>
                    <a:pt x="3" y="14121"/>
                    <a:pt x="5" y="14121"/>
                  </a:cubicBezTo>
                  <a:cubicBezTo>
                    <a:pt x="112" y="14121"/>
                    <a:pt x="1481" y="15202"/>
                    <a:pt x="1579" y="15276"/>
                  </a:cubicBezTo>
                  <a:cubicBezTo>
                    <a:pt x="1203" y="15380"/>
                    <a:pt x="810" y="15433"/>
                    <a:pt x="428" y="15433"/>
                  </a:cubicBezTo>
                  <a:cubicBezTo>
                    <a:pt x="352" y="15433"/>
                    <a:pt x="276" y="15430"/>
                    <a:pt x="201" y="15426"/>
                  </a:cubicBezTo>
                  <a:lnTo>
                    <a:pt x="201" y="15426"/>
                  </a:lnTo>
                  <a:cubicBezTo>
                    <a:pt x="802" y="16028"/>
                    <a:pt x="1554" y="16504"/>
                    <a:pt x="2356" y="16805"/>
                  </a:cubicBezTo>
                  <a:cubicBezTo>
                    <a:pt x="1704" y="17030"/>
                    <a:pt x="978" y="16830"/>
                    <a:pt x="426" y="17331"/>
                  </a:cubicBezTo>
                  <a:cubicBezTo>
                    <a:pt x="2632" y="18609"/>
                    <a:pt x="4762" y="19988"/>
                    <a:pt x="6817" y="21466"/>
                  </a:cubicBezTo>
                  <a:cubicBezTo>
                    <a:pt x="7945" y="22294"/>
                    <a:pt x="9098" y="23121"/>
                    <a:pt x="10301" y="23847"/>
                  </a:cubicBezTo>
                  <a:cubicBezTo>
                    <a:pt x="11454" y="24549"/>
                    <a:pt x="12507" y="24875"/>
                    <a:pt x="13835" y="25101"/>
                  </a:cubicBezTo>
                  <a:cubicBezTo>
                    <a:pt x="14603" y="25229"/>
                    <a:pt x="15375" y="25290"/>
                    <a:pt x="16145" y="25290"/>
                  </a:cubicBezTo>
                  <a:cubicBezTo>
                    <a:pt x="18090" y="25290"/>
                    <a:pt x="20024" y="24898"/>
                    <a:pt x="21855" y="24198"/>
                  </a:cubicBezTo>
                  <a:cubicBezTo>
                    <a:pt x="23434" y="23597"/>
                    <a:pt x="24837" y="22619"/>
                    <a:pt x="26116" y="21542"/>
                  </a:cubicBezTo>
                  <a:cubicBezTo>
                    <a:pt x="27093" y="20740"/>
                    <a:pt x="28071" y="19963"/>
                    <a:pt x="29073" y="19186"/>
                  </a:cubicBezTo>
                  <a:cubicBezTo>
                    <a:pt x="29574" y="18810"/>
                    <a:pt x="30076" y="18509"/>
                    <a:pt x="30502" y="18108"/>
                  </a:cubicBezTo>
                  <a:cubicBezTo>
                    <a:pt x="30802" y="17857"/>
                    <a:pt x="31078" y="17557"/>
                    <a:pt x="31304" y="17206"/>
                  </a:cubicBezTo>
                  <a:cubicBezTo>
                    <a:pt x="31329" y="17181"/>
                    <a:pt x="31329" y="17156"/>
                    <a:pt x="31329" y="17106"/>
                  </a:cubicBezTo>
                  <a:cubicBezTo>
                    <a:pt x="31329" y="17055"/>
                    <a:pt x="31228" y="17055"/>
                    <a:pt x="31178" y="17055"/>
                  </a:cubicBezTo>
                  <a:lnTo>
                    <a:pt x="29424" y="17281"/>
                  </a:lnTo>
                  <a:cubicBezTo>
                    <a:pt x="30176" y="16805"/>
                    <a:pt x="30953" y="16278"/>
                    <a:pt x="31253" y="15476"/>
                  </a:cubicBezTo>
                  <a:lnTo>
                    <a:pt x="31253" y="15476"/>
                  </a:lnTo>
                  <a:cubicBezTo>
                    <a:pt x="30992" y="15514"/>
                    <a:pt x="30724" y="15534"/>
                    <a:pt x="30454" y="15534"/>
                  </a:cubicBezTo>
                  <a:cubicBezTo>
                    <a:pt x="29999" y="15534"/>
                    <a:pt x="29539" y="15477"/>
                    <a:pt x="29098" y="15351"/>
                  </a:cubicBezTo>
                  <a:cubicBezTo>
                    <a:pt x="30076" y="15276"/>
                    <a:pt x="30878" y="14524"/>
                    <a:pt x="31579" y="13822"/>
                  </a:cubicBezTo>
                  <a:cubicBezTo>
                    <a:pt x="30552" y="13822"/>
                    <a:pt x="29750" y="13121"/>
                    <a:pt x="29173" y="12369"/>
                  </a:cubicBezTo>
                  <a:cubicBezTo>
                    <a:pt x="27945" y="10790"/>
                    <a:pt x="27469" y="8785"/>
                    <a:pt x="26642" y="6955"/>
                  </a:cubicBezTo>
                  <a:cubicBezTo>
                    <a:pt x="25639" y="4775"/>
                    <a:pt x="24060" y="2845"/>
                    <a:pt x="22055" y="1617"/>
                  </a:cubicBezTo>
                  <a:cubicBezTo>
                    <a:pt x="20276" y="539"/>
                    <a:pt x="18064" y="0"/>
                    <a:pt x="15852"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2"/>
            <p:cNvSpPr/>
            <p:nvPr/>
          </p:nvSpPr>
          <p:spPr>
            <a:xfrm>
              <a:off x="917000" y="4798750"/>
              <a:ext cx="716825" cy="760625"/>
            </a:xfrm>
            <a:custGeom>
              <a:avLst/>
              <a:gdLst/>
              <a:ahLst/>
              <a:cxnLst/>
              <a:rect l="l" t="t" r="r" b="b"/>
              <a:pathLst>
                <a:path w="28673" h="30425" extrusionOk="0">
                  <a:moveTo>
                    <a:pt x="19600" y="0"/>
                  </a:moveTo>
                  <a:cubicBezTo>
                    <a:pt x="18422" y="953"/>
                    <a:pt x="17119" y="1830"/>
                    <a:pt x="15690" y="2381"/>
                  </a:cubicBezTo>
                  <a:cubicBezTo>
                    <a:pt x="13862" y="3062"/>
                    <a:pt x="11932" y="3449"/>
                    <a:pt x="9991" y="3449"/>
                  </a:cubicBezTo>
                  <a:cubicBezTo>
                    <a:pt x="9217" y="3449"/>
                    <a:pt x="8441" y="3387"/>
                    <a:pt x="7670" y="3259"/>
                  </a:cubicBezTo>
                  <a:cubicBezTo>
                    <a:pt x="6342" y="3033"/>
                    <a:pt x="5289" y="2707"/>
                    <a:pt x="4136" y="2005"/>
                  </a:cubicBezTo>
                  <a:cubicBezTo>
                    <a:pt x="3409" y="1579"/>
                    <a:pt x="2682" y="1103"/>
                    <a:pt x="2006" y="602"/>
                  </a:cubicBezTo>
                  <a:cubicBezTo>
                    <a:pt x="1605" y="2832"/>
                    <a:pt x="1229" y="5038"/>
                    <a:pt x="853" y="7269"/>
                  </a:cubicBezTo>
                  <a:cubicBezTo>
                    <a:pt x="427" y="9625"/>
                    <a:pt x="1" y="11780"/>
                    <a:pt x="301" y="14186"/>
                  </a:cubicBezTo>
                  <a:cubicBezTo>
                    <a:pt x="727" y="17494"/>
                    <a:pt x="2557" y="21229"/>
                    <a:pt x="4712" y="23810"/>
                  </a:cubicBezTo>
                  <a:cubicBezTo>
                    <a:pt x="6291" y="25690"/>
                    <a:pt x="8146" y="26617"/>
                    <a:pt x="10352" y="27544"/>
                  </a:cubicBezTo>
                  <a:cubicBezTo>
                    <a:pt x="12382" y="28397"/>
                    <a:pt x="14186" y="29299"/>
                    <a:pt x="16342" y="29925"/>
                  </a:cubicBezTo>
                  <a:cubicBezTo>
                    <a:pt x="17448" y="30254"/>
                    <a:pt x="18564" y="30425"/>
                    <a:pt x="19676" y="30425"/>
                  </a:cubicBezTo>
                  <a:cubicBezTo>
                    <a:pt x="21106" y="30425"/>
                    <a:pt x="22528" y="30142"/>
                    <a:pt x="23911" y="29549"/>
                  </a:cubicBezTo>
                  <a:cubicBezTo>
                    <a:pt x="28246" y="27745"/>
                    <a:pt x="28672" y="22933"/>
                    <a:pt x="27319" y="19073"/>
                  </a:cubicBezTo>
                  <a:cubicBezTo>
                    <a:pt x="26116" y="15690"/>
                    <a:pt x="24537" y="12457"/>
                    <a:pt x="23058" y="9173"/>
                  </a:cubicBezTo>
                  <a:cubicBezTo>
                    <a:pt x="22582" y="8171"/>
                    <a:pt x="22156" y="7143"/>
                    <a:pt x="21730" y="6141"/>
                  </a:cubicBezTo>
                  <a:cubicBezTo>
                    <a:pt x="20953" y="4286"/>
                    <a:pt x="20602" y="1705"/>
                    <a:pt x="19600"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2"/>
            <p:cNvSpPr/>
            <p:nvPr/>
          </p:nvSpPr>
          <p:spPr>
            <a:xfrm>
              <a:off x="818625" y="4446850"/>
              <a:ext cx="300775" cy="237075"/>
            </a:xfrm>
            <a:custGeom>
              <a:avLst/>
              <a:gdLst/>
              <a:ahLst/>
              <a:cxnLst/>
              <a:rect l="l" t="t" r="r" b="b"/>
              <a:pathLst>
                <a:path w="12031" h="9483" extrusionOk="0">
                  <a:moveTo>
                    <a:pt x="6870" y="0"/>
                  </a:moveTo>
                  <a:cubicBezTo>
                    <a:pt x="6152" y="0"/>
                    <a:pt x="5424" y="142"/>
                    <a:pt x="4738" y="417"/>
                  </a:cubicBezTo>
                  <a:cubicBezTo>
                    <a:pt x="3886" y="743"/>
                    <a:pt x="3084" y="1194"/>
                    <a:pt x="2332" y="1720"/>
                  </a:cubicBezTo>
                  <a:cubicBezTo>
                    <a:pt x="2056" y="1921"/>
                    <a:pt x="1805" y="2121"/>
                    <a:pt x="1555" y="2322"/>
                  </a:cubicBezTo>
                  <a:cubicBezTo>
                    <a:pt x="1229" y="3124"/>
                    <a:pt x="828" y="3901"/>
                    <a:pt x="302" y="4603"/>
                  </a:cubicBezTo>
                  <a:cubicBezTo>
                    <a:pt x="201" y="4728"/>
                    <a:pt x="101" y="4828"/>
                    <a:pt x="1" y="4954"/>
                  </a:cubicBezTo>
                  <a:cubicBezTo>
                    <a:pt x="1" y="4953"/>
                    <a:pt x="1" y="4953"/>
                    <a:pt x="2" y="4953"/>
                  </a:cubicBezTo>
                  <a:cubicBezTo>
                    <a:pt x="61" y="4953"/>
                    <a:pt x="2710" y="6835"/>
                    <a:pt x="3008" y="7034"/>
                  </a:cubicBezTo>
                  <a:cubicBezTo>
                    <a:pt x="4036" y="7786"/>
                    <a:pt x="5164" y="8412"/>
                    <a:pt x="6342" y="8888"/>
                  </a:cubicBezTo>
                  <a:cubicBezTo>
                    <a:pt x="7182" y="9218"/>
                    <a:pt x="8099" y="9483"/>
                    <a:pt x="8998" y="9483"/>
                  </a:cubicBezTo>
                  <a:cubicBezTo>
                    <a:pt x="9467" y="9483"/>
                    <a:pt x="9931" y="9411"/>
                    <a:pt x="10377" y="9239"/>
                  </a:cubicBezTo>
                  <a:cubicBezTo>
                    <a:pt x="10678" y="9114"/>
                    <a:pt x="11003" y="8939"/>
                    <a:pt x="11229" y="8663"/>
                  </a:cubicBezTo>
                  <a:cubicBezTo>
                    <a:pt x="12031" y="7761"/>
                    <a:pt x="12031" y="6207"/>
                    <a:pt x="11906" y="5054"/>
                  </a:cubicBezTo>
                  <a:cubicBezTo>
                    <a:pt x="11780" y="3826"/>
                    <a:pt x="11329" y="2598"/>
                    <a:pt x="10527" y="1645"/>
                  </a:cubicBezTo>
                  <a:cubicBezTo>
                    <a:pt x="9588" y="525"/>
                    <a:pt x="8248" y="0"/>
                    <a:pt x="6870"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2"/>
            <p:cNvSpPr/>
            <p:nvPr/>
          </p:nvSpPr>
          <p:spPr>
            <a:xfrm>
              <a:off x="1203975" y="4446850"/>
              <a:ext cx="297025" cy="234775"/>
            </a:xfrm>
            <a:custGeom>
              <a:avLst/>
              <a:gdLst/>
              <a:ahLst/>
              <a:cxnLst/>
              <a:rect l="l" t="t" r="r" b="b"/>
              <a:pathLst>
                <a:path w="11881" h="9391" extrusionOk="0">
                  <a:moveTo>
                    <a:pt x="5111" y="0"/>
                  </a:moveTo>
                  <a:cubicBezTo>
                    <a:pt x="3733" y="0"/>
                    <a:pt x="2393" y="525"/>
                    <a:pt x="1454" y="1645"/>
                  </a:cubicBezTo>
                  <a:cubicBezTo>
                    <a:pt x="251" y="3074"/>
                    <a:pt x="0" y="4803"/>
                    <a:pt x="251" y="6608"/>
                  </a:cubicBezTo>
                  <a:cubicBezTo>
                    <a:pt x="351" y="7284"/>
                    <a:pt x="627" y="8036"/>
                    <a:pt x="1028" y="8613"/>
                  </a:cubicBezTo>
                  <a:cubicBezTo>
                    <a:pt x="1479" y="9214"/>
                    <a:pt x="2482" y="9365"/>
                    <a:pt x="3183" y="9390"/>
                  </a:cubicBezTo>
                  <a:cubicBezTo>
                    <a:pt x="3213" y="9390"/>
                    <a:pt x="3243" y="9390"/>
                    <a:pt x="3273" y="9390"/>
                  </a:cubicBezTo>
                  <a:cubicBezTo>
                    <a:pt x="4844" y="9390"/>
                    <a:pt x="6343" y="8750"/>
                    <a:pt x="7745" y="8036"/>
                  </a:cubicBezTo>
                  <a:cubicBezTo>
                    <a:pt x="8597" y="7610"/>
                    <a:pt x="9599" y="7209"/>
                    <a:pt x="10326" y="6558"/>
                  </a:cubicBezTo>
                  <a:cubicBezTo>
                    <a:pt x="10853" y="6081"/>
                    <a:pt x="11379" y="5530"/>
                    <a:pt x="11880" y="5029"/>
                  </a:cubicBezTo>
                  <a:cubicBezTo>
                    <a:pt x="11755" y="4878"/>
                    <a:pt x="11655" y="4728"/>
                    <a:pt x="11554" y="4578"/>
                  </a:cubicBezTo>
                  <a:cubicBezTo>
                    <a:pt x="11003" y="3801"/>
                    <a:pt x="10552" y="3024"/>
                    <a:pt x="10176" y="2147"/>
                  </a:cubicBezTo>
                  <a:cubicBezTo>
                    <a:pt x="10000" y="1996"/>
                    <a:pt x="9825" y="1871"/>
                    <a:pt x="9650" y="1720"/>
                  </a:cubicBezTo>
                  <a:cubicBezTo>
                    <a:pt x="8898" y="1194"/>
                    <a:pt x="8096" y="743"/>
                    <a:pt x="7244" y="417"/>
                  </a:cubicBezTo>
                  <a:cubicBezTo>
                    <a:pt x="6557" y="142"/>
                    <a:pt x="5829" y="0"/>
                    <a:pt x="5111"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2"/>
            <p:cNvSpPr/>
            <p:nvPr/>
          </p:nvSpPr>
          <p:spPr>
            <a:xfrm>
              <a:off x="871275" y="4252700"/>
              <a:ext cx="575825" cy="427775"/>
            </a:xfrm>
            <a:custGeom>
              <a:avLst/>
              <a:gdLst/>
              <a:ahLst/>
              <a:cxnLst/>
              <a:rect l="l" t="t" r="r" b="b"/>
              <a:pathLst>
                <a:path w="23033" h="17111" extrusionOk="0">
                  <a:moveTo>
                    <a:pt x="11516" y="0"/>
                  </a:moveTo>
                  <a:cubicBezTo>
                    <a:pt x="9305" y="0"/>
                    <a:pt x="7093" y="539"/>
                    <a:pt x="5313" y="1617"/>
                  </a:cubicBezTo>
                  <a:cubicBezTo>
                    <a:pt x="3308" y="2845"/>
                    <a:pt x="1729" y="4775"/>
                    <a:pt x="727" y="6955"/>
                  </a:cubicBezTo>
                  <a:cubicBezTo>
                    <a:pt x="451" y="7532"/>
                    <a:pt x="226" y="8133"/>
                    <a:pt x="0" y="8735"/>
                  </a:cubicBezTo>
                  <a:cubicBezTo>
                    <a:pt x="752" y="8158"/>
                    <a:pt x="1579" y="7632"/>
                    <a:pt x="2431" y="7306"/>
                  </a:cubicBezTo>
                  <a:cubicBezTo>
                    <a:pt x="3187" y="6999"/>
                    <a:pt x="4015" y="6831"/>
                    <a:pt x="4837" y="6831"/>
                  </a:cubicBezTo>
                  <a:cubicBezTo>
                    <a:pt x="5759" y="6831"/>
                    <a:pt x="6674" y="7043"/>
                    <a:pt x="7469" y="7506"/>
                  </a:cubicBezTo>
                  <a:cubicBezTo>
                    <a:pt x="8847" y="8334"/>
                    <a:pt x="9749" y="9837"/>
                    <a:pt x="10176" y="11391"/>
                  </a:cubicBezTo>
                  <a:cubicBezTo>
                    <a:pt x="10476" y="12519"/>
                    <a:pt x="10577" y="13672"/>
                    <a:pt x="10627" y="14850"/>
                  </a:cubicBezTo>
                  <a:cubicBezTo>
                    <a:pt x="10652" y="15677"/>
                    <a:pt x="10401" y="16880"/>
                    <a:pt x="11554" y="17080"/>
                  </a:cubicBezTo>
                  <a:cubicBezTo>
                    <a:pt x="11661" y="17101"/>
                    <a:pt x="11756" y="17110"/>
                    <a:pt x="11841" y="17110"/>
                  </a:cubicBezTo>
                  <a:cubicBezTo>
                    <a:pt x="12812" y="17110"/>
                    <a:pt x="12427" y="15871"/>
                    <a:pt x="12381" y="15226"/>
                  </a:cubicBezTo>
                  <a:cubicBezTo>
                    <a:pt x="12331" y="13973"/>
                    <a:pt x="12506" y="12594"/>
                    <a:pt x="12857" y="11391"/>
                  </a:cubicBezTo>
                  <a:cubicBezTo>
                    <a:pt x="13283" y="9837"/>
                    <a:pt x="14161" y="8334"/>
                    <a:pt x="15564" y="7506"/>
                  </a:cubicBezTo>
                  <a:cubicBezTo>
                    <a:pt x="16359" y="7043"/>
                    <a:pt x="17267" y="6831"/>
                    <a:pt x="18186" y="6831"/>
                  </a:cubicBezTo>
                  <a:cubicBezTo>
                    <a:pt x="19005" y="6831"/>
                    <a:pt x="19834" y="6999"/>
                    <a:pt x="20602" y="7306"/>
                  </a:cubicBezTo>
                  <a:cubicBezTo>
                    <a:pt x="21454" y="7632"/>
                    <a:pt x="22256" y="8158"/>
                    <a:pt x="23033" y="8735"/>
                  </a:cubicBezTo>
                  <a:cubicBezTo>
                    <a:pt x="22807" y="8133"/>
                    <a:pt x="22582" y="7532"/>
                    <a:pt x="22306" y="6955"/>
                  </a:cubicBezTo>
                  <a:cubicBezTo>
                    <a:pt x="21303" y="4775"/>
                    <a:pt x="19724" y="2845"/>
                    <a:pt x="17719" y="1617"/>
                  </a:cubicBezTo>
                  <a:cubicBezTo>
                    <a:pt x="15940" y="539"/>
                    <a:pt x="13728" y="0"/>
                    <a:pt x="11516" y="0"/>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2"/>
            <p:cNvSpPr/>
            <p:nvPr/>
          </p:nvSpPr>
          <p:spPr>
            <a:xfrm>
              <a:off x="1106850" y="4663150"/>
              <a:ext cx="100275" cy="65850"/>
            </a:xfrm>
            <a:custGeom>
              <a:avLst/>
              <a:gdLst/>
              <a:ahLst/>
              <a:cxnLst/>
              <a:rect l="l" t="t" r="r" b="b"/>
              <a:pathLst>
                <a:path w="4011" h="2634" extrusionOk="0">
                  <a:moveTo>
                    <a:pt x="2171" y="1"/>
                  </a:moveTo>
                  <a:cubicBezTo>
                    <a:pt x="1840" y="1"/>
                    <a:pt x="1509" y="46"/>
                    <a:pt x="1179" y="136"/>
                  </a:cubicBezTo>
                  <a:cubicBezTo>
                    <a:pt x="878" y="236"/>
                    <a:pt x="577" y="362"/>
                    <a:pt x="402" y="612"/>
                  </a:cubicBezTo>
                  <a:cubicBezTo>
                    <a:pt x="1" y="1189"/>
                    <a:pt x="702" y="1966"/>
                    <a:pt x="1128" y="2292"/>
                  </a:cubicBezTo>
                  <a:cubicBezTo>
                    <a:pt x="1432" y="2508"/>
                    <a:pt x="1802" y="2633"/>
                    <a:pt x="2166" y="2633"/>
                  </a:cubicBezTo>
                  <a:cubicBezTo>
                    <a:pt x="2434" y="2633"/>
                    <a:pt x="2699" y="2566"/>
                    <a:pt x="2933" y="2417"/>
                  </a:cubicBezTo>
                  <a:cubicBezTo>
                    <a:pt x="3384" y="2141"/>
                    <a:pt x="3760" y="1540"/>
                    <a:pt x="3860" y="1038"/>
                  </a:cubicBezTo>
                  <a:cubicBezTo>
                    <a:pt x="4011" y="362"/>
                    <a:pt x="3409" y="161"/>
                    <a:pt x="2833" y="61"/>
                  </a:cubicBezTo>
                  <a:cubicBezTo>
                    <a:pt x="2612" y="21"/>
                    <a:pt x="2392" y="1"/>
                    <a:pt x="2171"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2"/>
            <p:cNvSpPr/>
            <p:nvPr/>
          </p:nvSpPr>
          <p:spPr>
            <a:xfrm>
              <a:off x="1108725" y="4714775"/>
              <a:ext cx="55175" cy="69575"/>
            </a:xfrm>
            <a:custGeom>
              <a:avLst/>
              <a:gdLst/>
              <a:ahLst/>
              <a:cxnLst/>
              <a:rect l="l" t="t" r="r" b="b"/>
              <a:pathLst>
                <a:path w="2207" h="2783" extrusionOk="0">
                  <a:moveTo>
                    <a:pt x="2031" y="1"/>
                  </a:moveTo>
                  <a:cubicBezTo>
                    <a:pt x="1956" y="1"/>
                    <a:pt x="1906" y="76"/>
                    <a:pt x="1906" y="151"/>
                  </a:cubicBezTo>
                  <a:cubicBezTo>
                    <a:pt x="1931" y="577"/>
                    <a:pt x="1931" y="1003"/>
                    <a:pt x="1931" y="1455"/>
                  </a:cubicBezTo>
                  <a:cubicBezTo>
                    <a:pt x="1956" y="1655"/>
                    <a:pt x="1931" y="1831"/>
                    <a:pt x="1881" y="1981"/>
                  </a:cubicBezTo>
                  <a:cubicBezTo>
                    <a:pt x="1780" y="2257"/>
                    <a:pt x="1505" y="2482"/>
                    <a:pt x="1179" y="2507"/>
                  </a:cubicBezTo>
                  <a:cubicBezTo>
                    <a:pt x="1134" y="2511"/>
                    <a:pt x="1091" y="2513"/>
                    <a:pt x="1049" y="2513"/>
                  </a:cubicBezTo>
                  <a:cubicBezTo>
                    <a:pt x="831" y="2513"/>
                    <a:pt x="649" y="2458"/>
                    <a:pt x="502" y="2332"/>
                  </a:cubicBezTo>
                  <a:cubicBezTo>
                    <a:pt x="352" y="2181"/>
                    <a:pt x="277" y="2006"/>
                    <a:pt x="251" y="1780"/>
                  </a:cubicBezTo>
                  <a:cubicBezTo>
                    <a:pt x="251" y="1705"/>
                    <a:pt x="201" y="1630"/>
                    <a:pt x="126" y="1630"/>
                  </a:cubicBezTo>
                  <a:cubicBezTo>
                    <a:pt x="51" y="1655"/>
                    <a:pt x="1" y="1705"/>
                    <a:pt x="1" y="1780"/>
                  </a:cubicBezTo>
                  <a:cubicBezTo>
                    <a:pt x="1" y="2081"/>
                    <a:pt x="126" y="2332"/>
                    <a:pt x="327" y="2532"/>
                  </a:cubicBezTo>
                  <a:cubicBezTo>
                    <a:pt x="527" y="2708"/>
                    <a:pt x="778" y="2783"/>
                    <a:pt x="1079" y="2783"/>
                  </a:cubicBezTo>
                  <a:lnTo>
                    <a:pt x="1204" y="2783"/>
                  </a:lnTo>
                  <a:cubicBezTo>
                    <a:pt x="1630" y="2733"/>
                    <a:pt x="2006" y="2457"/>
                    <a:pt x="2131" y="2056"/>
                  </a:cubicBezTo>
                  <a:cubicBezTo>
                    <a:pt x="2206" y="1856"/>
                    <a:pt x="2206" y="1655"/>
                    <a:pt x="2206" y="1455"/>
                  </a:cubicBezTo>
                  <a:cubicBezTo>
                    <a:pt x="2206" y="1003"/>
                    <a:pt x="2181" y="552"/>
                    <a:pt x="2181" y="126"/>
                  </a:cubicBezTo>
                  <a:cubicBezTo>
                    <a:pt x="2181" y="51"/>
                    <a:pt x="2106" y="1"/>
                    <a:pt x="2031"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1156975" y="4750500"/>
              <a:ext cx="55175" cy="35125"/>
            </a:xfrm>
            <a:custGeom>
              <a:avLst/>
              <a:gdLst/>
              <a:ahLst/>
              <a:cxnLst/>
              <a:rect l="l" t="t" r="r" b="b"/>
              <a:pathLst>
                <a:path w="2207" h="1405" extrusionOk="0">
                  <a:moveTo>
                    <a:pt x="2081" y="1"/>
                  </a:moveTo>
                  <a:cubicBezTo>
                    <a:pt x="2006" y="1"/>
                    <a:pt x="1956" y="76"/>
                    <a:pt x="1956" y="151"/>
                  </a:cubicBezTo>
                  <a:cubicBezTo>
                    <a:pt x="1956" y="452"/>
                    <a:pt x="1880" y="853"/>
                    <a:pt x="1504" y="1053"/>
                  </a:cubicBezTo>
                  <a:cubicBezTo>
                    <a:pt x="1414" y="1110"/>
                    <a:pt x="1303" y="1136"/>
                    <a:pt x="1188" y="1136"/>
                  </a:cubicBezTo>
                  <a:cubicBezTo>
                    <a:pt x="1048" y="1136"/>
                    <a:pt x="902" y="1097"/>
                    <a:pt x="778" y="1028"/>
                  </a:cubicBezTo>
                  <a:cubicBezTo>
                    <a:pt x="477" y="853"/>
                    <a:pt x="352" y="502"/>
                    <a:pt x="276" y="151"/>
                  </a:cubicBezTo>
                  <a:cubicBezTo>
                    <a:pt x="256" y="89"/>
                    <a:pt x="201" y="44"/>
                    <a:pt x="155" y="44"/>
                  </a:cubicBezTo>
                  <a:cubicBezTo>
                    <a:pt x="145" y="44"/>
                    <a:pt x="135" y="46"/>
                    <a:pt x="126" y="51"/>
                  </a:cubicBezTo>
                  <a:cubicBezTo>
                    <a:pt x="51" y="51"/>
                    <a:pt x="1" y="126"/>
                    <a:pt x="26" y="201"/>
                  </a:cubicBezTo>
                  <a:cubicBezTo>
                    <a:pt x="126" y="602"/>
                    <a:pt x="251" y="1028"/>
                    <a:pt x="652" y="1254"/>
                  </a:cubicBezTo>
                  <a:cubicBezTo>
                    <a:pt x="803" y="1354"/>
                    <a:pt x="1003" y="1404"/>
                    <a:pt x="1179" y="1404"/>
                  </a:cubicBezTo>
                  <a:cubicBezTo>
                    <a:pt x="1329" y="1404"/>
                    <a:pt x="1504" y="1354"/>
                    <a:pt x="1630" y="1279"/>
                  </a:cubicBezTo>
                  <a:cubicBezTo>
                    <a:pt x="2031" y="1078"/>
                    <a:pt x="2206" y="677"/>
                    <a:pt x="2206" y="151"/>
                  </a:cubicBezTo>
                  <a:cubicBezTo>
                    <a:pt x="2206" y="76"/>
                    <a:pt x="2156" y="26"/>
                    <a:pt x="2081"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a:off x="877525" y="4264275"/>
              <a:ext cx="144775" cy="105300"/>
            </a:xfrm>
            <a:custGeom>
              <a:avLst/>
              <a:gdLst/>
              <a:ahLst/>
              <a:cxnLst/>
              <a:rect l="l" t="t" r="r" b="b"/>
              <a:pathLst>
                <a:path w="5791" h="4212" extrusionOk="0">
                  <a:moveTo>
                    <a:pt x="2362" y="72"/>
                  </a:moveTo>
                  <a:cubicBezTo>
                    <a:pt x="2285" y="72"/>
                    <a:pt x="2208" y="74"/>
                    <a:pt x="2131" y="76"/>
                  </a:cubicBezTo>
                  <a:cubicBezTo>
                    <a:pt x="1479" y="101"/>
                    <a:pt x="1" y="1"/>
                    <a:pt x="1" y="953"/>
                  </a:cubicBezTo>
                  <a:cubicBezTo>
                    <a:pt x="151" y="891"/>
                    <a:pt x="308" y="865"/>
                    <a:pt x="464" y="865"/>
                  </a:cubicBezTo>
                  <a:cubicBezTo>
                    <a:pt x="621" y="865"/>
                    <a:pt x="778" y="891"/>
                    <a:pt x="928" y="928"/>
                  </a:cubicBezTo>
                  <a:cubicBezTo>
                    <a:pt x="1479" y="1104"/>
                    <a:pt x="1956" y="1404"/>
                    <a:pt x="2357" y="1805"/>
                  </a:cubicBezTo>
                  <a:cubicBezTo>
                    <a:pt x="2657" y="2131"/>
                    <a:pt x="2908" y="2482"/>
                    <a:pt x="3134" y="2858"/>
                  </a:cubicBezTo>
                  <a:cubicBezTo>
                    <a:pt x="3209" y="2983"/>
                    <a:pt x="3259" y="3084"/>
                    <a:pt x="3334" y="3184"/>
                  </a:cubicBezTo>
                  <a:cubicBezTo>
                    <a:pt x="3509" y="3510"/>
                    <a:pt x="3660" y="3835"/>
                    <a:pt x="3735" y="4211"/>
                  </a:cubicBezTo>
                  <a:cubicBezTo>
                    <a:pt x="4011" y="4136"/>
                    <a:pt x="4211" y="3835"/>
                    <a:pt x="4412" y="3635"/>
                  </a:cubicBezTo>
                  <a:cubicBezTo>
                    <a:pt x="4637" y="3384"/>
                    <a:pt x="4863" y="3134"/>
                    <a:pt x="5063" y="2833"/>
                  </a:cubicBezTo>
                  <a:cubicBezTo>
                    <a:pt x="5239" y="2607"/>
                    <a:pt x="5389" y="2332"/>
                    <a:pt x="5514" y="2056"/>
                  </a:cubicBezTo>
                  <a:cubicBezTo>
                    <a:pt x="5590" y="1855"/>
                    <a:pt x="5790" y="1379"/>
                    <a:pt x="5715" y="1154"/>
                  </a:cubicBezTo>
                  <a:cubicBezTo>
                    <a:pt x="5665" y="1028"/>
                    <a:pt x="5339" y="903"/>
                    <a:pt x="5189" y="803"/>
                  </a:cubicBezTo>
                  <a:cubicBezTo>
                    <a:pt x="4963" y="627"/>
                    <a:pt x="4712" y="502"/>
                    <a:pt x="4437" y="402"/>
                  </a:cubicBezTo>
                  <a:cubicBezTo>
                    <a:pt x="3782" y="176"/>
                    <a:pt x="3066" y="72"/>
                    <a:pt x="2362" y="72"/>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2"/>
            <p:cNvSpPr/>
            <p:nvPr/>
          </p:nvSpPr>
          <p:spPr>
            <a:xfrm>
              <a:off x="878150" y="4285900"/>
              <a:ext cx="92125" cy="120525"/>
            </a:xfrm>
            <a:custGeom>
              <a:avLst/>
              <a:gdLst/>
              <a:ahLst/>
              <a:cxnLst/>
              <a:rect l="l" t="t" r="r" b="b"/>
              <a:pathLst>
                <a:path w="3685" h="4821" extrusionOk="0">
                  <a:moveTo>
                    <a:pt x="464" y="0"/>
                  </a:moveTo>
                  <a:cubicBezTo>
                    <a:pt x="314" y="0"/>
                    <a:pt x="164" y="26"/>
                    <a:pt x="26" y="88"/>
                  </a:cubicBezTo>
                  <a:cubicBezTo>
                    <a:pt x="26" y="88"/>
                    <a:pt x="26" y="113"/>
                    <a:pt x="26" y="138"/>
                  </a:cubicBezTo>
                  <a:cubicBezTo>
                    <a:pt x="1" y="1617"/>
                    <a:pt x="352" y="3096"/>
                    <a:pt x="828" y="4474"/>
                  </a:cubicBezTo>
                  <a:cubicBezTo>
                    <a:pt x="853" y="4600"/>
                    <a:pt x="903" y="4725"/>
                    <a:pt x="1028" y="4800"/>
                  </a:cubicBezTo>
                  <a:cubicBezTo>
                    <a:pt x="1063" y="4814"/>
                    <a:pt x="1102" y="4820"/>
                    <a:pt x="1143" y="4820"/>
                  </a:cubicBezTo>
                  <a:cubicBezTo>
                    <a:pt x="1248" y="4820"/>
                    <a:pt x="1364" y="4779"/>
                    <a:pt x="1454" y="4725"/>
                  </a:cubicBezTo>
                  <a:cubicBezTo>
                    <a:pt x="2231" y="4349"/>
                    <a:pt x="3109" y="3948"/>
                    <a:pt x="3685" y="3296"/>
                  </a:cubicBezTo>
                  <a:cubicBezTo>
                    <a:pt x="3635" y="2945"/>
                    <a:pt x="3459" y="2620"/>
                    <a:pt x="3309" y="2319"/>
                  </a:cubicBezTo>
                  <a:cubicBezTo>
                    <a:pt x="3234" y="2219"/>
                    <a:pt x="3184" y="2118"/>
                    <a:pt x="3109" y="1993"/>
                  </a:cubicBezTo>
                  <a:cubicBezTo>
                    <a:pt x="2883" y="1617"/>
                    <a:pt x="2632" y="1266"/>
                    <a:pt x="2332" y="940"/>
                  </a:cubicBezTo>
                  <a:cubicBezTo>
                    <a:pt x="1931" y="539"/>
                    <a:pt x="1454" y="239"/>
                    <a:pt x="903" y="63"/>
                  </a:cubicBezTo>
                  <a:cubicBezTo>
                    <a:pt x="765" y="26"/>
                    <a:pt x="615" y="0"/>
                    <a:pt x="464"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2"/>
            <p:cNvSpPr/>
            <p:nvPr/>
          </p:nvSpPr>
          <p:spPr>
            <a:xfrm>
              <a:off x="1296075" y="4264275"/>
              <a:ext cx="145400" cy="105300"/>
            </a:xfrm>
            <a:custGeom>
              <a:avLst/>
              <a:gdLst/>
              <a:ahLst/>
              <a:cxnLst/>
              <a:rect l="l" t="t" r="r" b="b"/>
              <a:pathLst>
                <a:path w="5816" h="4212" extrusionOk="0">
                  <a:moveTo>
                    <a:pt x="3429" y="72"/>
                  </a:moveTo>
                  <a:cubicBezTo>
                    <a:pt x="2729" y="72"/>
                    <a:pt x="2031" y="176"/>
                    <a:pt x="1354" y="402"/>
                  </a:cubicBezTo>
                  <a:cubicBezTo>
                    <a:pt x="1103" y="502"/>
                    <a:pt x="828" y="627"/>
                    <a:pt x="602" y="803"/>
                  </a:cubicBezTo>
                  <a:cubicBezTo>
                    <a:pt x="477" y="903"/>
                    <a:pt x="151" y="1028"/>
                    <a:pt x="101" y="1154"/>
                  </a:cubicBezTo>
                  <a:cubicBezTo>
                    <a:pt x="1" y="1379"/>
                    <a:pt x="226" y="1855"/>
                    <a:pt x="301" y="2056"/>
                  </a:cubicBezTo>
                  <a:cubicBezTo>
                    <a:pt x="427" y="2332"/>
                    <a:pt x="552" y="2607"/>
                    <a:pt x="727" y="2833"/>
                  </a:cubicBezTo>
                  <a:cubicBezTo>
                    <a:pt x="928" y="3134"/>
                    <a:pt x="1154" y="3384"/>
                    <a:pt x="1404" y="3635"/>
                  </a:cubicBezTo>
                  <a:cubicBezTo>
                    <a:pt x="1605" y="3835"/>
                    <a:pt x="1805" y="4136"/>
                    <a:pt x="2081" y="4211"/>
                  </a:cubicBezTo>
                  <a:cubicBezTo>
                    <a:pt x="2131" y="3835"/>
                    <a:pt x="2306" y="3510"/>
                    <a:pt x="2482" y="3184"/>
                  </a:cubicBezTo>
                  <a:cubicBezTo>
                    <a:pt x="2532" y="3084"/>
                    <a:pt x="2607" y="2983"/>
                    <a:pt x="2657" y="2858"/>
                  </a:cubicBezTo>
                  <a:cubicBezTo>
                    <a:pt x="2883" y="2482"/>
                    <a:pt x="3159" y="2131"/>
                    <a:pt x="3459" y="1805"/>
                  </a:cubicBezTo>
                  <a:cubicBezTo>
                    <a:pt x="3860" y="1404"/>
                    <a:pt x="4336" y="1104"/>
                    <a:pt x="4888" y="928"/>
                  </a:cubicBezTo>
                  <a:cubicBezTo>
                    <a:pt x="5038" y="891"/>
                    <a:pt x="5195" y="865"/>
                    <a:pt x="5348" y="865"/>
                  </a:cubicBezTo>
                  <a:cubicBezTo>
                    <a:pt x="5502" y="865"/>
                    <a:pt x="5652" y="891"/>
                    <a:pt x="5790" y="953"/>
                  </a:cubicBezTo>
                  <a:cubicBezTo>
                    <a:pt x="5815" y="1"/>
                    <a:pt x="4336" y="101"/>
                    <a:pt x="3660" y="76"/>
                  </a:cubicBezTo>
                  <a:cubicBezTo>
                    <a:pt x="3583" y="74"/>
                    <a:pt x="3506" y="72"/>
                    <a:pt x="3429" y="72"/>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2"/>
            <p:cNvSpPr/>
            <p:nvPr/>
          </p:nvSpPr>
          <p:spPr>
            <a:xfrm>
              <a:off x="1348075" y="4285900"/>
              <a:ext cx="92775" cy="120525"/>
            </a:xfrm>
            <a:custGeom>
              <a:avLst/>
              <a:gdLst/>
              <a:ahLst/>
              <a:cxnLst/>
              <a:rect l="l" t="t" r="r" b="b"/>
              <a:pathLst>
                <a:path w="3711" h="4821" extrusionOk="0">
                  <a:moveTo>
                    <a:pt x="3234" y="0"/>
                  </a:moveTo>
                  <a:cubicBezTo>
                    <a:pt x="3090" y="0"/>
                    <a:pt x="2946" y="26"/>
                    <a:pt x="2808" y="63"/>
                  </a:cubicBezTo>
                  <a:cubicBezTo>
                    <a:pt x="2256" y="239"/>
                    <a:pt x="1780" y="539"/>
                    <a:pt x="1379" y="940"/>
                  </a:cubicBezTo>
                  <a:cubicBezTo>
                    <a:pt x="1079" y="1266"/>
                    <a:pt x="803" y="1617"/>
                    <a:pt x="577" y="1993"/>
                  </a:cubicBezTo>
                  <a:cubicBezTo>
                    <a:pt x="527" y="2118"/>
                    <a:pt x="452" y="2219"/>
                    <a:pt x="402" y="2319"/>
                  </a:cubicBezTo>
                  <a:cubicBezTo>
                    <a:pt x="226" y="2620"/>
                    <a:pt x="76" y="2945"/>
                    <a:pt x="1" y="3296"/>
                  </a:cubicBezTo>
                  <a:cubicBezTo>
                    <a:pt x="602" y="3948"/>
                    <a:pt x="1454" y="4349"/>
                    <a:pt x="2231" y="4725"/>
                  </a:cubicBezTo>
                  <a:cubicBezTo>
                    <a:pt x="2340" y="4779"/>
                    <a:pt x="2448" y="4820"/>
                    <a:pt x="2557" y="4820"/>
                  </a:cubicBezTo>
                  <a:cubicBezTo>
                    <a:pt x="2599" y="4820"/>
                    <a:pt x="2641" y="4814"/>
                    <a:pt x="2683" y="4800"/>
                  </a:cubicBezTo>
                  <a:cubicBezTo>
                    <a:pt x="2783" y="4725"/>
                    <a:pt x="2833" y="4600"/>
                    <a:pt x="2883" y="4474"/>
                  </a:cubicBezTo>
                  <a:cubicBezTo>
                    <a:pt x="3359" y="3096"/>
                    <a:pt x="3710" y="1617"/>
                    <a:pt x="3660" y="138"/>
                  </a:cubicBezTo>
                  <a:cubicBezTo>
                    <a:pt x="3660" y="113"/>
                    <a:pt x="3660" y="88"/>
                    <a:pt x="3660" y="88"/>
                  </a:cubicBezTo>
                  <a:cubicBezTo>
                    <a:pt x="3522" y="26"/>
                    <a:pt x="3378" y="0"/>
                    <a:pt x="3234"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2"/>
            <p:cNvSpPr/>
            <p:nvPr/>
          </p:nvSpPr>
          <p:spPr>
            <a:xfrm>
              <a:off x="1012875" y="4582725"/>
              <a:ext cx="48900" cy="62600"/>
            </a:xfrm>
            <a:custGeom>
              <a:avLst/>
              <a:gdLst/>
              <a:ahLst/>
              <a:cxnLst/>
              <a:rect l="l" t="t" r="r" b="b"/>
              <a:pathLst>
                <a:path w="1956" h="2504" extrusionOk="0">
                  <a:moveTo>
                    <a:pt x="940" y="1"/>
                  </a:moveTo>
                  <a:cubicBezTo>
                    <a:pt x="877" y="1"/>
                    <a:pt x="815" y="7"/>
                    <a:pt x="752" y="20"/>
                  </a:cubicBezTo>
                  <a:cubicBezTo>
                    <a:pt x="527" y="70"/>
                    <a:pt x="351" y="270"/>
                    <a:pt x="251" y="496"/>
                  </a:cubicBezTo>
                  <a:cubicBezTo>
                    <a:pt x="0" y="997"/>
                    <a:pt x="100" y="1599"/>
                    <a:pt x="401" y="2075"/>
                  </a:cubicBezTo>
                  <a:cubicBezTo>
                    <a:pt x="527" y="2275"/>
                    <a:pt x="727" y="2476"/>
                    <a:pt x="1003" y="2501"/>
                  </a:cubicBezTo>
                  <a:cubicBezTo>
                    <a:pt x="1020" y="2503"/>
                    <a:pt x="1038" y="2503"/>
                    <a:pt x="1055" y="2503"/>
                  </a:cubicBezTo>
                  <a:cubicBezTo>
                    <a:pt x="1310" y="2503"/>
                    <a:pt x="1539" y="2336"/>
                    <a:pt x="1679" y="2125"/>
                  </a:cubicBezTo>
                  <a:cubicBezTo>
                    <a:pt x="1905" y="1749"/>
                    <a:pt x="1955" y="1148"/>
                    <a:pt x="1880" y="747"/>
                  </a:cubicBezTo>
                  <a:cubicBezTo>
                    <a:pt x="1855" y="496"/>
                    <a:pt x="1705" y="245"/>
                    <a:pt x="1454" y="120"/>
                  </a:cubicBezTo>
                  <a:cubicBezTo>
                    <a:pt x="1354" y="70"/>
                    <a:pt x="1228" y="20"/>
                    <a:pt x="1128" y="20"/>
                  </a:cubicBezTo>
                  <a:cubicBezTo>
                    <a:pt x="1065" y="7"/>
                    <a:pt x="1003" y="1"/>
                    <a:pt x="940"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2"/>
            <p:cNvSpPr/>
            <p:nvPr/>
          </p:nvSpPr>
          <p:spPr>
            <a:xfrm>
              <a:off x="1249700" y="4582725"/>
              <a:ext cx="49525" cy="62600"/>
            </a:xfrm>
            <a:custGeom>
              <a:avLst/>
              <a:gdLst/>
              <a:ahLst/>
              <a:cxnLst/>
              <a:rect l="l" t="t" r="r" b="b"/>
              <a:pathLst>
                <a:path w="1981" h="2504" extrusionOk="0">
                  <a:moveTo>
                    <a:pt x="944" y="1"/>
                  </a:moveTo>
                  <a:cubicBezTo>
                    <a:pt x="884" y="1"/>
                    <a:pt x="828" y="7"/>
                    <a:pt x="778" y="20"/>
                  </a:cubicBezTo>
                  <a:cubicBezTo>
                    <a:pt x="527" y="70"/>
                    <a:pt x="352" y="270"/>
                    <a:pt x="252" y="496"/>
                  </a:cubicBezTo>
                  <a:cubicBezTo>
                    <a:pt x="1" y="997"/>
                    <a:pt x="101" y="1599"/>
                    <a:pt x="402" y="2075"/>
                  </a:cubicBezTo>
                  <a:cubicBezTo>
                    <a:pt x="527" y="2275"/>
                    <a:pt x="728" y="2476"/>
                    <a:pt x="1003" y="2501"/>
                  </a:cubicBezTo>
                  <a:cubicBezTo>
                    <a:pt x="1021" y="2503"/>
                    <a:pt x="1039" y="2503"/>
                    <a:pt x="1056" y="2503"/>
                  </a:cubicBezTo>
                  <a:cubicBezTo>
                    <a:pt x="1311" y="2503"/>
                    <a:pt x="1539" y="2336"/>
                    <a:pt x="1680" y="2125"/>
                  </a:cubicBezTo>
                  <a:cubicBezTo>
                    <a:pt x="1931" y="1749"/>
                    <a:pt x="1981" y="1148"/>
                    <a:pt x="1906" y="747"/>
                  </a:cubicBezTo>
                  <a:cubicBezTo>
                    <a:pt x="1856" y="496"/>
                    <a:pt x="1730" y="245"/>
                    <a:pt x="1480" y="120"/>
                  </a:cubicBezTo>
                  <a:cubicBezTo>
                    <a:pt x="1379" y="70"/>
                    <a:pt x="1254" y="20"/>
                    <a:pt x="1129" y="20"/>
                  </a:cubicBezTo>
                  <a:cubicBezTo>
                    <a:pt x="1066" y="7"/>
                    <a:pt x="1003" y="1"/>
                    <a:pt x="944"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2"/>
            <p:cNvSpPr/>
            <p:nvPr/>
          </p:nvSpPr>
          <p:spPr>
            <a:xfrm>
              <a:off x="920775" y="5058150"/>
              <a:ext cx="595875" cy="500650"/>
            </a:xfrm>
            <a:custGeom>
              <a:avLst/>
              <a:gdLst/>
              <a:ahLst/>
              <a:cxnLst/>
              <a:rect l="l" t="t" r="r" b="b"/>
              <a:pathLst>
                <a:path w="23835" h="20026" extrusionOk="0">
                  <a:moveTo>
                    <a:pt x="326" y="0"/>
                  </a:moveTo>
                  <a:cubicBezTo>
                    <a:pt x="276" y="101"/>
                    <a:pt x="226" y="176"/>
                    <a:pt x="150" y="276"/>
                  </a:cubicBezTo>
                  <a:cubicBezTo>
                    <a:pt x="25" y="1429"/>
                    <a:pt x="0" y="2582"/>
                    <a:pt x="150" y="3810"/>
                  </a:cubicBezTo>
                  <a:cubicBezTo>
                    <a:pt x="576" y="7118"/>
                    <a:pt x="2406" y="10853"/>
                    <a:pt x="4561" y="13434"/>
                  </a:cubicBezTo>
                  <a:cubicBezTo>
                    <a:pt x="5890" y="15013"/>
                    <a:pt x="7394" y="15915"/>
                    <a:pt x="9123" y="16692"/>
                  </a:cubicBezTo>
                  <a:cubicBezTo>
                    <a:pt x="9449" y="16818"/>
                    <a:pt x="9800" y="16993"/>
                    <a:pt x="10201" y="17168"/>
                  </a:cubicBezTo>
                  <a:cubicBezTo>
                    <a:pt x="12231" y="18021"/>
                    <a:pt x="14035" y="18923"/>
                    <a:pt x="16191" y="19549"/>
                  </a:cubicBezTo>
                  <a:cubicBezTo>
                    <a:pt x="16491" y="19650"/>
                    <a:pt x="16792" y="19725"/>
                    <a:pt x="17093" y="19775"/>
                  </a:cubicBezTo>
                  <a:cubicBezTo>
                    <a:pt x="17243" y="19825"/>
                    <a:pt x="17394" y="19825"/>
                    <a:pt x="17519" y="19850"/>
                  </a:cubicBezTo>
                  <a:cubicBezTo>
                    <a:pt x="17694" y="19900"/>
                    <a:pt x="17845" y="19925"/>
                    <a:pt x="17995" y="19950"/>
                  </a:cubicBezTo>
                  <a:cubicBezTo>
                    <a:pt x="18196" y="19975"/>
                    <a:pt x="18396" y="19975"/>
                    <a:pt x="18572" y="20000"/>
                  </a:cubicBezTo>
                  <a:cubicBezTo>
                    <a:pt x="18672" y="20000"/>
                    <a:pt x="18797" y="20026"/>
                    <a:pt x="18897" y="20026"/>
                  </a:cubicBezTo>
                  <a:lnTo>
                    <a:pt x="19775" y="20026"/>
                  </a:lnTo>
                  <a:cubicBezTo>
                    <a:pt x="20025" y="20026"/>
                    <a:pt x="20276" y="20000"/>
                    <a:pt x="20526" y="20000"/>
                  </a:cubicBezTo>
                  <a:cubicBezTo>
                    <a:pt x="20577" y="19975"/>
                    <a:pt x="20602" y="19975"/>
                    <a:pt x="20652" y="19975"/>
                  </a:cubicBezTo>
                  <a:cubicBezTo>
                    <a:pt x="20927" y="19950"/>
                    <a:pt x="21178" y="19900"/>
                    <a:pt x="21454" y="19850"/>
                  </a:cubicBezTo>
                  <a:lnTo>
                    <a:pt x="21504" y="19850"/>
                  </a:lnTo>
                  <a:cubicBezTo>
                    <a:pt x="21805" y="19800"/>
                    <a:pt x="22080" y="19725"/>
                    <a:pt x="22356" y="19650"/>
                  </a:cubicBezTo>
                  <a:lnTo>
                    <a:pt x="22381" y="19650"/>
                  </a:lnTo>
                  <a:cubicBezTo>
                    <a:pt x="22657" y="19574"/>
                    <a:pt x="22932" y="19474"/>
                    <a:pt x="23233" y="19374"/>
                  </a:cubicBezTo>
                  <a:cubicBezTo>
                    <a:pt x="23258" y="19299"/>
                    <a:pt x="23283" y="19224"/>
                    <a:pt x="23308" y="19123"/>
                  </a:cubicBezTo>
                  <a:cubicBezTo>
                    <a:pt x="23835" y="17269"/>
                    <a:pt x="22807" y="15364"/>
                    <a:pt x="21729" y="13760"/>
                  </a:cubicBezTo>
                  <a:cubicBezTo>
                    <a:pt x="20201" y="11454"/>
                    <a:pt x="19073" y="8672"/>
                    <a:pt x="17168" y="6642"/>
                  </a:cubicBezTo>
                  <a:cubicBezTo>
                    <a:pt x="16090" y="5514"/>
                    <a:pt x="14712" y="4612"/>
                    <a:pt x="13183" y="4286"/>
                  </a:cubicBezTo>
                  <a:cubicBezTo>
                    <a:pt x="12882" y="4236"/>
                    <a:pt x="12556" y="4186"/>
                    <a:pt x="12206" y="4186"/>
                  </a:cubicBezTo>
                  <a:cubicBezTo>
                    <a:pt x="12126" y="4182"/>
                    <a:pt x="12047" y="4180"/>
                    <a:pt x="11968" y="4180"/>
                  </a:cubicBezTo>
                  <a:cubicBezTo>
                    <a:pt x="11546" y="4180"/>
                    <a:pt x="11124" y="4239"/>
                    <a:pt x="10702" y="4386"/>
                  </a:cubicBezTo>
                  <a:cubicBezTo>
                    <a:pt x="8546" y="5138"/>
                    <a:pt x="8571" y="7294"/>
                    <a:pt x="7318" y="8797"/>
                  </a:cubicBezTo>
                  <a:cubicBezTo>
                    <a:pt x="6985" y="9194"/>
                    <a:pt x="6477" y="9486"/>
                    <a:pt x="5955" y="9486"/>
                  </a:cubicBezTo>
                  <a:cubicBezTo>
                    <a:pt x="5850" y="9486"/>
                    <a:pt x="5744" y="9474"/>
                    <a:pt x="5639" y="9449"/>
                  </a:cubicBezTo>
                  <a:cubicBezTo>
                    <a:pt x="5313" y="9374"/>
                    <a:pt x="5013" y="9173"/>
                    <a:pt x="4737" y="8948"/>
                  </a:cubicBezTo>
                  <a:cubicBezTo>
                    <a:pt x="2105" y="6817"/>
                    <a:pt x="1003" y="3334"/>
                    <a:pt x="326" y="0"/>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2"/>
            <p:cNvSpPr/>
            <p:nvPr/>
          </p:nvSpPr>
          <p:spPr>
            <a:xfrm>
              <a:off x="935800" y="4798750"/>
              <a:ext cx="482475" cy="314275"/>
            </a:xfrm>
            <a:custGeom>
              <a:avLst/>
              <a:gdLst/>
              <a:ahLst/>
              <a:cxnLst/>
              <a:rect l="l" t="t" r="r" b="b"/>
              <a:pathLst>
                <a:path w="19299" h="12571" extrusionOk="0">
                  <a:moveTo>
                    <a:pt x="18848" y="0"/>
                  </a:moveTo>
                  <a:cubicBezTo>
                    <a:pt x="17670" y="953"/>
                    <a:pt x="16367" y="1830"/>
                    <a:pt x="14938" y="2356"/>
                  </a:cubicBezTo>
                  <a:cubicBezTo>
                    <a:pt x="13107" y="3056"/>
                    <a:pt x="11173" y="3448"/>
                    <a:pt x="9228" y="3448"/>
                  </a:cubicBezTo>
                  <a:cubicBezTo>
                    <a:pt x="8458" y="3448"/>
                    <a:pt x="7686" y="3387"/>
                    <a:pt x="6918" y="3259"/>
                  </a:cubicBezTo>
                  <a:cubicBezTo>
                    <a:pt x="5590" y="3033"/>
                    <a:pt x="4537" y="2707"/>
                    <a:pt x="3384" y="2005"/>
                  </a:cubicBezTo>
                  <a:cubicBezTo>
                    <a:pt x="2657" y="1579"/>
                    <a:pt x="1930" y="1103"/>
                    <a:pt x="1254" y="602"/>
                  </a:cubicBezTo>
                  <a:cubicBezTo>
                    <a:pt x="853" y="2832"/>
                    <a:pt x="477" y="5038"/>
                    <a:pt x="101" y="7269"/>
                  </a:cubicBezTo>
                  <a:cubicBezTo>
                    <a:pt x="76" y="7419"/>
                    <a:pt x="26" y="7544"/>
                    <a:pt x="1" y="7695"/>
                  </a:cubicBezTo>
                  <a:cubicBezTo>
                    <a:pt x="477" y="8121"/>
                    <a:pt x="1078" y="9023"/>
                    <a:pt x="1379" y="9324"/>
                  </a:cubicBezTo>
                  <a:cubicBezTo>
                    <a:pt x="2732" y="10552"/>
                    <a:pt x="4311" y="11504"/>
                    <a:pt x="6041" y="12056"/>
                  </a:cubicBezTo>
                  <a:cubicBezTo>
                    <a:pt x="7096" y="12394"/>
                    <a:pt x="8207" y="12571"/>
                    <a:pt x="9314" y="12571"/>
                  </a:cubicBezTo>
                  <a:cubicBezTo>
                    <a:pt x="10992" y="12571"/>
                    <a:pt x="12661" y="12165"/>
                    <a:pt x="14111" y="11304"/>
                  </a:cubicBezTo>
                  <a:cubicBezTo>
                    <a:pt x="15439" y="10527"/>
                    <a:pt x="16592" y="9274"/>
                    <a:pt x="16793" y="7770"/>
                  </a:cubicBezTo>
                  <a:cubicBezTo>
                    <a:pt x="16968" y="6216"/>
                    <a:pt x="16141" y="4787"/>
                    <a:pt x="15339" y="3459"/>
                  </a:cubicBezTo>
                  <a:cubicBezTo>
                    <a:pt x="16893" y="3083"/>
                    <a:pt x="18296" y="2181"/>
                    <a:pt x="19299" y="953"/>
                  </a:cubicBezTo>
                  <a:cubicBezTo>
                    <a:pt x="19174" y="627"/>
                    <a:pt x="19023" y="301"/>
                    <a:pt x="18848" y="0"/>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2"/>
            <p:cNvSpPr/>
            <p:nvPr/>
          </p:nvSpPr>
          <p:spPr>
            <a:xfrm>
              <a:off x="1087425" y="5187575"/>
              <a:ext cx="343400" cy="385025"/>
            </a:xfrm>
            <a:custGeom>
              <a:avLst/>
              <a:gdLst/>
              <a:ahLst/>
              <a:cxnLst/>
              <a:rect l="l" t="t" r="r" b="b"/>
              <a:pathLst>
                <a:path w="13736" h="15401" extrusionOk="0">
                  <a:moveTo>
                    <a:pt x="5227" y="1"/>
                  </a:moveTo>
                  <a:cubicBezTo>
                    <a:pt x="4359" y="1"/>
                    <a:pt x="3507" y="277"/>
                    <a:pt x="2833" y="914"/>
                  </a:cubicBezTo>
                  <a:cubicBezTo>
                    <a:pt x="1630" y="2067"/>
                    <a:pt x="1605" y="3996"/>
                    <a:pt x="1905" y="5625"/>
                  </a:cubicBezTo>
                  <a:cubicBezTo>
                    <a:pt x="2357" y="8031"/>
                    <a:pt x="3334" y="9836"/>
                    <a:pt x="4612" y="11866"/>
                  </a:cubicBezTo>
                  <a:cubicBezTo>
                    <a:pt x="4427" y="11849"/>
                    <a:pt x="4241" y="11841"/>
                    <a:pt x="4054" y="11841"/>
                  </a:cubicBezTo>
                  <a:cubicBezTo>
                    <a:pt x="3127" y="11841"/>
                    <a:pt x="2188" y="12046"/>
                    <a:pt x="1354" y="12443"/>
                  </a:cubicBezTo>
                  <a:cubicBezTo>
                    <a:pt x="702" y="12743"/>
                    <a:pt x="1" y="13295"/>
                    <a:pt x="126" y="14021"/>
                  </a:cubicBezTo>
                  <a:cubicBezTo>
                    <a:pt x="226" y="14748"/>
                    <a:pt x="1103" y="15074"/>
                    <a:pt x="1855" y="15174"/>
                  </a:cubicBezTo>
                  <a:cubicBezTo>
                    <a:pt x="2936" y="15348"/>
                    <a:pt x="4024" y="15401"/>
                    <a:pt x="5116" y="15401"/>
                  </a:cubicBezTo>
                  <a:cubicBezTo>
                    <a:pt x="6074" y="15401"/>
                    <a:pt x="7035" y="15360"/>
                    <a:pt x="7996" y="15325"/>
                  </a:cubicBezTo>
                  <a:cubicBezTo>
                    <a:pt x="9374" y="15275"/>
                    <a:pt x="10753" y="15225"/>
                    <a:pt x="12131" y="15124"/>
                  </a:cubicBezTo>
                  <a:cubicBezTo>
                    <a:pt x="12457" y="15099"/>
                    <a:pt x="12833" y="15074"/>
                    <a:pt x="13083" y="14874"/>
                  </a:cubicBezTo>
                  <a:cubicBezTo>
                    <a:pt x="13735" y="14347"/>
                    <a:pt x="13334" y="12292"/>
                    <a:pt x="13209" y="11515"/>
                  </a:cubicBezTo>
                  <a:cubicBezTo>
                    <a:pt x="12657" y="8107"/>
                    <a:pt x="10928" y="4773"/>
                    <a:pt x="8973" y="1941"/>
                  </a:cubicBezTo>
                  <a:cubicBezTo>
                    <a:pt x="8188" y="779"/>
                    <a:pt x="6685" y="1"/>
                    <a:pt x="5227"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2"/>
            <p:cNvSpPr/>
            <p:nvPr/>
          </p:nvSpPr>
          <p:spPr>
            <a:xfrm>
              <a:off x="972150" y="4897700"/>
              <a:ext cx="375325" cy="188900"/>
            </a:xfrm>
            <a:custGeom>
              <a:avLst/>
              <a:gdLst/>
              <a:ahLst/>
              <a:cxnLst/>
              <a:rect l="l" t="t" r="r" b="b"/>
              <a:pathLst>
                <a:path w="15013" h="7556" extrusionOk="0">
                  <a:moveTo>
                    <a:pt x="1314" y="1"/>
                  </a:moveTo>
                  <a:cubicBezTo>
                    <a:pt x="1112" y="1"/>
                    <a:pt x="914" y="45"/>
                    <a:pt x="727" y="153"/>
                  </a:cubicBezTo>
                  <a:cubicBezTo>
                    <a:pt x="326" y="378"/>
                    <a:pt x="100" y="829"/>
                    <a:pt x="75" y="1281"/>
                  </a:cubicBezTo>
                  <a:cubicBezTo>
                    <a:pt x="0" y="2383"/>
                    <a:pt x="827" y="3787"/>
                    <a:pt x="1554" y="4564"/>
                  </a:cubicBezTo>
                  <a:cubicBezTo>
                    <a:pt x="2506" y="5641"/>
                    <a:pt x="3785" y="6393"/>
                    <a:pt x="5113" y="6920"/>
                  </a:cubicBezTo>
                  <a:cubicBezTo>
                    <a:pt x="6183" y="7343"/>
                    <a:pt x="7401" y="7556"/>
                    <a:pt x="8620" y="7556"/>
                  </a:cubicBezTo>
                  <a:cubicBezTo>
                    <a:pt x="9857" y="7556"/>
                    <a:pt x="11095" y="7336"/>
                    <a:pt x="12181" y="6895"/>
                  </a:cubicBezTo>
                  <a:cubicBezTo>
                    <a:pt x="12882" y="6619"/>
                    <a:pt x="13559" y="6268"/>
                    <a:pt x="14085" y="5742"/>
                  </a:cubicBezTo>
                  <a:cubicBezTo>
                    <a:pt x="14612" y="5215"/>
                    <a:pt x="14988" y="4514"/>
                    <a:pt x="15013" y="3762"/>
                  </a:cubicBezTo>
                  <a:cubicBezTo>
                    <a:pt x="15013" y="3311"/>
                    <a:pt x="14887" y="2634"/>
                    <a:pt x="14787" y="2183"/>
                  </a:cubicBezTo>
                  <a:cubicBezTo>
                    <a:pt x="14662" y="1556"/>
                    <a:pt x="14236" y="980"/>
                    <a:pt x="13634" y="779"/>
                  </a:cubicBezTo>
                  <a:cubicBezTo>
                    <a:pt x="13446" y="712"/>
                    <a:pt x="13243" y="688"/>
                    <a:pt x="13038" y="688"/>
                  </a:cubicBezTo>
                  <a:cubicBezTo>
                    <a:pt x="12860" y="688"/>
                    <a:pt x="12681" y="706"/>
                    <a:pt x="12506" y="729"/>
                  </a:cubicBezTo>
                  <a:cubicBezTo>
                    <a:pt x="11730" y="854"/>
                    <a:pt x="11128" y="1255"/>
                    <a:pt x="10401" y="1431"/>
                  </a:cubicBezTo>
                  <a:cubicBezTo>
                    <a:pt x="9634" y="1584"/>
                    <a:pt x="8847" y="1661"/>
                    <a:pt x="8075" y="1661"/>
                  </a:cubicBezTo>
                  <a:cubicBezTo>
                    <a:pt x="7964" y="1661"/>
                    <a:pt x="7854" y="1660"/>
                    <a:pt x="7745" y="1656"/>
                  </a:cubicBezTo>
                  <a:cubicBezTo>
                    <a:pt x="6491" y="1631"/>
                    <a:pt x="5263" y="1406"/>
                    <a:pt x="4085" y="1005"/>
                  </a:cubicBezTo>
                  <a:cubicBezTo>
                    <a:pt x="3659" y="854"/>
                    <a:pt x="3233" y="679"/>
                    <a:pt x="2832" y="504"/>
                  </a:cubicBezTo>
                  <a:cubicBezTo>
                    <a:pt x="2350" y="271"/>
                    <a:pt x="1817" y="1"/>
                    <a:pt x="1314"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2"/>
            <p:cNvSpPr/>
            <p:nvPr/>
          </p:nvSpPr>
          <p:spPr>
            <a:xfrm>
              <a:off x="1576775" y="5155275"/>
              <a:ext cx="118450" cy="339000"/>
            </a:xfrm>
            <a:custGeom>
              <a:avLst/>
              <a:gdLst/>
              <a:ahLst/>
              <a:cxnLst/>
              <a:rect l="l" t="t" r="r" b="b"/>
              <a:pathLst>
                <a:path w="4738" h="13560" extrusionOk="0">
                  <a:moveTo>
                    <a:pt x="2231" y="0"/>
                  </a:moveTo>
                  <a:cubicBezTo>
                    <a:pt x="1479" y="150"/>
                    <a:pt x="728" y="351"/>
                    <a:pt x="1" y="627"/>
                  </a:cubicBezTo>
                  <a:cubicBezTo>
                    <a:pt x="1354" y="2030"/>
                    <a:pt x="1830" y="4411"/>
                    <a:pt x="2156" y="6191"/>
                  </a:cubicBezTo>
                  <a:cubicBezTo>
                    <a:pt x="2632" y="8647"/>
                    <a:pt x="2582" y="11178"/>
                    <a:pt x="2056" y="13559"/>
                  </a:cubicBezTo>
                  <a:cubicBezTo>
                    <a:pt x="2332" y="13534"/>
                    <a:pt x="2632" y="13509"/>
                    <a:pt x="2933" y="13434"/>
                  </a:cubicBezTo>
                  <a:cubicBezTo>
                    <a:pt x="3384" y="13359"/>
                    <a:pt x="3860" y="13258"/>
                    <a:pt x="4312" y="13158"/>
                  </a:cubicBezTo>
                  <a:cubicBezTo>
                    <a:pt x="4738" y="10752"/>
                    <a:pt x="4738" y="8221"/>
                    <a:pt x="4261" y="5790"/>
                  </a:cubicBezTo>
                  <a:cubicBezTo>
                    <a:pt x="3936" y="4035"/>
                    <a:pt x="3484" y="1755"/>
                    <a:pt x="2231" y="0"/>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2"/>
            <p:cNvSpPr/>
            <p:nvPr/>
          </p:nvSpPr>
          <p:spPr>
            <a:xfrm>
              <a:off x="1754725" y="5152750"/>
              <a:ext cx="72700" cy="315825"/>
            </a:xfrm>
            <a:custGeom>
              <a:avLst/>
              <a:gdLst/>
              <a:ahLst/>
              <a:cxnLst/>
              <a:rect l="l" t="t" r="r" b="b"/>
              <a:pathLst>
                <a:path w="2908" h="12633" extrusionOk="0">
                  <a:moveTo>
                    <a:pt x="76" y="1"/>
                  </a:moveTo>
                  <a:cubicBezTo>
                    <a:pt x="76" y="26"/>
                    <a:pt x="76" y="26"/>
                    <a:pt x="76" y="51"/>
                  </a:cubicBezTo>
                  <a:cubicBezTo>
                    <a:pt x="803" y="1881"/>
                    <a:pt x="752" y="4036"/>
                    <a:pt x="702" y="5916"/>
                  </a:cubicBezTo>
                  <a:cubicBezTo>
                    <a:pt x="652" y="7996"/>
                    <a:pt x="602" y="10352"/>
                    <a:pt x="26" y="12507"/>
                  </a:cubicBezTo>
                  <a:cubicBezTo>
                    <a:pt x="26" y="12532"/>
                    <a:pt x="26" y="12582"/>
                    <a:pt x="1" y="12633"/>
                  </a:cubicBezTo>
                  <a:cubicBezTo>
                    <a:pt x="778" y="12457"/>
                    <a:pt x="1529" y="12282"/>
                    <a:pt x="2306" y="12156"/>
                  </a:cubicBezTo>
                  <a:cubicBezTo>
                    <a:pt x="2732" y="10051"/>
                    <a:pt x="2783" y="7896"/>
                    <a:pt x="2833" y="5966"/>
                  </a:cubicBezTo>
                  <a:cubicBezTo>
                    <a:pt x="2883" y="4337"/>
                    <a:pt x="2908" y="2532"/>
                    <a:pt x="2532" y="753"/>
                  </a:cubicBezTo>
                  <a:cubicBezTo>
                    <a:pt x="1905" y="502"/>
                    <a:pt x="1279" y="277"/>
                    <a:pt x="627" y="126"/>
                  </a:cubicBezTo>
                  <a:cubicBezTo>
                    <a:pt x="452" y="76"/>
                    <a:pt x="251" y="26"/>
                    <a:pt x="76" y="1"/>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2"/>
            <p:cNvSpPr/>
            <p:nvPr/>
          </p:nvSpPr>
          <p:spPr>
            <a:xfrm>
              <a:off x="1899475" y="5221050"/>
              <a:ext cx="72075" cy="233125"/>
            </a:xfrm>
            <a:custGeom>
              <a:avLst/>
              <a:gdLst/>
              <a:ahLst/>
              <a:cxnLst/>
              <a:rect l="l" t="t" r="r" b="b"/>
              <a:pathLst>
                <a:path w="2883" h="9325" extrusionOk="0">
                  <a:moveTo>
                    <a:pt x="426" y="1"/>
                  </a:moveTo>
                  <a:lnTo>
                    <a:pt x="426" y="1"/>
                  </a:lnTo>
                  <a:cubicBezTo>
                    <a:pt x="852" y="2933"/>
                    <a:pt x="551" y="6041"/>
                    <a:pt x="0" y="9149"/>
                  </a:cubicBezTo>
                  <a:cubicBezTo>
                    <a:pt x="201" y="9149"/>
                    <a:pt x="401" y="9149"/>
                    <a:pt x="602" y="9174"/>
                  </a:cubicBezTo>
                  <a:cubicBezTo>
                    <a:pt x="1128" y="9199"/>
                    <a:pt x="1629" y="9249"/>
                    <a:pt x="2155" y="9324"/>
                  </a:cubicBezTo>
                  <a:cubicBezTo>
                    <a:pt x="2607" y="6642"/>
                    <a:pt x="2882" y="3885"/>
                    <a:pt x="2707" y="1179"/>
                  </a:cubicBezTo>
                  <a:cubicBezTo>
                    <a:pt x="1930" y="828"/>
                    <a:pt x="1178" y="402"/>
                    <a:pt x="426" y="1"/>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2"/>
            <p:cNvSpPr/>
            <p:nvPr/>
          </p:nvSpPr>
          <p:spPr>
            <a:xfrm>
              <a:off x="871900" y="4618750"/>
              <a:ext cx="125325" cy="120675"/>
            </a:xfrm>
            <a:custGeom>
              <a:avLst/>
              <a:gdLst/>
              <a:ahLst/>
              <a:cxnLst/>
              <a:rect l="l" t="t" r="r" b="b"/>
              <a:pathLst>
                <a:path w="5013" h="4827" extrusionOk="0">
                  <a:moveTo>
                    <a:pt x="2499" y="0"/>
                  </a:moveTo>
                  <a:cubicBezTo>
                    <a:pt x="1249" y="0"/>
                    <a:pt x="196" y="971"/>
                    <a:pt x="100" y="2238"/>
                  </a:cubicBezTo>
                  <a:cubicBezTo>
                    <a:pt x="0" y="3566"/>
                    <a:pt x="1003" y="4719"/>
                    <a:pt x="2331" y="4819"/>
                  </a:cubicBezTo>
                  <a:cubicBezTo>
                    <a:pt x="2392" y="4824"/>
                    <a:pt x="2453" y="4826"/>
                    <a:pt x="2514" y="4826"/>
                  </a:cubicBezTo>
                  <a:cubicBezTo>
                    <a:pt x="3764" y="4826"/>
                    <a:pt x="4817" y="3856"/>
                    <a:pt x="4912" y="2589"/>
                  </a:cubicBezTo>
                  <a:cubicBezTo>
                    <a:pt x="5013" y="1261"/>
                    <a:pt x="4010" y="108"/>
                    <a:pt x="2682" y="7"/>
                  </a:cubicBezTo>
                  <a:cubicBezTo>
                    <a:pt x="2620" y="3"/>
                    <a:pt x="2559" y="0"/>
                    <a:pt x="2499" y="0"/>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2"/>
            <p:cNvSpPr/>
            <p:nvPr/>
          </p:nvSpPr>
          <p:spPr>
            <a:xfrm>
              <a:off x="1331175" y="4621875"/>
              <a:ext cx="125950" cy="120675"/>
            </a:xfrm>
            <a:custGeom>
              <a:avLst/>
              <a:gdLst/>
              <a:ahLst/>
              <a:cxnLst/>
              <a:rect l="l" t="t" r="r" b="b"/>
              <a:pathLst>
                <a:path w="5038" h="4827" extrusionOk="0">
                  <a:moveTo>
                    <a:pt x="2520" y="1"/>
                  </a:moveTo>
                  <a:cubicBezTo>
                    <a:pt x="1270" y="1"/>
                    <a:pt x="196" y="948"/>
                    <a:pt x="100" y="2213"/>
                  </a:cubicBezTo>
                  <a:cubicBezTo>
                    <a:pt x="0" y="3542"/>
                    <a:pt x="1003" y="4719"/>
                    <a:pt x="2331" y="4820"/>
                  </a:cubicBezTo>
                  <a:cubicBezTo>
                    <a:pt x="2392" y="4824"/>
                    <a:pt x="2453" y="4827"/>
                    <a:pt x="2514" y="4827"/>
                  </a:cubicBezTo>
                  <a:cubicBezTo>
                    <a:pt x="3766" y="4827"/>
                    <a:pt x="4842" y="3856"/>
                    <a:pt x="4938" y="2589"/>
                  </a:cubicBezTo>
                  <a:cubicBezTo>
                    <a:pt x="5038" y="1261"/>
                    <a:pt x="4035" y="108"/>
                    <a:pt x="2707" y="8"/>
                  </a:cubicBezTo>
                  <a:cubicBezTo>
                    <a:pt x="2644" y="3"/>
                    <a:pt x="2582" y="1"/>
                    <a:pt x="2520" y="1"/>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2"/>
            <p:cNvSpPr/>
            <p:nvPr/>
          </p:nvSpPr>
          <p:spPr>
            <a:xfrm>
              <a:off x="782300" y="4813900"/>
              <a:ext cx="76450" cy="140625"/>
            </a:xfrm>
            <a:custGeom>
              <a:avLst/>
              <a:gdLst/>
              <a:ahLst/>
              <a:cxnLst/>
              <a:rect l="l" t="t" r="r" b="b"/>
              <a:pathLst>
                <a:path w="3058" h="5625" extrusionOk="0">
                  <a:moveTo>
                    <a:pt x="1799" y="1"/>
                  </a:moveTo>
                  <a:cubicBezTo>
                    <a:pt x="1752" y="1"/>
                    <a:pt x="1704" y="7"/>
                    <a:pt x="1654" y="21"/>
                  </a:cubicBezTo>
                  <a:cubicBezTo>
                    <a:pt x="978" y="196"/>
                    <a:pt x="501" y="1399"/>
                    <a:pt x="301" y="1976"/>
                  </a:cubicBezTo>
                  <a:cubicBezTo>
                    <a:pt x="125" y="2527"/>
                    <a:pt x="0" y="3079"/>
                    <a:pt x="25" y="3630"/>
                  </a:cubicBezTo>
                  <a:cubicBezTo>
                    <a:pt x="25" y="4181"/>
                    <a:pt x="201" y="4758"/>
                    <a:pt x="552" y="5184"/>
                  </a:cubicBezTo>
                  <a:cubicBezTo>
                    <a:pt x="702" y="5359"/>
                    <a:pt x="877" y="5510"/>
                    <a:pt x="1103" y="5585"/>
                  </a:cubicBezTo>
                  <a:cubicBezTo>
                    <a:pt x="1193" y="5612"/>
                    <a:pt x="1283" y="5624"/>
                    <a:pt x="1373" y="5624"/>
                  </a:cubicBezTo>
                  <a:cubicBezTo>
                    <a:pt x="1786" y="5624"/>
                    <a:pt x="2189" y="5363"/>
                    <a:pt x="2456" y="5034"/>
                  </a:cubicBezTo>
                  <a:cubicBezTo>
                    <a:pt x="2907" y="4482"/>
                    <a:pt x="3058" y="3755"/>
                    <a:pt x="3058" y="3054"/>
                  </a:cubicBezTo>
                  <a:cubicBezTo>
                    <a:pt x="3058" y="2410"/>
                    <a:pt x="2695" y="1"/>
                    <a:pt x="1799"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Rectangle 76">
            <a:extLst>
              <a:ext uri="{FF2B5EF4-FFF2-40B4-BE49-F238E27FC236}">
                <a16:creationId xmlns="" xmlns:a16="http://schemas.microsoft.com/office/drawing/2014/main" id="{8FC7CA93-6B89-403E-B542-D6FF7B4D5A09}"/>
              </a:ext>
            </a:extLst>
          </p:cNvPr>
          <p:cNvSpPr/>
          <p:nvPr/>
        </p:nvSpPr>
        <p:spPr>
          <a:xfrm>
            <a:off x="2148549" y="2245791"/>
            <a:ext cx="5592057" cy="1692771"/>
          </a:xfrm>
          <a:prstGeom prst="rect">
            <a:avLst/>
          </a:prstGeom>
        </p:spPr>
        <p:txBody>
          <a:bodyPr wrap="square">
            <a:spAutoFit/>
          </a:bodyPr>
          <a:lstStyle/>
          <a:p>
            <a:pPr algn="just" defTabSz="1219170"/>
            <a:r>
              <a:rPr lang="vi-VN" sz="2600" dirty="0">
                <a:solidFill>
                  <a:prstClr val="black"/>
                </a:solidFill>
                <a:latin typeface="Times New Roman" panose="02020603050405020304" pitchFamily="18" charset="0"/>
              </a:rPr>
              <a:t>b. Đoạn đầu từ Đó là đến êm dịu. Một buổi sáng đẹp với gió nhẹ mang hơi lạnh, ánh nắng nhạt và màu đất đỏ khiến lòng người nhẹ lâng lâng</a:t>
            </a:r>
            <a:endParaRPr lang="en-US" sz="2600" dirty="0">
              <a:solidFill>
                <a:prstClr val="black"/>
              </a:solidFill>
              <a:latin typeface="Calibri"/>
            </a:endParaRPr>
          </a:p>
        </p:txBody>
      </p:sp>
      <p:sp>
        <p:nvSpPr>
          <p:cNvPr id="78" name="Rectangle 77">
            <a:extLst>
              <a:ext uri="{FF2B5EF4-FFF2-40B4-BE49-F238E27FC236}">
                <a16:creationId xmlns="" xmlns:a16="http://schemas.microsoft.com/office/drawing/2014/main" id="{C0452896-A426-4CCC-928E-7B7863FEC41F}"/>
              </a:ext>
            </a:extLst>
          </p:cNvPr>
          <p:cNvSpPr/>
          <p:nvPr/>
        </p:nvSpPr>
        <p:spPr>
          <a:xfrm>
            <a:off x="1642789" y="470845"/>
            <a:ext cx="7823200" cy="748988"/>
          </a:xfrm>
          <a:prstGeom prst="rect">
            <a:avLst/>
          </a:prstGeom>
        </p:spPr>
        <p:txBody>
          <a:bodyPr wrap="square">
            <a:spAutoFit/>
          </a:bodyPr>
          <a:lstStyle/>
          <a:p>
            <a:pPr defTabSz="1219170"/>
            <a:r>
              <a:rPr lang="en-US" sz="4267" dirty="0">
                <a:solidFill>
                  <a:srgbClr val="FF0000"/>
                </a:solidFill>
                <a:latin typeface="Calibri"/>
              </a:rPr>
              <a:t> b) </a:t>
            </a:r>
            <a:r>
              <a:rPr lang="en-US" sz="4267" dirty="0" err="1">
                <a:solidFill>
                  <a:srgbClr val="FF0000"/>
                </a:solidFill>
                <a:latin typeface="Calibri"/>
              </a:rPr>
              <a:t>Một</a:t>
            </a:r>
            <a:r>
              <a:rPr lang="en-US" sz="4267" dirty="0">
                <a:solidFill>
                  <a:srgbClr val="FF0000"/>
                </a:solidFill>
                <a:latin typeface="Calibri"/>
              </a:rPr>
              <a:t> </a:t>
            </a:r>
            <a:r>
              <a:rPr lang="en-US" sz="4267" dirty="0" err="1">
                <a:solidFill>
                  <a:srgbClr val="FF0000"/>
                </a:solidFill>
                <a:latin typeface="Calibri"/>
              </a:rPr>
              <a:t>chuyên</a:t>
            </a:r>
            <a:r>
              <a:rPr lang="en-US" sz="4267" dirty="0">
                <a:solidFill>
                  <a:srgbClr val="FF0000"/>
                </a:solidFill>
                <a:latin typeface="Calibri"/>
              </a:rPr>
              <a:t> </a:t>
            </a:r>
            <a:r>
              <a:rPr lang="en-US" sz="4267" dirty="0" err="1">
                <a:solidFill>
                  <a:srgbClr val="FF0000"/>
                </a:solidFill>
                <a:latin typeface="Calibri"/>
              </a:rPr>
              <a:t>gia</a:t>
            </a:r>
            <a:r>
              <a:rPr lang="en-US" sz="4267" dirty="0">
                <a:solidFill>
                  <a:srgbClr val="FF0000"/>
                </a:solidFill>
                <a:latin typeface="Calibri"/>
              </a:rPr>
              <a:t> </a:t>
            </a:r>
            <a:r>
              <a:rPr lang="en-US" sz="4267" dirty="0" err="1">
                <a:solidFill>
                  <a:srgbClr val="FF0000"/>
                </a:solidFill>
                <a:latin typeface="Calibri"/>
              </a:rPr>
              <a:t>máy</a:t>
            </a:r>
            <a:r>
              <a:rPr lang="en-US" sz="4267" dirty="0">
                <a:solidFill>
                  <a:srgbClr val="FF0000"/>
                </a:solidFill>
                <a:latin typeface="Calibri"/>
              </a:rPr>
              <a:t> </a:t>
            </a:r>
            <a:r>
              <a:rPr lang="en-US" sz="4267" dirty="0" err="1">
                <a:solidFill>
                  <a:srgbClr val="FF0000"/>
                </a:solidFill>
                <a:latin typeface="Calibri"/>
              </a:rPr>
              <a:t>xúc</a:t>
            </a:r>
            <a:r>
              <a:rPr lang="en-US" sz="4267" dirty="0">
                <a:solidFill>
                  <a:srgbClr val="FF0000"/>
                </a:solidFill>
                <a:latin typeface="Calibri"/>
              </a:rPr>
              <a:t>.</a:t>
            </a:r>
            <a:endParaRPr lang="en-US" sz="2400" dirty="0">
              <a:solidFill>
                <a:srgbClr val="FF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arn(inVertical)">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wipe(down)">
                                      <p:cBhvr>
                                        <p:cTn id="1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grpSp>
        <p:nvGrpSpPr>
          <p:cNvPr id="1589" name="Google Shape;1589;p33"/>
          <p:cNvGrpSpPr/>
          <p:nvPr/>
        </p:nvGrpSpPr>
        <p:grpSpPr>
          <a:xfrm>
            <a:off x="1451343" y="776658"/>
            <a:ext cx="6575465" cy="3715416"/>
            <a:chOff x="1451343" y="776658"/>
            <a:chExt cx="6575465" cy="3715416"/>
          </a:xfrm>
        </p:grpSpPr>
        <p:grpSp>
          <p:nvGrpSpPr>
            <p:cNvPr id="1590" name="Google Shape;1590;p33"/>
            <p:cNvGrpSpPr/>
            <p:nvPr/>
          </p:nvGrpSpPr>
          <p:grpSpPr>
            <a:xfrm rot="-929478">
              <a:off x="2116606" y="2897057"/>
              <a:ext cx="890300" cy="685375"/>
              <a:chOff x="8267893" y="1920039"/>
              <a:chExt cx="890274" cy="685355"/>
            </a:xfrm>
          </p:grpSpPr>
          <p:sp>
            <p:nvSpPr>
              <p:cNvPr id="1591" name="Google Shape;1591;p33"/>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3"/>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3"/>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3"/>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3"/>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6" name="Google Shape;1596;p33"/>
            <p:cNvGrpSpPr/>
            <p:nvPr/>
          </p:nvGrpSpPr>
          <p:grpSpPr>
            <a:xfrm rot="-6338876">
              <a:off x="1719762" y="1729203"/>
              <a:ext cx="1482895" cy="1176744"/>
              <a:chOff x="8757948" y="1920174"/>
              <a:chExt cx="1090443" cy="865316"/>
            </a:xfrm>
          </p:grpSpPr>
          <p:sp>
            <p:nvSpPr>
              <p:cNvPr id="1597" name="Google Shape;1597;p33"/>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3"/>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3"/>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3"/>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3"/>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3"/>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3"/>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3"/>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3"/>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3"/>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3"/>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3"/>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3"/>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3"/>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3"/>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3"/>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3"/>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3"/>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3"/>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3"/>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3"/>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3"/>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9" name="Google Shape;1619;p33"/>
            <p:cNvGrpSpPr/>
            <p:nvPr/>
          </p:nvGrpSpPr>
          <p:grpSpPr>
            <a:xfrm rot="2523418">
              <a:off x="2638602" y="1430589"/>
              <a:ext cx="630846" cy="471257"/>
              <a:chOff x="5913226" y="4077344"/>
              <a:chExt cx="914289" cy="694967"/>
            </a:xfrm>
          </p:grpSpPr>
          <p:sp>
            <p:nvSpPr>
              <p:cNvPr id="1620" name="Google Shape;1620;p33"/>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3"/>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3"/>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3"/>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3"/>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3"/>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3"/>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7" name="Google Shape;1627;p33"/>
            <p:cNvGrpSpPr/>
            <p:nvPr/>
          </p:nvGrpSpPr>
          <p:grpSpPr>
            <a:xfrm rot="1902103">
              <a:off x="7181157" y="2518087"/>
              <a:ext cx="579668" cy="1176893"/>
              <a:chOff x="6358918" y="3044707"/>
              <a:chExt cx="579665" cy="1176886"/>
            </a:xfrm>
          </p:grpSpPr>
          <p:sp>
            <p:nvSpPr>
              <p:cNvPr id="1628" name="Google Shape;1628;p33"/>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3"/>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3"/>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3"/>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3"/>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3"/>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3"/>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3"/>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3"/>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7" name="Google Shape;1637;p33"/>
            <p:cNvSpPr/>
            <p:nvPr/>
          </p:nvSpPr>
          <p:spPr>
            <a:xfrm rot="980710">
              <a:off x="2760823" y="1232786"/>
              <a:ext cx="3644218" cy="2803160"/>
            </a:xfrm>
            <a:prstGeom prst="cloud">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3"/>
            <p:cNvSpPr/>
            <p:nvPr/>
          </p:nvSpPr>
          <p:spPr>
            <a:xfrm>
              <a:off x="7067407" y="1981663"/>
              <a:ext cx="240175" cy="235452"/>
            </a:xfrm>
            <a:custGeom>
              <a:avLst/>
              <a:gdLst/>
              <a:ahLst/>
              <a:cxnLst/>
              <a:rect l="l" t="t" r="r" b="b"/>
              <a:pathLst>
                <a:path w="13986" h="13711" extrusionOk="0">
                  <a:moveTo>
                    <a:pt x="13233" y="6843"/>
                  </a:moveTo>
                  <a:cubicBezTo>
                    <a:pt x="12457" y="10026"/>
                    <a:pt x="8446" y="13710"/>
                    <a:pt x="6918" y="13710"/>
                  </a:cubicBezTo>
                  <a:cubicBezTo>
                    <a:pt x="5013" y="13710"/>
                    <a:pt x="1479" y="10026"/>
                    <a:pt x="752" y="6843"/>
                  </a:cubicBezTo>
                  <a:cubicBezTo>
                    <a:pt x="0" y="3510"/>
                    <a:pt x="2732" y="1"/>
                    <a:pt x="6993" y="3885"/>
                  </a:cubicBezTo>
                  <a:cubicBezTo>
                    <a:pt x="11153" y="101"/>
                    <a:pt x="13985" y="3710"/>
                    <a:pt x="13233" y="68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3"/>
            <p:cNvSpPr/>
            <p:nvPr/>
          </p:nvSpPr>
          <p:spPr>
            <a:xfrm>
              <a:off x="1725162" y="2520543"/>
              <a:ext cx="177770" cy="174318"/>
            </a:xfrm>
            <a:custGeom>
              <a:avLst/>
              <a:gdLst/>
              <a:ahLst/>
              <a:cxnLst/>
              <a:rect l="l" t="t" r="r" b="b"/>
              <a:pathLst>
                <a:path w="10352" h="10151" extrusionOk="0">
                  <a:moveTo>
                    <a:pt x="9800" y="5063"/>
                  </a:moveTo>
                  <a:cubicBezTo>
                    <a:pt x="9248" y="7419"/>
                    <a:pt x="6266" y="10151"/>
                    <a:pt x="5113" y="10151"/>
                  </a:cubicBezTo>
                  <a:cubicBezTo>
                    <a:pt x="3710" y="10151"/>
                    <a:pt x="1103" y="7419"/>
                    <a:pt x="552" y="5063"/>
                  </a:cubicBezTo>
                  <a:cubicBezTo>
                    <a:pt x="0" y="2582"/>
                    <a:pt x="2030" y="0"/>
                    <a:pt x="5188" y="2883"/>
                  </a:cubicBezTo>
                  <a:cubicBezTo>
                    <a:pt x="8246" y="76"/>
                    <a:pt x="10351" y="2757"/>
                    <a:pt x="9800" y="50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3"/>
            <p:cNvSpPr/>
            <p:nvPr/>
          </p:nvSpPr>
          <p:spPr>
            <a:xfrm>
              <a:off x="2439996" y="1360729"/>
              <a:ext cx="177770" cy="174318"/>
            </a:xfrm>
            <a:custGeom>
              <a:avLst/>
              <a:gdLst/>
              <a:ahLst/>
              <a:cxnLst/>
              <a:rect l="l" t="t" r="r" b="b"/>
              <a:pathLst>
                <a:path w="10352" h="10151" extrusionOk="0">
                  <a:moveTo>
                    <a:pt x="9800" y="5063"/>
                  </a:moveTo>
                  <a:cubicBezTo>
                    <a:pt x="9223" y="7419"/>
                    <a:pt x="6266" y="10151"/>
                    <a:pt x="5113" y="10151"/>
                  </a:cubicBezTo>
                  <a:cubicBezTo>
                    <a:pt x="3709" y="10151"/>
                    <a:pt x="1103" y="7419"/>
                    <a:pt x="551" y="5063"/>
                  </a:cubicBezTo>
                  <a:cubicBezTo>
                    <a:pt x="0" y="2582"/>
                    <a:pt x="2030" y="0"/>
                    <a:pt x="5163" y="2883"/>
                  </a:cubicBezTo>
                  <a:cubicBezTo>
                    <a:pt x="8246" y="76"/>
                    <a:pt x="10351" y="2757"/>
                    <a:pt x="9800" y="50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3"/>
            <p:cNvSpPr/>
            <p:nvPr/>
          </p:nvSpPr>
          <p:spPr>
            <a:xfrm>
              <a:off x="1451343" y="1739263"/>
              <a:ext cx="123110" cy="120946"/>
            </a:xfrm>
            <a:custGeom>
              <a:avLst/>
              <a:gdLst/>
              <a:ahLst/>
              <a:cxnLst/>
              <a:rect l="l" t="t" r="r" b="b"/>
              <a:pathLst>
                <a:path w="7169" h="7043" extrusionOk="0">
                  <a:moveTo>
                    <a:pt x="6793" y="3509"/>
                  </a:moveTo>
                  <a:cubicBezTo>
                    <a:pt x="6417" y="5138"/>
                    <a:pt x="4337" y="7043"/>
                    <a:pt x="3560" y="7043"/>
                  </a:cubicBezTo>
                  <a:cubicBezTo>
                    <a:pt x="2582" y="7043"/>
                    <a:pt x="778" y="5138"/>
                    <a:pt x="402" y="3509"/>
                  </a:cubicBezTo>
                  <a:cubicBezTo>
                    <a:pt x="1" y="1805"/>
                    <a:pt x="1404" y="0"/>
                    <a:pt x="3585" y="2005"/>
                  </a:cubicBezTo>
                  <a:cubicBezTo>
                    <a:pt x="5740" y="50"/>
                    <a:pt x="7169" y="1905"/>
                    <a:pt x="6793" y="35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3"/>
            <p:cNvSpPr/>
            <p:nvPr/>
          </p:nvSpPr>
          <p:spPr>
            <a:xfrm>
              <a:off x="7307554" y="2573902"/>
              <a:ext cx="123110" cy="120946"/>
            </a:xfrm>
            <a:custGeom>
              <a:avLst/>
              <a:gdLst/>
              <a:ahLst/>
              <a:cxnLst/>
              <a:rect l="l" t="t" r="r" b="b"/>
              <a:pathLst>
                <a:path w="7169" h="7043" extrusionOk="0">
                  <a:moveTo>
                    <a:pt x="6768" y="3509"/>
                  </a:moveTo>
                  <a:cubicBezTo>
                    <a:pt x="6392" y="5138"/>
                    <a:pt x="4337" y="7043"/>
                    <a:pt x="3535" y="7043"/>
                  </a:cubicBezTo>
                  <a:cubicBezTo>
                    <a:pt x="2557" y="7043"/>
                    <a:pt x="753" y="5138"/>
                    <a:pt x="377" y="3509"/>
                  </a:cubicBezTo>
                  <a:cubicBezTo>
                    <a:pt x="1" y="1805"/>
                    <a:pt x="1404" y="0"/>
                    <a:pt x="3585" y="2005"/>
                  </a:cubicBezTo>
                  <a:cubicBezTo>
                    <a:pt x="5715" y="50"/>
                    <a:pt x="7169" y="1905"/>
                    <a:pt x="6768" y="35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3"/>
            <p:cNvSpPr/>
            <p:nvPr/>
          </p:nvSpPr>
          <p:spPr>
            <a:xfrm>
              <a:off x="6576050" y="1946694"/>
              <a:ext cx="123110" cy="120517"/>
            </a:xfrm>
            <a:custGeom>
              <a:avLst/>
              <a:gdLst/>
              <a:ahLst/>
              <a:cxnLst/>
              <a:rect l="l" t="t" r="r" b="b"/>
              <a:pathLst>
                <a:path w="7169" h="7018" extrusionOk="0">
                  <a:moveTo>
                    <a:pt x="6793" y="3509"/>
                  </a:moveTo>
                  <a:cubicBezTo>
                    <a:pt x="6392" y="5138"/>
                    <a:pt x="4336" y="7018"/>
                    <a:pt x="3559" y="7018"/>
                  </a:cubicBezTo>
                  <a:cubicBezTo>
                    <a:pt x="2582" y="7018"/>
                    <a:pt x="752" y="5138"/>
                    <a:pt x="402" y="3484"/>
                  </a:cubicBezTo>
                  <a:cubicBezTo>
                    <a:pt x="1" y="1780"/>
                    <a:pt x="1404" y="0"/>
                    <a:pt x="3585" y="1980"/>
                  </a:cubicBezTo>
                  <a:cubicBezTo>
                    <a:pt x="5715" y="50"/>
                    <a:pt x="7168" y="1905"/>
                    <a:pt x="6793" y="35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33"/>
          <p:cNvGrpSpPr/>
          <p:nvPr/>
        </p:nvGrpSpPr>
        <p:grpSpPr>
          <a:xfrm rot="393733">
            <a:off x="4388594" y="1719557"/>
            <a:ext cx="366750" cy="460407"/>
            <a:chOff x="4398013" y="1592738"/>
            <a:chExt cx="347825" cy="436650"/>
          </a:xfrm>
        </p:grpSpPr>
        <p:sp>
          <p:nvSpPr>
            <p:cNvPr id="1645" name="Google Shape;1645;p33"/>
            <p:cNvSpPr/>
            <p:nvPr/>
          </p:nvSpPr>
          <p:spPr>
            <a:xfrm>
              <a:off x="4398013" y="1603850"/>
              <a:ext cx="347825" cy="414425"/>
            </a:xfrm>
            <a:custGeom>
              <a:avLst/>
              <a:gdLst/>
              <a:ahLst/>
              <a:cxnLst/>
              <a:rect l="l" t="t" r="r" b="b"/>
              <a:pathLst>
                <a:path w="13913" h="16577" extrusionOk="0">
                  <a:moveTo>
                    <a:pt x="0" y="0"/>
                  </a:moveTo>
                  <a:cubicBezTo>
                    <a:pt x="4618" y="5542"/>
                    <a:pt x="8812" y="11476"/>
                    <a:pt x="13913" y="16577"/>
                  </a:cubicBezTo>
                </a:path>
              </a:pathLst>
            </a:custGeom>
            <a:noFill/>
            <a:ln w="76200" cap="flat" cmpd="sng">
              <a:solidFill>
                <a:schemeClr val="accent1"/>
              </a:solidFill>
              <a:prstDash val="solid"/>
              <a:round/>
              <a:headEnd type="none" w="med" len="med"/>
              <a:tailEnd type="none" w="med" len="med"/>
            </a:ln>
          </p:spPr>
        </p:sp>
        <p:sp>
          <p:nvSpPr>
            <p:cNvPr id="1646" name="Google Shape;1646;p33"/>
            <p:cNvSpPr/>
            <p:nvPr/>
          </p:nvSpPr>
          <p:spPr>
            <a:xfrm>
              <a:off x="4449813" y="1592738"/>
              <a:ext cx="244225" cy="436650"/>
            </a:xfrm>
            <a:custGeom>
              <a:avLst/>
              <a:gdLst/>
              <a:ahLst/>
              <a:cxnLst/>
              <a:rect l="l" t="t" r="r" b="b"/>
              <a:pathLst>
                <a:path w="9769" h="17466" extrusionOk="0">
                  <a:moveTo>
                    <a:pt x="9769" y="0"/>
                  </a:moveTo>
                  <a:cubicBezTo>
                    <a:pt x="6459" y="5792"/>
                    <a:pt x="4717" y="12749"/>
                    <a:pt x="0" y="17466"/>
                  </a:cubicBezTo>
                </a:path>
              </a:pathLst>
            </a:custGeom>
            <a:noFill/>
            <a:ln w="76200" cap="flat" cmpd="sng">
              <a:solidFill>
                <a:schemeClr val="accent1"/>
              </a:solidFill>
              <a:prstDash val="solid"/>
              <a:round/>
              <a:headEnd type="none" w="med" len="med"/>
              <a:tailEnd type="none" w="med" len="med"/>
            </a:ln>
          </p:spPr>
        </p:sp>
      </p:grpSp>
      <p:sp>
        <p:nvSpPr>
          <p:cNvPr id="1647" name="Google Shape;1647;p33"/>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Fact Match-Up Game</a:t>
            </a:r>
            <a:endParaRPr/>
          </a:p>
        </p:txBody>
      </p:sp>
      <p:sp>
        <p:nvSpPr>
          <p:cNvPr id="1648" name="Google Shape;1648;p33"/>
          <p:cNvSpPr txBox="1">
            <a:spLocks noGrp="1"/>
          </p:cNvSpPr>
          <p:nvPr>
            <p:ph type="subTitle" idx="1"/>
          </p:nvPr>
        </p:nvSpPr>
        <p:spPr>
          <a:xfrm>
            <a:off x="3160624" y="2241819"/>
            <a:ext cx="2844300" cy="105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Wrong answer</a:t>
            </a:r>
            <a:endParaRPr/>
          </a:p>
        </p:txBody>
      </p:sp>
      <p:sp>
        <p:nvSpPr>
          <p:cNvPr id="1649" name="Google Shape;1649;p33">
            <a:hlinkClick r:id="rId3" action="ppaction://hlinksldjump"/>
          </p:cNvPr>
          <p:cNvSpPr/>
          <p:nvPr/>
        </p:nvSpPr>
        <p:spPr>
          <a:xfrm>
            <a:off x="3985050" y="2961575"/>
            <a:ext cx="1195500" cy="424200"/>
          </a:xfrm>
          <a:prstGeom prst="roundRect">
            <a:avLst>
              <a:gd name="adj" fmla="val 16667"/>
            </a:avLst>
          </a:prstGeom>
          <a:solidFill>
            <a:srgbClr val="ACD3C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2"/>
                </a:solidFill>
                <a:latin typeface="Barlow Medium"/>
                <a:ea typeface="Barlow Medium"/>
                <a:cs typeface="Barlow Medium"/>
                <a:sym typeface="Barlow Medium"/>
              </a:rPr>
              <a:t>Try again!</a:t>
            </a:r>
            <a:endParaRPr sz="1600">
              <a:solidFill>
                <a:schemeClr val="dk2"/>
              </a:solidFill>
              <a:latin typeface="Barlow Medium"/>
              <a:ea typeface="Barlow Medium"/>
              <a:cs typeface="Barlow Medium"/>
              <a:sym typeface="Barlow Medium"/>
            </a:endParaRPr>
          </a:p>
        </p:txBody>
      </p:sp>
      <p:sp>
        <p:nvSpPr>
          <p:cNvPr id="1650" name="Google Shape;1650;p33">
            <a:hlinkClick r:id="rId4" action="ppaction://hlinksldjump"/>
          </p:cNvPr>
          <p:cNvSpPr/>
          <p:nvPr/>
        </p:nvSpPr>
        <p:spPr>
          <a:xfrm>
            <a:off x="8106725" y="539500"/>
            <a:ext cx="324000" cy="324000"/>
          </a:xfrm>
          <a:prstGeom prst="roundRect">
            <a:avLst>
              <a:gd name="adj" fmla="val 16667"/>
            </a:avLst>
          </a:prstGeom>
          <a:solidFill>
            <a:srgbClr val="ACD3CE"/>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grpSp>
        <p:nvGrpSpPr>
          <p:cNvPr id="1651" name="Google Shape;1651;p33"/>
          <p:cNvGrpSpPr/>
          <p:nvPr/>
        </p:nvGrpSpPr>
        <p:grpSpPr>
          <a:xfrm>
            <a:off x="5742149" y="2182223"/>
            <a:ext cx="2080960" cy="2439344"/>
            <a:chOff x="5742149" y="2182223"/>
            <a:chExt cx="2080960" cy="2439344"/>
          </a:xfrm>
        </p:grpSpPr>
        <p:grpSp>
          <p:nvGrpSpPr>
            <p:cNvPr id="1652" name="Google Shape;1652;p33"/>
            <p:cNvGrpSpPr/>
            <p:nvPr/>
          </p:nvGrpSpPr>
          <p:grpSpPr>
            <a:xfrm>
              <a:off x="5742149" y="2182223"/>
              <a:ext cx="1645253" cy="2439344"/>
              <a:chOff x="1587225" y="582700"/>
              <a:chExt cx="1401050" cy="2077275"/>
            </a:xfrm>
          </p:grpSpPr>
          <p:sp>
            <p:nvSpPr>
              <p:cNvPr id="1653" name="Google Shape;1653;p33"/>
              <p:cNvSpPr/>
              <p:nvPr/>
            </p:nvSpPr>
            <p:spPr>
              <a:xfrm>
                <a:off x="1990750" y="1117750"/>
                <a:ext cx="997525" cy="1283750"/>
              </a:xfrm>
              <a:custGeom>
                <a:avLst/>
                <a:gdLst/>
                <a:ahLst/>
                <a:cxnLst/>
                <a:rect l="l" t="t" r="r" b="b"/>
                <a:pathLst>
                  <a:path w="39901" h="51350" extrusionOk="0">
                    <a:moveTo>
                      <a:pt x="4792" y="0"/>
                    </a:moveTo>
                    <a:cubicBezTo>
                      <a:pt x="4676" y="0"/>
                      <a:pt x="4603" y="9"/>
                      <a:pt x="4587" y="28"/>
                    </a:cubicBezTo>
                    <a:cubicBezTo>
                      <a:pt x="2156" y="3211"/>
                      <a:pt x="552" y="7021"/>
                      <a:pt x="0" y="11006"/>
                    </a:cubicBezTo>
                    <a:lnTo>
                      <a:pt x="1053" y="10154"/>
                    </a:lnTo>
                    <a:lnTo>
                      <a:pt x="1053" y="10154"/>
                    </a:lnTo>
                    <a:cubicBezTo>
                      <a:pt x="777" y="11532"/>
                      <a:pt x="577" y="12936"/>
                      <a:pt x="451" y="14339"/>
                    </a:cubicBezTo>
                    <a:cubicBezTo>
                      <a:pt x="727" y="13662"/>
                      <a:pt x="1128" y="13011"/>
                      <a:pt x="1629" y="12459"/>
                    </a:cubicBezTo>
                    <a:lnTo>
                      <a:pt x="1629" y="12459"/>
                    </a:lnTo>
                    <a:cubicBezTo>
                      <a:pt x="1153" y="14890"/>
                      <a:pt x="1078" y="17372"/>
                      <a:pt x="1379" y="19828"/>
                    </a:cubicBezTo>
                    <a:cubicBezTo>
                      <a:pt x="1629" y="19352"/>
                      <a:pt x="1880" y="18875"/>
                      <a:pt x="2105" y="18399"/>
                    </a:cubicBezTo>
                    <a:cubicBezTo>
                      <a:pt x="2206" y="20129"/>
                      <a:pt x="2607" y="21858"/>
                      <a:pt x="3283" y="23462"/>
                    </a:cubicBezTo>
                    <a:lnTo>
                      <a:pt x="3659" y="22161"/>
                    </a:lnTo>
                    <a:lnTo>
                      <a:pt x="3659" y="22161"/>
                    </a:lnTo>
                    <a:cubicBezTo>
                      <a:pt x="3588" y="22416"/>
                      <a:pt x="4386" y="23688"/>
                      <a:pt x="4486" y="24013"/>
                    </a:cubicBezTo>
                    <a:cubicBezTo>
                      <a:pt x="4762" y="24765"/>
                      <a:pt x="4963" y="25567"/>
                      <a:pt x="5088" y="26369"/>
                    </a:cubicBezTo>
                    <a:cubicBezTo>
                      <a:pt x="5314" y="27873"/>
                      <a:pt x="5088" y="29302"/>
                      <a:pt x="5263" y="30780"/>
                    </a:cubicBezTo>
                    <a:cubicBezTo>
                      <a:pt x="5689" y="34339"/>
                      <a:pt x="4336" y="37773"/>
                      <a:pt x="4060" y="41282"/>
                    </a:cubicBezTo>
                    <a:cubicBezTo>
                      <a:pt x="3985" y="42359"/>
                      <a:pt x="4010" y="43487"/>
                      <a:pt x="4411" y="44490"/>
                    </a:cubicBezTo>
                    <a:cubicBezTo>
                      <a:pt x="5063" y="46194"/>
                      <a:pt x="6792" y="46745"/>
                      <a:pt x="8196" y="47673"/>
                    </a:cubicBezTo>
                    <a:cubicBezTo>
                      <a:pt x="9850" y="48750"/>
                      <a:pt x="11679" y="49577"/>
                      <a:pt x="13559" y="50204"/>
                    </a:cubicBezTo>
                    <a:cubicBezTo>
                      <a:pt x="15930" y="50963"/>
                      <a:pt x="18436" y="51349"/>
                      <a:pt x="20939" y="51349"/>
                    </a:cubicBezTo>
                    <a:cubicBezTo>
                      <a:pt x="22484" y="51349"/>
                      <a:pt x="24028" y="51202"/>
                      <a:pt x="25539" y="50906"/>
                    </a:cubicBezTo>
                    <a:cubicBezTo>
                      <a:pt x="29574" y="50129"/>
                      <a:pt x="32682" y="48274"/>
                      <a:pt x="35188" y="45016"/>
                    </a:cubicBezTo>
                    <a:cubicBezTo>
                      <a:pt x="36341" y="43512"/>
                      <a:pt x="37269" y="41833"/>
                      <a:pt x="37895" y="40054"/>
                    </a:cubicBezTo>
                    <a:cubicBezTo>
                      <a:pt x="38168" y="39284"/>
                      <a:pt x="39547" y="35518"/>
                      <a:pt x="38941" y="34786"/>
                    </a:cubicBezTo>
                    <a:lnTo>
                      <a:pt x="38941" y="34786"/>
                    </a:lnTo>
                    <a:cubicBezTo>
                      <a:pt x="39136" y="35003"/>
                      <a:pt x="39330" y="35198"/>
                      <a:pt x="39524" y="35392"/>
                    </a:cubicBezTo>
                    <a:cubicBezTo>
                      <a:pt x="39599" y="33537"/>
                      <a:pt x="39474" y="31657"/>
                      <a:pt x="39123" y="29803"/>
                    </a:cubicBezTo>
                    <a:lnTo>
                      <a:pt x="39123" y="29803"/>
                    </a:lnTo>
                    <a:cubicBezTo>
                      <a:pt x="39374" y="30028"/>
                      <a:pt x="39624" y="30254"/>
                      <a:pt x="39900" y="30480"/>
                    </a:cubicBezTo>
                    <a:cubicBezTo>
                      <a:pt x="39725" y="29126"/>
                      <a:pt x="39098" y="27998"/>
                      <a:pt x="38396" y="26870"/>
                    </a:cubicBezTo>
                    <a:lnTo>
                      <a:pt x="38396" y="26870"/>
                    </a:lnTo>
                    <a:cubicBezTo>
                      <a:pt x="38873" y="27146"/>
                      <a:pt x="39249" y="27572"/>
                      <a:pt x="39499" y="28048"/>
                    </a:cubicBezTo>
                    <a:cubicBezTo>
                      <a:pt x="39875" y="22259"/>
                      <a:pt x="35589" y="16545"/>
                      <a:pt x="31078" y="13462"/>
                    </a:cubicBezTo>
                    <a:cubicBezTo>
                      <a:pt x="29449" y="12359"/>
                      <a:pt x="27795" y="11281"/>
                      <a:pt x="26266" y="10053"/>
                    </a:cubicBezTo>
                    <a:lnTo>
                      <a:pt x="26191" y="10003"/>
                    </a:lnTo>
                    <a:cubicBezTo>
                      <a:pt x="23710" y="7998"/>
                      <a:pt x="21805" y="5241"/>
                      <a:pt x="20802" y="2209"/>
                    </a:cubicBezTo>
                    <a:cubicBezTo>
                      <a:pt x="20151" y="2058"/>
                      <a:pt x="19499" y="2108"/>
                      <a:pt x="18898" y="1858"/>
                    </a:cubicBezTo>
                    <a:cubicBezTo>
                      <a:pt x="18346" y="1632"/>
                      <a:pt x="17845" y="1331"/>
                      <a:pt x="17268" y="1131"/>
                    </a:cubicBezTo>
                    <a:cubicBezTo>
                      <a:pt x="15915" y="730"/>
                      <a:pt x="14486" y="555"/>
                      <a:pt x="13083" y="479"/>
                    </a:cubicBezTo>
                    <a:cubicBezTo>
                      <a:pt x="11604" y="404"/>
                      <a:pt x="10126" y="429"/>
                      <a:pt x="8647" y="404"/>
                    </a:cubicBezTo>
                    <a:cubicBezTo>
                      <a:pt x="8254" y="382"/>
                      <a:pt x="5567" y="0"/>
                      <a:pt x="4792"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3"/>
              <p:cNvSpPr/>
              <p:nvPr/>
            </p:nvSpPr>
            <p:spPr>
              <a:xfrm>
                <a:off x="2090375" y="1800150"/>
                <a:ext cx="171700" cy="515700"/>
              </a:xfrm>
              <a:custGeom>
                <a:avLst/>
                <a:gdLst/>
                <a:ahLst/>
                <a:cxnLst/>
                <a:rect l="l" t="t" r="r" b="b"/>
                <a:pathLst>
                  <a:path w="6868" h="20628" extrusionOk="0">
                    <a:moveTo>
                      <a:pt x="1203" y="1"/>
                    </a:moveTo>
                    <a:lnTo>
                      <a:pt x="1203" y="1"/>
                    </a:lnTo>
                    <a:cubicBezTo>
                      <a:pt x="1253" y="1153"/>
                      <a:pt x="1153" y="2306"/>
                      <a:pt x="1278" y="3484"/>
                    </a:cubicBezTo>
                    <a:cubicBezTo>
                      <a:pt x="1704" y="7043"/>
                      <a:pt x="351" y="10477"/>
                      <a:pt x="75" y="13986"/>
                    </a:cubicBezTo>
                    <a:cubicBezTo>
                      <a:pt x="0" y="15063"/>
                      <a:pt x="25" y="16191"/>
                      <a:pt x="426" y="17194"/>
                    </a:cubicBezTo>
                    <a:cubicBezTo>
                      <a:pt x="1078" y="18898"/>
                      <a:pt x="2807" y="19449"/>
                      <a:pt x="4211" y="20377"/>
                    </a:cubicBezTo>
                    <a:cubicBezTo>
                      <a:pt x="4361" y="20452"/>
                      <a:pt x="4486" y="20527"/>
                      <a:pt x="4637" y="20627"/>
                    </a:cubicBezTo>
                    <a:cubicBezTo>
                      <a:pt x="4687" y="20527"/>
                      <a:pt x="4737" y="20427"/>
                      <a:pt x="4812" y="20326"/>
                    </a:cubicBezTo>
                    <a:cubicBezTo>
                      <a:pt x="5188" y="19700"/>
                      <a:pt x="5539" y="19048"/>
                      <a:pt x="5765" y="18422"/>
                    </a:cubicBezTo>
                    <a:cubicBezTo>
                      <a:pt x="6542" y="16141"/>
                      <a:pt x="6867" y="13685"/>
                      <a:pt x="6667" y="11304"/>
                    </a:cubicBezTo>
                    <a:cubicBezTo>
                      <a:pt x="6316" y="7018"/>
                      <a:pt x="4311" y="2933"/>
                      <a:pt x="1203" y="1"/>
                    </a:cubicBezTo>
                    <a:close/>
                  </a:path>
                </a:pathLst>
              </a:custGeom>
              <a:solidFill>
                <a:srgbClr val="C6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3"/>
              <p:cNvSpPr/>
              <p:nvPr/>
            </p:nvSpPr>
            <p:spPr>
              <a:xfrm>
                <a:off x="2317800" y="2053900"/>
                <a:ext cx="641650" cy="347475"/>
              </a:xfrm>
              <a:custGeom>
                <a:avLst/>
                <a:gdLst/>
                <a:ahLst/>
                <a:cxnLst/>
                <a:rect l="l" t="t" r="r" b="b"/>
                <a:pathLst>
                  <a:path w="25666" h="13899" extrusionOk="0">
                    <a:moveTo>
                      <a:pt x="25665" y="1"/>
                    </a:moveTo>
                    <a:cubicBezTo>
                      <a:pt x="25039" y="377"/>
                      <a:pt x="23760" y="878"/>
                      <a:pt x="23535" y="1003"/>
                    </a:cubicBezTo>
                    <a:cubicBezTo>
                      <a:pt x="22683" y="1379"/>
                      <a:pt x="21831" y="1755"/>
                      <a:pt x="20953" y="2056"/>
                    </a:cubicBezTo>
                    <a:cubicBezTo>
                      <a:pt x="19199" y="2708"/>
                      <a:pt x="17395" y="3184"/>
                      <a:pt x="15565" y="3510"/>
                    </a:cubicBezTo>
                    <a:cubicBezTo>
                      <a:pt x="13820" y="3812"/>
                      <a:pt x="12052" y="3964"/>
                      <a:pt x="10284" y="3964"/>
                    </a:cubicBezTo>
                    <a:cubicBezTo>
                      <a:pt x="10148" y="3964"/>
                      <a:pt x="10012" y="3963"/>
                      <a:pt x="9876" y="3961"/>
                    </a:cubicBezTo>
                    <a:cubicBezTo>
                      <a:pt x="9344" y="3961"/>
                      <a:pt x="8797" y="3975"/>
                      <a:pt x="8248" y="3975"/>
                    </a:cubicBezTo>
                    <a:cubicBezTo>
                      <a:pt x="7013" y="3975"/>
                      <a:pt x="5765" y="3903"/>
                      <a:pt x="4638" y="3435"/>
                    </a:cubicBezTo>
                    <a:cubicBezTo>
                      <a:pt x="3785" y="3084"/>
                      <a:pt x="2983" y="2457"/>
                      <a:pt x="2607" y="1630"/>
                    </a:cubicBezTo>
                    <a:cubicBezTo>
                      <a:pt x="1455" y="3359"/>
                      <a:pt x="427" y="5540"/>
                      <a:pt x="151" y="7595"/>
                    </a:cubicBezTo>
                    <a:cubicBezTo>
                      <a:pt x="101" y="8096"/>
                      <a:pt x="1" y="11129"/>
                      <a:pt x="277" y="12683"/>
                    </a:cubicBezTo>
                    <a:cubicBezTo>
                      <a:pt x="327" y="12708"/>
                      <a:pt x="402" y="12733"/>
                      <a:pt x="477" y="12758"/>
                    </a:cubicBezTo>
                    <a:cubicBezTo>
                      <a:pt x="653" y="12808"/>
                      <a:pt x="828" y="12833"/>
                      <a:pt x="978" y="12883"/>
                    </a:cubicBezTo>
                    <a:cubicBezTo>
                      <a:pt x="1831" y="13109"/>
                      <a:pt x="2733" y="13259"/>
                      <a:pt x="3560" y="13510"/>
                    </a:cubicBezTo>
                    <a:cubicBezTo>
                      <a:pt x="4993" y="13767"/>
                      <a:pt x="6455" y="13899"/>
                      <a:pt x="7916" y="13899"/>
                    </a:cubicBezTo>
                    <a:cubicBezTo>
                      <a:pt x="9444" y="13899"/>
                      <a:pt x="10970" y="13754"/>
                      <a:pt x="12457" y="13460"/>
                    </a:cubicBezTo>
                    <a:cubicBezTo>
                      <a:pt x="16467" y="12683"/>
                      <a:pt x="19600" y="10828"/>
                      <a:pt x="22106" y="7570"/>
                    </a:cubicBezTo>
                    <a:cubicBezTo>
                      <a:pt x="23259" y="6066"/>
                      <a:pt x="24187" y="4387"/>
                      <a:pt x="24813" y="2608"/>
                    </a:cubicBezTo>
                    <a:cubicBezTo>
                      <a:pt x="24964" y="2232"/>
                      <a:pt x="25365" y="1104"/>
                      <a:pt x="25665" y="1"/>
                    </a:cubicBezTo>
                    <a:close/>
                  </a:path>
                </a:pathLst>
              </a:custGeom>
              <a:solidFill>
                <a:srgbClr val="C6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3"/>
              <p:cNvSpPr/>
              <p:nvPr/>
            </p:nvSpPr>
            <p:spPr>
              <a:xfrm>
                <a:off x="2388625" y="1726850"/>
                <a:ext cx="437350" cy="357150"/>
              </a:xfrm>
              <a:custGeom>
                <a:avLst/>
                <a:gdLst/>
                <a:ahLst/>
                <a:cxnLst/>
                <a:rect l="l" t="t" r="r" b="b"/>
                <a:pathLst>
                  <a:path w="17494" h="14286" extrusionOk="0">
                    <a:moveTo>
                      <a:pt x="9223" y="0"/>
                    </a:moveTo>
                    <a:cubicBezTo>
                      <a:pt x="8120" y="2206"/>
                      <a:pt x="6717" y="4286"/>
                      <a:pt x="5113" y="6166"/>
                    </a:cubicBezTo>
                    <a:cubicBezTo>
                      <a:pt x="3559" y="7945"/>
                      <a:pt x="1805" y="10101"/>
                      <a:pt x="752" y="12256"/>
                    </a:cubicBezTo>
                    <a:cubicBezTo>
                      <a:pt x="426" y="12908"/>
                      <a:pt x="226" y="13609"/>
                      <a:pt x="0" y="14286"/>
                    </a:cubicBezTo>
                    <a:cubicBezTo>
                      <a:pt x="526" y="13509"/>
                      <a:pt x="1203" y="12782"/>
                      <a:pt x="1955" y="12156"/>
                    </a:cubicBezTo>
                    <a:cubicBezTo>
                      <a:pt x="2807" y="11454"/>
                      <a:pt x="3759" y="10852"/>
                      <a:pt x="4687" y="10326"/>
                    </a:cubicBezTo>
                    <a:cubicBezTo>
                      <a:pt x="6015" y="9574"/>
                      <a:pt x="7469" y="9123"/>
                      <a:pt x="8973" y="8872"/>
                    </a:cubicBezTo>
                    <a:cubicBezTo>
                      <a:pt x="9674" y="8763"/>
                      <a:pt x="10389" y="8706"/>
                      <a:pt x="11106" y="8706"/>
                    </a:cubicBezTo>
                    <a:cubicBezTo>
                      <a:pt x="13334" y="8706"/>
                      <a:pt x="15579" y="9251"/>
                      <a:pt x="17494" y="10426"/>
                    </a:cubicBezTo>
                    <a:cubicBezTo>
                      <a:pt x="16466" y="8321"/>
                      <a:pt x="14386" y="7268"/>
                      <a:pt x="12531" y="5890"/>
                    </a:cubicBezTo>
                    <a:cubicBezTo>
                      <a:pt x="10652" y="4461"/>
                      <a:pt x="9599" y="2331"/>
                      <a:pt x="9223" y="0"/>
                    </a:cubicBezTo>
                    <a:close/>
                  </a:path>
                </a:pathLst>
              </a:custGeom>
              <a:solidFill>
                <a:srgbClr val="C6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3"/>
              <p:cNvSpPr/>
              <p:nvPr/>
            </p:nvSpPr>
            <p:spPr>
              <a:xfrm>
                <a:off x="1990750" y="1117750"/>
                <a:ext cx="559550" cy="933675"/>
              </a:xfrm>
              <a:custGeom>
                <a:avLst/>
                <a:gdLst/>
                <a:ahLst/>
                <a:cxnLst/>
                <a:rect l="l" t="t" r="r" b="b"/>
                <a:pathLst>
                  <a:path w="22382" h="37347" extrusionOk="0">
                    <a:moveTo>
                      <a:pt x="13131" y="31854"/>
                    </a:moveTo>
                    <a:lnTo>
                      <a:pt x="13131" y="31854"/>
                    </a:lnTo>
                    <a:cubicBezTo>
                      <a:pt x="13131" y="31855"/>
                      <a:pt x="13132" y="31857"/>
                      <a:pt x="13133" y="31858"/>
                    </a:cubicBezTo>
                    <a:cubicBezTo>
                      <a:pt x="13132" y="31857"/>
                      <a:pt x="13131" y="31855"/>
                      <a:pt x="13131" y="31854"/>
                    </a:cubicBezTo>
                    <a:close/>
                    <a:moveTo>
                      <a:pt x="4792" y="0"/>
                    </a:moveTo>
                    <a:cubicBezTo>
                      <a:pt x="4676" y="0"/>
                      <a:pt x="4603" y="9"/>
                      <a:pt x="4587" y="28"/>
                    </a:cubicBezTo>
                    <a:cubicBezTo>
                      <a:pt x="2156" y="3211"/>
                      <a:pt x="552" y="7021"/>
                      <a:pt x="0" y="11006"/>
                    </a:cubicBezTo>
                    <a:cubicBezTo>
                      <a:pt x="351" y="10705"/>
                      <a:pt x="702" y="10429"/>
                      <a:pt x="1053" y="10154"/>
                    </a:cubicBezTo>
                    <a:lnTo>
                      <a:pt x="1053" y="10154"/>
                    </a:lnTo>
                    <a:cubicBezTo>
                      <a:pt x="777" y="11532"/>
                      <a:pt x="577" y="12936"/>
                      <a:pt x="451" y="14339"/>
                    </a:cubicBezTo>
                    <a:cubicBezTo>
                      <a:pt x="727" y="13662"/>
                      <a:pt x="1128" y="13011"/>
                      <a:pt x="1629" y="12459"/>
                    </a:cubicBezTo>
                    <a:lnTo>
                      <a:pt x="1629" y="12459"/>
                    </a:lnTo>
                    <a:cubicBezTo>
                      <a:pt x="1153" y="14890"/>
                      <a:pt x="1078" y="17372"/>
                      <a:pt x="1379" y="19828"/>
                    </a:cubicBezTo>
                    <a:cubicBezTo>
                      <a:pt x="1629" y="19352"/>
                      <a:pt x="1880" y="18875"/>
                      <a:pt x="2105" y="18399"/>
                    </a:cubicBezTo>
                    <a:cubicBezTo>
                      <a:pt x="2206" y="20028"/>
                      <a:pt x="2557" y="21657"/>
                      <a:pt x="3158" y="23186"/>
                    </a:cubicBezTo>
                    <a:cubicBezTo>
                      <a:pt x="3208" y="23236"/>
                      <a:pt x="3258" y="23312"/>
                      <a:pt x="3308" y="23362"/>
                    </a:cubicBezTo>
                    <a:cubicBezTo>
                      <a:pt x="3409" y="22961"/>
                      <a:pt x="3534" y="22560"/>
                      <a:pt x="3659" y="22159"/>
                    </a:cubicBezTo>
                    <a:lnTo>
                      <a:pt x="3659" y="22159"/>
                    </a:lnTo>
                    <a:cubicBezTo>
                      <a:pt x="3584" y="22409"/>
                      <a:pt x="4386" y="23688"/>
                      <a:pt x="4486" y="24013"/>
                    </a:cubicBezTo>
                    <a:cubicBezTo>
                      <a:pt x="4712" y="24615"/>
                      <a:pt x="4862" y="25266"/>
                      <a:pt x="4988" y="25893"/>
                    </a:cubicBezTo>
                    <a:cubicBezTo>
                      <a:pt x="5514" y="26845"/>
                      <a:pt x="5965" y="27823"/>
                      <a:pt x="6567" y="28725"/>
                    </a:cubicBezTo>
                    <a:cubicBezTo>
                      <a:pt x="7344" y="29878"/>
                      <a:pt x="8371" y="30881"/>
                      <a:pt x="9198" y="32008"/>
                    </a:cubicBezTo>
                    <a:cubicBezTo>
                      <a:pt x="10326" y="33587"/>
                      <a:pt x="11078" y="35442"/>
                      <a:pt x="11329" y="37347"/>
                    </a:cubicBezTo>
                    <a:cubicBezTo>
                      <a:pt x="11404" y="35993"/>
                      <a:pt x="11479" y="34615"/>
                      <a:pt x="11529" y="33261"/>
                    </a:cubicBezTo>
                    <a:lnTo>
                      <a:pt x="12030" y="33963"/>
                    </a:lnTo>
                    <a:cubicBezTo>
                      <a:pt x="12206" y="32911"/>
                      <a:pt x="12381" y="31858"/>
                      <a:pt x="12557" y="30780"/>
                    </a:cubicBezTo>
                    <a:cubicBezTo>
                      <a:pt x="12731" y="31130"/>
                      <a:pt x="12931" y="31504"/>
                      <a:pt x="13131" y="31854"/>
                    </a:cubicBezTo>
                    <a:lnTo>
                      <a:pt x="13131" y="31854"/>
                    </a:lnTo>
                    <a:cubicBezTo>
                      <a:pt x="12860" y="31373"/>
                      <a:pt x="13234" y="29952"/>
                      <a:pt x="13309" y="29427"/>
                    </a:cubicBezTo>
                    <a:cubicBezTo>
                      <a:pt x="13409" y="28575"/>
                      <a:pt x="13634" y="27748"/>
                      <a:pt x="13810" y="26896"/>
                    </a:cubicBezTo>
                    <a:cubicBezTo>
                      <a:pt x="14111" y="25317"/>
                      <a:pt x="14336" y="23662"/>
                      <a:pt x="14537" y="22058"/>
                    </a:cubicBezTo>
                    <a:cubicBezTo>
                      <a:pt x="14988" y="22735"/>
                      <a:pt x="15414" y="23412"/>
                      <a:pt x="15765" y="24139"/>
                    </a:cubicBezTo>
                    <a:cubicBezTo>
                      <a:pt x="15815" y="21056"/>
                      <a:pt x="15990" y="17948"/>
                      <a:pt x="16316" y="14890"/>
                    </a:cubicBezTo>
                    <a:cubicBezTo>
                      <a:pt x="16592" y="15517"/>
                      <a:pt x="16867" y="16169"/>
                      <a:pt x="17118" y="16795"/>
                    </a:cubicBezTo>
                    <a:cubicBezTo>
                      <a:pt x="17745" y="14439"/>
                      <a:pt x="17970" y="12008"/>
                      <a:pt x="18171" y="9577"/>
                    </a:cubicBezTo>
                    <a:cubicBezTo>
                      <a:pt x="18722" y="10429"/>
                      <a:pt x="19198" y="11332"/>
                      <a:pt x="19574" y="12259"/>
                    </a:cubicBezTo>
                    <a:cubicBezTo>
                      <a:pt x="20251" y="10129"/>
                      <a:pt x="21128" y="8048"/>
                      <a:pt x="22156" y="6043"/>
                    </a:cubicBezTo>
                    <a:cubicBezTo>
                      <a:pt x="22231" y="5893"/>
                      <a:pt x="22306" y="5768"/>
                      <a:pt x="22381" y="5617"/>
                    </a:cubicBezTo>
                    <a:cubicBezTo>
                      <a:pt x="21730" y="4540"/>
                      <a:pt x="21203" y="3387"/>
                      <a:pt x="20802" y="2209"/>
                    </a:cubicBezTo>
                    <a:cubicBezTo>
                      <a:pt x="20151" y="2058"/>
                      <a:pt x="19499" y="2108"/>
                      <a:pt x="18898" y="1858"/>
                    </a:cubicBezTo>
                    <a:cubicBezTo>
                      <a:pt x="18346" y="1632"/>
                      <a:pt x="17845" y="1331"/>
                      <a:pt x="17268" y="1131"/>
                    </a:cubicBezTo>
                    <a:cubicBezTo>
                      <a:pt x="15915" y="730"/>
                      <a:pt x="14486" y="555"/>
                      <a:pt x="13083" y="479"/>
                    </a:cubicBezTo>
                    <a:cubicBezTo>
                      <a:pt x="11604" y="404"/>
                      <a:pt x="10126" y="429"/>
                      <a:pt x="8647" y="404"/>
                    </a:cubicBezTo>
                    <a:cubicBezTo>
                      <a:pt x="8254" y="382"/>
                      <a:pt x="5567" y="0"/>
                      <a:pt x="4792"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3"/>
              <p:cNvSpPr/>
              <p:nvPr/>
            </p:nvSpPr>
            <p:spPr>
              <a:xfrm>
                <a:off x="1587225" y="1691625"/>
                <a:ext cx="1329600" cy="968350"/>
              </a:xfrm>
              <a:custGeom>
                <a:avLst/>
                <a:gdLst/>
                <a:ahLst/>
                <a:cxnLst/>
                <a:rect l="l" t="t" r="r" b="b"/>
                <a:pathLst>
                  <a:path w="53184" h="38734" extrusionOk="0">
                    <a:moveTo>
                      <a:pt x="21931" y="17174"/>
                    </a:moveTo>
                    <a:cubicBezTo>
                      <a:pt x="21930" y="17178"/>
                      <a:pt x="21930" y="17182"/>
                      <a:pt x="21931" y="17186"/>
                    </a:cubicBezTo>
                    <a:lnTo>
                      <a:pt x="21931" y="17186"/>
                    </a:lnTo>
                    <a:cubicBezTo>
                      <a:pt x="21931" y="17182"/>
                      <a:pt x="21931" y="17178"/>
                      <a:pt x="21931" y="17174"/>
                    </a:cubicBezTo>
                    <a:close/>
                    <a:moveTo>
                      <a:pt x="2231" y="24317"/>
                    </a:moveTo>
                    <a:lnTo>
                      <a:pt x="2240" y="24323"/>
                    </a:lnTo>
                    <a:lnTo>
                      <a:pt x="2240" y="24323"/>
                    </a:lnTo>
                    <a:cubicBezTo>
                      <a:pt x="2237" y="24321"/>
                      <a:pt x="2234" y="24319"/>
                      <a:pt x="2231" y="24317"/>
                    </a:cubicBezTo>
                    <a:close/>
                    <a:moveTo>
                      <a:pt x="4204" y="0"/>
                    </a:moveTo>
                    <a:cubicBezTo>
                      <a:pt x="2863" y="0"/>
                      <a:pt x="1775" y="4135"/>
                      <a:pt x="1505" y="5068"/>
                    </a:cubicBezTo>
                    <a:cubicBezTo>
                      <a:pt x="1082" y="6535"/>
                      <a:pt x="265" y="9530"/>
                      <a:pt x="1009" y="10997"/>
                    </a:cubicBezTo>
                    <a:lnTo>
                      <a:pt x="1009" y="10997"/>
                    </a:lnTo>
                    <a:cubicBezTo>
                      <a:pt x="689" y="10383"/>
                      <a:pt x="345" y="9768"/>
                      <a:pt x="1" y="9154"/>
                    </a:cubicBezTo>
                    <a:lnTo>
                      <a:pt x="1" y="9154"/>
                    </a:lnTo>
                    <a:cubicBezTo>
                      <a:pt x="151" y="12863"/>
                      <a:pt x="903" y="16547"/>
                      <a:pt x="2256" y="20006"/>
                    </a:cubicBezTo>
                    <a:cubicBezTo>
                      <a:pt x="1730" y="19780"/>
                      <a:pt x="1229" y="19429"/>
                      <a:pt x="853" y="19003"/>
                    </a:cubicBezTo>
                    <a:lnTo>
                      <a:pt x="853" y="19003"/>
                    </a:lnTo>
                    <a:cubicBezTo>
                      <a:pt x="1354" y="21134"/>
                      <a:pt x="2457" y="23114"/>
                      <a:pt x="3334" y="25119"/>
                    </a:cubicBezTo>
                    <a:lnTo>
                      <a:pt x="2240" y="24323"/>
                    </a:lnTo>
                    <a:lnTo>
                      <a:pt x="2240" y="24323"/>
                    </a:lnTo>
                    <a:cubicBezTo>
                      <a:pt x="3039" y="24910"/>
                      <a:pt x="3763" y="27327"/>
                      <a:pt x="4412" y="28201"/>
                    </a:cubicBezTo>
                    <a:cubicBezTo>
                      <a:pt x="5339" y="29505"/>
                      <a:pt x="6392" y="30657"/>
                      <a:pt x="7595" y="31710"/>
                    </a:cubicBezTo>
                    <a:cubicBezTo>
                      <a:pt x="11780" y="35369"/>
                      <a:pt x="17018" y="37600"/>
                      <a:pt x="22482" y="38402"/>
                    </a:cubicBezTo>
                    <a:cubicBezTo>
                      <a:pt x="24012" y="38623"/>
                      <a:pt x="25558" y="38733"/>
                      <a:pt x="27104" y="38733"/>
                    </a:cubicBezTo>
                    <a:cubicBezTo>
                      <a:pt x="35383" y="38733"/>
                      <a:pt x="43633" y="35565"/>
                      <a:pt x="49124" y="29229"/>
                    </a:cubicBezTo>
                    <a:cubicBezTo>
                      <a:pt x="51580" y="26372"/>
                      <a:pt x="53059" y="22662"/>
                      <a:pt x="53184" y="18903"/>
                    </a:cubicBezTo>
                    <a:lnTo>
                      <a:pt x="53184" y="18903"/>
                    </a:lnTo>
                    <a:cubicBezTo>
                      <a:pt x="53159" y="19454"/>
                      <a:pt x="46668" y="20156"/>
                      <a:pt x="45966" y="20231"/>
                    </a:cubicBezTo>
                    <a:cubicBezTo>
                      <a:pt x="43785" y="20432"/>
                      <a:pt x="41655" y="20382"/>
                      <a:pt x="39525" y="20432"/>
                    </a:cubicBezTo>
                    <a:cubicBezTo>
                      <a:pt x="37785" y="20473"/>
                      <a:pt x="36023" y="20559"/>
                      <a:pt x="34267" y="20559"/>
                    </a:cubicBezTo>
                    <a:cubicBezTo>
                      <a:pt x="32810" y="20559"/>
                      <a:pt x="31358" y="20500"/>
                      <a:pt x="29926" y="20307"/>
                    </a:cubicBezTo>
                    <a:cubicBezTo>
                      <a:pt x="28422" y="20106"/>
                      <a:pt x="26943" y="19705"/>
                      <a:pt x="25540" y="19129"/>
                    </a:cubicBezTo>
                    <a:cubicBezTo>
                      <a:pt x="25067" y="18955"/>
                      <a:pt x="21955" y="17719"/>
                      <a:pt x="21931" y="17186"/>
                    </a:cubicBezTo>
                    <a:lnTo>
                      <a:pt x="21931" y="17186"/>
                    </a:lnTo>
                    <a:cubicBezTo>
                      <a:pt x="21930" y="17558"/>
                      <a:pt x="21906" y="17955"/>
                      <a:pt x="21906" y="18327"/>
                    </a:cubicBezTo>
                    <a:cubicBezTo>
                      <a:pt x="18848" y="16497"/>
                      <a:pt x="16191" y="13991"/>
                      <a:pt x="14186" y="11033"/>
                    </a:cubicBezTo>
                    <a:cubicBezTo>
                      <a:pt x="13911" y="11685"/>
                      <a:pt x="13760" y="12387"/>
                      <a:pt x="13710" y="13114"/>
                    </a:cubicBezTo>
                    <a:cubicBezTo>
                      <a:pt x="11931" y="11735"/>
                      <a:pt x="10502" y="9905"/>
                      <a:pt x="9625" y="7825"/>
                    </a:cubicBezTo>
                    <a:cubicBezTo>
                      <a:pt x="9175" y="8600"/>
                      <a:pt x="8875" y="9425"/>
                      <a:pt x="8699" y="10299"/>
                    </a:cubicBezTo>
                    <a:lnTo>
                      <a:pt x="8699" y="10299"/>
                    </a:lnTo>
                    <a:cubicBezTo>
                      <a:pt x="8749" y="9978"/>
                      <a:pt x="7242" y="8223"/>
                      <a:pt x="7043" y="7825"/>
                    </a:cubicBezTo>
                    <a:cubicBezTo>
                      <a:pt x="6567" y="6973"/>
                      <a:pt x="6166" y="6046"/>
                      <a:pt x="5840" y="5093"/>
                    </a:cubicBezTo>
                    <a:cubicBezTo>
                      <a:pt x="5540" y="4216"/>
                      <a:pt x="5314" y="156"/>
                      <a:pt x="4286" y="6"/>
                    </a:cubicBezTo>
                    <a:cubicBezTo>
                      <a:pt x="4259" y="2"/>
                      <a:pt x="4231" y="0"/>
                      <a:pt x="4204"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3"/>
              <p:cNvSpPr/>
              <p:nvPr/>
            </p:nvSpPr>
            <p:spPr>
              <a:xfrm>
                <a:off x="1587225" y="1691625"/>
                <a:ext cx="604050" cy="859800"/>
              </a:xfrm>
              <a:custGeom>
                <a:avLst/>
                <a:gdLst/>
                <a:ahLst/>
                <a:cxnLst/>
                <a:rect l="l" t="t" r="r" b="b"/>
                <a:pathLst>
                  <a:path w="24162" h="34392" extrusionOk="0">
                    <a:moveTo>
                      <a:pt x="2231" y="24317"/>
                    </a:moveTo>
                    <a:lnTo>
                      <a:pt x="2231" y="24317"/>
                    </a:lnTo>
                    <a:cubicBezTo>
                      <a:pt x="2236" y="24320"/>
                      <a:pt x="2241" y="24323"/>
                      <a:pt x="2245" y="24327"/>
                    </a:cubicBezTo>
                    <a:lnTo>
                      <a:pt x="2245" y="24327"/>
                    </a:lnTo>
                    <a:cubicBezTo>
                      <a:pt x="2241" y="24323"/>
                      <a:pt x="2236" y="24320"/>
                      <a:pt x="2231" y="24317"/>
                    </a:cubicBezTo>
                    <a:close/>
                    <a:moveTo>
                      <a:pt x="4204" y="0"/>
                    </a:moveTo>
                    <a:cubicBezTo>
                      <a:pt x="2863" y="0"/>
                      <a:pt x="1775" y="4135"/>
                      <a:pt x="1505" y="5068"/>
                    </a:cubicBezTo>
                    <a:cubicBezTo>
                      <a:pt x="1082" y="6535"/>
                      <a:pt x="265" y="9530"/>
                      <a:pt x="1009" y="10997"/>
                    </a:cubicBezTo>
                    <a:lnTo>
                      <a:pt x="1009" y="10997"/>
                    </a:lnTo>
                    <a:cubicBezTo>
                      <a:pt x="689" y="10383"/>
                      <a:pt x="345" y="9768"/>
                      <a:pt x="1" y="9154"/>
                    </a:cubicBezTo>
                    <a:lnTo>
                      <a:pt x="1" y="9154"/>
                    </a:lnTo>
                    <a:cubicBezTo>
                      <a:pt x="151" y="12863"/>
                      <a:pt x="903" y="16547"/>
                      <a:pt x="2256" y="20006"/>
                    </a:cubicBezTo>
                    <a:cubicBezTo>
                      <a:pt x="1730" y="19780"/>
                      <a:pt x="1229" y="19429"/>
                      <a:pt x="853" y="19003"/>
                    </a:cubicBezTo>
                    <a:lnTo>
                      <a:pt x="853" y="19003"/>
                    </a:lnTo>
                    <a:cubicBezTo>
                      <a:pt x="1354" y="21134"/>
                      <a:pt x="2457" y="23114"/>
                      <a:pt x="3334" y="25119"/>
                    </a:cubicBezTo>
                    <a:cubicBezTo>
                      <a:pt x="2988" y="24846"/>
                      <a:pt x="2617" y="24598"/>
                      <a:pt x="2245" y="24327"/>
                    </a:cubicBezTo>
                    <a:lnTo>
                      <a:pt x="2245" y="24327"/>
                    </a:lnTo>
                    <a:cubicBezTo>
                      <a:pt x="3042" y="24921"/>
                      <a:pt x="3764" y="27329"/>
                      <a:pt x="4412" y="28201"/>
                    </a:cubicBezTo>
                    <a:cubicBezTo>
                      <a:pt x="5339" y="29480"/>
                      <a:pt x="6417" y="30657"/>
                      <a:pt x="7595" y="31710"/>
                    </a:cubicBezTo>
                    <a:cubicBezTo>
                      <a:pt x="8322" y="32337"/>
                      <a:pt x="9073" y="32913"/>
                      <a:pt x="9850" y="33439"/>
                    </a:cubicBezTo>
                    <a:cubicBezTo>
                      <a:pt x="10627" y="33790"/>
                      <a:pt x="11429" y="34116"/>
                      <a:pt x="12256" y="34392"/>
                    </a:cubicBezTo>
                    <a:cubicBezTo>
                      <a:pt x="11956" y="33815"/>
                      <a:pt x="11655" y="33239"/>
                      <a:pt x="11329" y="32662"/>
                    </a:cubicBezTo>
                    <a:lnTo>
                      <a:pt x="11329" y="32662"/>
                    </a:lnTo>
                    <a:cubicBezTo>
                      <a:pt x="13760" y="33640"/>
                      <a:pt x="16367" y="34191"/>
                      <a:pt x="18973" y="34292"/>
                    </a:cubicBezTo>
                    <a:cubicBezTo>
                      <a:pt x="18647" y="33515"/>
                      <a:pt x="18121" y="32813"/>
                      <a:pt x="17495" y="32287"/>
                    </a:cubicBezTo>
                    <a:lnTo>
                      <a:pt x="17495" y="32287"/>
                    </a:lnTo>
                    <a:cubicBezTo>
                      <a:pt x="18748" y="32312"/>
                      <a:pt x="20001" y="32362"/>
                      <a:pt x="21254" y="32487"/>
                    </a:cubicBezTo>
                    <a:cubicBezTo>
                      <a:pt x="20201" y="31058"/>
                      <a:pt x="19149" y="29630"/>
                      <a:pt x="18071" y="28226"/>
                    </a:cubicBezTo>
                    <a:lnTo>
                      <a:pt x="18071" y="28226"/>
                    </a:lnTo>
                    <a:cubicBezTo>
                      <a:pt x="19424" y="28327"/>
                      <a:pt x="20728" y="28652"/>
                      <a:pt x="21981" y="29154"/>
                    </a:cubicBezTo>
                    <a:lnTo>
                      <a:pt x="19675" y="24793"/>
                    </a:lnTo>
                    <a:lnTo>
                      <a:pt x="19675" y="24793"/>
                    </a:lnTo>
                    <a:cubicBezTo>
                      <a:pt x="21179" y="25068"/>
                      <a:pt x="22658" y="25645"/>
                      <a:pt x="23936" y="26522"/>
                    </a:cubicBezTo>
                    <a:cubicBezTo>
                      <a:pt x="24161" y="25144"/>
                      <a:pt x="23284" y="23840"/>
                      <a:pt x="22432" y="22713"/>
                    </a:cubicBezTo>
                    <a:lnTo>
                      <a:pt x="19274" y="18502"/>
                    </a:lnTo>
                    <a:lnTo>
                      <a:pt x="19274" y="18502"/>
                    </a:lnTo>
                    <a:cubicBezTo>
                      <a:pt x="20001" y="18527"/>
                      <a:pt x="20753" y="18577"/>
                      <a:pt x="21480" y="18602"/>
                    </a:cubicBezTo>
                    <a:cubicBezTo>
                      <a:pt x="21404" y="18352"/>
                      <a:pt x="21304" y="18126"/>
                      <a:pt x="21204" y="17875"/>
                    </a:cubicBezTo>
                    <a:cubicBezTo>
                      <a:pt x="18422" y="16096"/>
                      <a:pt x="16041" y="13765"/>
                      <a:pt x="14186" y="11033"/>
                    </a:cubicBezTo>
                    <a:cubicBezTo>
                      <a:pt x="13911" y="11685"/>
                      <a:pt x="13760" y="12387"/>
                      <a:pt x="13710" y="13114"/>
                    </a:cubicBezTo>
                    <a:cubicBezTo>
                      <a:pt x="11931" y="11735"/>
                      <a:pt x="10502" y="9905"/>
                      <a:pt x="9625" y="7825"/>
                    </a:cubicBezTo>
                    <a:cubicBezTo>
                      <a:pt x="9200" y="8600"/>
                      <a:pt x="8875" y="9425"/>
                      <a:pt x="8699" y="10299"/>
                    </a:cubicBezTo>
                    <a:lnTo>
                      <a:pt x="8699" y="10299"/>
                    </a:lnTo>
                    <a:cubicBezTo>
                      <a:pt x="8749" y="9978"/>
                      <a:pt x="7242" y="8223"/>
                      <a:pt x="7043" y="7825"/>
                    </a:cubicBezTo>
                    <a:cubicBezTo>
                      <a:pt x="6567" y="6973"/>
                      <a:pt x="6166" y="6046"/>
                      <a:pt x="5840" y="5093"/>
                    </a:cubicBezTo>
                    <a:cubicBezTo>
                      <a:pt x="5540" y="4216"/>
                      <a:pt x="5314" y="156"/>
                      <a:pt x="4286" y="6"/>
                    </a:cubicBezTo>
                    <a:cubicBezTo>
                      <a:pt x="4259" y="2"/>
                      <a:pt x="4231" y="0"/>
                      <a:pt x="4204"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3"/>
              <p:cNvSpPr/>
              <p:nvPr/>
            </p:nvSpPr>
            <p:spPr>
              <a:xfrm>
                <a:off x="2002025" y="1117750"/>
                <a:ext cx="578975" cy="268175"/>
              </a:xfrm>
              <a:custGeom>
                <a:avLst/>
                <a:gdLst/>
                <a:ahLst/>
                <a:cxnLst/>
                <a:rect l="l" t="t" r="r" b="b"/>
                <a:pathLst>
                  <a:path w="23159" h="10727" extrusionOk="0">
                    <a:moveTo>
                      <a:pt x="4341" y="0"/>
                    </a:moveTo>
                    <a:cubicBezTo>
                      <a:pt x="4225" y="0"/>
                      <a:pt x="4152" y="9"/>
                      <a:pt x="4136" y="28"/>
                    </a:cubicBezTo>
                    <a:cubicBezTo>
                      <a:pt x="2181" y="2585"/>
                      <a:pt x="777" y="5567"/>
                      <a:pt x="0" y="8700"/>
                    </a:cubicBezTo>
                    <a:cubicBezTo>
                      <a:pt x="3103" y="10027"/>
                      <a:pt x="6483" y="10727"/>
                      <a:pt x="9862" y="10727"/>
                    </a:cubicBezTo>
                    <a:cubicBezTo>
                      <a:pt x="11015" y="10727"/>
                      <a:pt x="12168" y="10645"/>
                      <a:pt x="13309" y="10479"/>
                    </a:cubicBezTo>
                    <a:cubicBezTo>
                      <a:pt x="14762" y="10254"/>
                      <a:pt x="16216" y="9928"/>
                      <a:pt x="17645" y="9552"/>
                    </a:cubicBezTo>
                    <a:cubicBezTo>
                      <a:pt x="18948" y="9226"/>
                      <a:pt x="20251" y="8875"/>
                      <a:pt x="21479" y="8324"/>
                    </a:cubicBezTo>
                    <a:cubicBezTo>
                      <a:pt x="22056" y="8048"/>
                      <a:pt x="22607" y="7748"/>
                      <a:pt x="23158" y="7397"/>
                    </a:cubicBezTo>
                    <a:cubicBezTo>
                      <a:pt x="21930" y="5843"/>
                      <a:pt x="20978" y="4088"/>
                      <a:pt x="20351" y="2209"/>
                    </a:cubicBezTo>
                    <a:cubicBezTo>
                      <a:pt x="19700" y="2058"/>
                      <a:pt x="19048" y="2108"/>
                      <a:pt x="18447" y="1858"/>
                    </a:cubicBezTo>
                    <a:cubicBezTo>
                      <a:pt x="17895" y="1632"/>
                      <a:pt x="17394" y="1331"/>
                      <a:pt x="16817" y="1131"/>
                    </a:cubicBezTo>
                    <a:cubicBezTo>
                      <a:pt x="15464" y="730"/>
                      <a:pt x="14035" y="555"/>
                      <a:pt x="12632" y="479"/>
                    </a:cubicBezTo>
                    <a:cubicBezTo>
                      <a:pt x="11153" y="404"/>
                      <a:pt x="9675" y="429"/>
                      <a:pt x="8196" y="404"/>
                    </a:cubicBezTo>
                    <a:cubicBezTo>
                      <a:pt x="7803" y="382"/>
                      <a:pt x="5116" y="0"/>
                      <a:pt x="4341" y="0"/>
                    </a:cubicBezTo>
                    <a:close/>
                  </a:path>
                </a:pathLst>
              </a:custGeom>
              <a:solidFill>
                <a:srgbClr val="C6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3"/>
              <p:cNvSpPr/>
              <p:nvPr/>
            </p:nvSpPr>
            <p:spPr>
              <a:xfrm>
                <a:off x="1901150" y="645350"/>
                <a:ext cx="219950" cy="260175"/>
              </a:xfrm>
              <a:custGeom>
                <a:avLst/>
                <a:gdLst/>
                <a:ahLst/>
                <a:cxnLst/>
                <a:rect l="l" t="t" r="r" b="b"/>
                <a:pathLst>
                  <a:path w="8798" h="10407" extrusionOk="0">
                    <a:moveTo>
                      <a:pt x="1447" y="1"/>
                    </a:moveTo>
                    <a:cubicBezTo>
                      <a:pt x="1063" y="1"/>
                      <a:pt x="702" y="107"/>
                      <a:pt x="476" y="403"/>
                    </a:cubicBezTo>
                    <a:cubicBezTo>
                      <a:pt x="301" y="628"/>
                      <a:pt x="251" y="904"/>
                      <a:pt x="201" y="1180"/>
                    </a:cubicBezTo>
                    <a:cubicBezTo>
                      <a:pt x="0" y="2583"/>
                      <a:pt x="100" y="4012"/>
                      <a:pt x="376" y="5390"/>
                    </a:cubicBezTo>
                    <a:cubicBezTo>
                      <a:pt x="501" y="6067"/>
                      <a:pt x="677" y="6744"/>
                      <a:pt x="877" y="7420"/>
                    </a:cubicBezTo>
                    <a:cubicBezTo>
                      <a:pt x="1028" y="7947"/>
                      <a:pt x="1203" y="8548"/>
                      <a:pt x="1278" y="9100"/>
                    </a:cubicBezTo>
                    <a:cubicBezTo>
                      <a:pt x="1329" y="9601"/>
                      <a:pt x="1253" y="10002"/>
                      <a:pt x="1805" y="10252"/>
                    </a:cubicBezTo>
                    <a:cubicBezTo>
                      <a:pt x="2050" y="10367"/>
                      <a:pt x="2316" y="10407"/>
                      <a:pt x="2590" y="10407"/>
                    </a:cubicBezTo>
                    <a:cubicBezTo>
                      <a:pt x="2736" y="10407"/>
                      <a:pt x="2884" y="10395"/>
                      <a:pt x="3033" y="10378"/>
                    </a:cubicBezTo>
                    <a:cubicBezTo>
                      <a:pt x="4461" y="10177"/>
                      <a:pt x="5815" y="9450"/>
                      <a:pt x="6817" y="8448"/>
                    </a:cubicBezTo>
                    <a:cubicBezTo>
                      <a:pt x="7068" y="8197"/>
                      <a:pt x="7319" y="7897"/>
                      <a:pt x="7569" y="7571"/>
                    </a:cubicBezTo>
                    <a:cubicBezTo>
                      <a:pt x="8221" y="6694"/>
                      <a:pt x="8797" y="5591"/>
                      <a:pt x="8747" y="4613"/>
                    </a:cubicBezTo>
                    <a:cubicBezTo>
                      <a:pt x="8672" y="3661"/>
                      <a:pt x="7795" y="3034"/>
                      <a:pt x="7018" y="2533"/>
                    </a:cubicBezTo>
                    <a:cubicBezTo>
                      <a:pt x="5539" y="1606"/>
                      <a:pt x="4010" y="653"/>
                      <a:pt x="2331" y="152"/>
                    </a:cubicBezTo>
                    <a:cubicBezTo>
                      <a:pt x="2057" y="65"/>
                      <a:pt x="1745" y="1"/>
                      <a:pt x="1447" y="1"/>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3"/>
              <p:cNvSpPr/>
              <p:nvPr/>
            </p:nvSpPr>
            <p:spPr>
              <a:xfrm>
                <a:off x="1953150" y="701775"/>
                <a:ext cx="97150" cy="93850"/>
              </a:xfrm>
              <a:custGeom>
                <a:avLst/>
                <a:gdLst/>
                <a:ahLst/>
                <a:cxnLst/>
                <a:rect l="l" t="t" r="r" b="b"/>
                <a:pathLst>
                  <a:path w="3886" h="3754" extrusionOk="0">
                    <a:moveTo>
                      <a:pt x="326" y="0"/>
                    </a:moveTo>
                    <a:cubicBezTo>
                      <a:pt x="251" y="0"/>
                      <a:pt x="126" y="0"/>
                      <a:pt x="76" y="51"/>
                    </a:cubicBezTo>
                    <a:cubicBezTo>
                      <a:pt x="0" y="126"/>
                      <a:pt x="0" y="226"/>
                      <a:pt x="0" y="301"/>
                    </a:cubicBezTo>
                    <a:cubicBezTo>
                      <a:pt x="0" y="1203"/>
                      <a:pt x="101" y="2056"/>
                      <a:pt x="251" y="2933"/>
                    </a:cubicBezTo>
                    <a:cubicBezTo>
                      <a:pt x="340" y="3547"/>
                      <a:pt x="624" y="3753"/>
                      <a:pt x="981" y="3753"/>
                    </a:cubicBezTo>
                    <a:cubicBezTo>
                      <a:pt x="1426" y="3753"/>
                      <a:pt x="1987" y="3434"/>
                      <a:pt x="2432" y="3183"/>
                    </a:cubicBezTo>
                    <a:cubicBezTo>
                      <a:pt x="2707" y="3033"/>
                      <a:pt x="2983" y="2858"/>
                      <a:pt x="3158" y="2632"/>
                    </a:cubicBezTo>
                    <a:cubicBezTo>
                      <a:pt x="3885" y="1680"/>
                      <a:pt x="2507" y="1028"/>
                      <a:pt x="1830" y="602"/>
                    </a:cubicBezTo>
                    <a:cubicBezTo>
                      <a:pt x="1379" y="326"/>
                      <a:pt x="878" y="51"/>
                      <a:pt x="326"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3"/>
              <p:cNvSpPr/>
              <p:nvPr/>
            </p:nvSpPr>
            <p:spPr>
              <a:xfrm>
                <a:off x="2302775" y="582700"/>
                <a:ext cx="213675" cy="262575"/>
              </a:xfrm>
              <a:custGeom>
                <a:avLst/>
                <a:gdLst/>
                <a:ahLst/>
                <a:cxnLst/>
                <a:rect l="l" t="t" r="r" b="b"/>
                <a:pathLst>
                  <a:path w="8547" h="10503" extrusionOk="0">
                    <a:moveTo>
                      <a:pt x="6903" y="1"/>
                    </a:moveTo>
                    <a:cubicBezTo>
                      <a:pt x="6541" y="1"/>
                      <a:pt x="6151" y="123"/>
                      <a:pt x="5815" y="277"/>
                    </a:cubicBezTo>
                    <a:cubicBezTo>
                      <a:pt x="4211" y="1029"/>
                      <a:pt x="2833" y="2157"/>
                      <a:pt x="1504" y="3285"/>
                    </a:cubicBezTo>
                    <a:cubicBezTo>
                      <a:pt x="777" y="3886"/>
                      <a:pt x="0" y="4663"/>
                      <a:pt x="76" y="5591"/>
                    </a:cubicBezTo>
                    <a:cubicBezTo>
                      <a:pt x="176" y="6568"/>
                      <a:pt x="878" y="7596"/>
                      <a:pt x="1655" y="8373"/>
                    </a:cubicBezTo>
                    <a:cubicBezTo>
                      <a:pt x="1930" y="8648"/>
                      <a:pt x="2231" y="8899"/>
                      <a:pt x="2507" y="9124"/>
                    </a:cubicBezTo>
                    <a:cubicBezTo>
                      <a:pt x="3660" y="9977"/>
                      <a:pt x="5088" y="10503"/>
                      <a:pt x="6542" y="10503"/>
                    </a:cubicBezTo>
                    <a:cubicBezTo>
                      <a:pt x="6943" y="10503"/>
                      <a:pt x="7394" y="10453"/>
                      <a:pt x="7720" y="10227"/>
                    </a:cubicBezTo>
                    <a:cubicBezTo>
                      <a:pt x="8246" y="9876"/>
                      <a:pt x="8121" y="9500"/>
                      <a:pt x="8096" y="8999"/>
                    </a:cubicBezTo>
                    <a:cubicBezTo>
                      <a:pt x="8096" y="8448"/>
                      <a:pt x="8196" y="7821"/>
                      <a:pt x="8271" y="7270"/>
                    </a:cubicBezTo>
                    <a:cubicBezTo>
                      <a:pt x="8371" y="6593"/>
                      <a:pt x="8447" y="5891"/>
                      <a:pt x="8472" y="5215"/>
                    </a:cubicBezTo>
                    <a:cubicBezTo>
                      <a:pt x="8547" y="3786"/>
                      <a:pt x="8447" y="2383"/>
                      <a:pt x="8046" y="1004"/>
                    </a:cubicBezTo>
                    <a:cubicBezTo>
                      <a:pt x="7970" y="753"/>
                      <a:pt x="7870" y="478"/>
                      <a:pt x="7670" y="277"/>
                    </a:cubicBezTo>
                    <a:cubicBezTo>
                      <a:pt x="7459" y="78"/>
                      <a:pt x="7190" y="1"/>
                      <a:pt x="6903" y="1"/>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3"/>
              <p:cNvSpPr/>
              <p:nvPr/>
            </p:nvSpPr>
            <p:spPr>
              <a:xfrm>
                <a:off x="2371075" y="641625"/>
                <a:ext cx="95250" cy="96050"/>
              </a:xfrm>
              <a:custGeom>
                <a:avLst/>
                <a:gdLst/>
                <a:ahLst/>
                <a:cxnLst/>
                <a:rect l="l" t="t" r="r" b="b"/>
                <a:pathLst>
                  <a:path w="3810" h="3842" extrusionOk="0">
                    <a:moveTo>
                      <a:pt x="3431" y="0"/>
                    </a:moveTo>
                    <a:cubicBezTo>
                      <a:pt x="3384" y="0"/>
                      <a:pt x="3334" y="13"/>
                      <a:pt x="3284" y="26"/>
                    </a:cubicBezTo>
                    <a:cubicBezTo>
                      <a:pt x="2757" y="151"/>
                      <a:pt x="2306" y="477"/>
                      <a:pt x="1880" y="828"/>
                    </a:cubicBezTo>
                    <a:cubicBezTo>
                      <a:pt x="1279" y="1354"/>
                      <a:pt x="0" y="2181"/>
                      <a:pt x="852" y="3008"/>
                    </a:cubicBezTo>
                    <a:cubicBezTo>
                      <a:pt x="1078" y="3234"/>
                      <a:pt x="1354" y="3359"/>
                      <a:pt x="1654" y="3459"/>
                    </a:cubicBezTo>
                    <a:cubicBezTo>
                      <a:pt x="2074" y="3632"/>
                      <a:pt x="2592" y="3841"/>
                      <a:pt x="3011" y="3841"/>
                    </a:cubicBezTo>
                    <a:cubicBezTo>
                      <a:pt x="3443" y="3841"/>
                      <a:pt x="3772" y="3620"/>
                      <a:pt x="3785" y="2908"/>
                    </a:cubicBezTo>
                    <a:cubicBezTo>
                      <a:pt x="3810" y="2031"/>
                      <a:pt x="3785" y="1153"/>
                      <a:pt x="3659" y="276"/>
                    </a:cubicBezTo>
                    <a:cubicBezTo>
                      <a:pt x="3634" y="201"/>
                      <a:pt x="3634" y="101"/>
                      <a:pt x="3559" y="51"/>
                    </a:cubicBezTo>
                    <a:cubicBezTo>
                      <a:pt x="3522" y="13"/>
                      <a:pt x="3478" y="0"/>
                      <a:pt x="3431"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3"/>
              <p:cNvSpPr/>
              <p:nvPr/>
            </p:nvSpPr>
            <p:spPr>
              <a:xfrm>
                <a:off x="1786475" y="706150"/>
                <a:ext cx="937375" cy="636000"/>
              </a:xfrm>
              <a:custGeom>
                <a:avLst/>
                <a:gdLst/>
                <a:ahLst/>
                <a:cxnLst/>
                <a:rect l="l" t="t" r="r" b="b"/>
                <a:pathLst>
                  <a:path w="37495" h="25440" extrusionOk="0">
                    <a:moveTo>
                      <a:pt x="19469" y="0"/>
                    </a:moveTo>
                    <a:cubicBezTo>
                      <a:pt x="19214" y="0"/>
                      <a:pt x="18957" y="9"/>
                      <a:pt x="18698" y="26"/>
                    </a:cubicBezTo>
                    <a:cubicBezTo>
                      <a:pt x="18454" y="11"/>
                      <a:pt x="18212" y="3"/>
                      <a:pt x="17972" y="3"/>
                    </a:cubicBezTo>
                    <a:cubicBezTo>
                      <a:pt x="11853" y="3"/>
                      <a:pt x="6781" y="4834"/>
                      <a:pt x="4562" y="10477"/>
                    </a:cubicBezTo>
                    <a:cubicBezTo>
                      <a:pt x="4136" y="11580"/>
                      <a:pt x="3735" y="12708"/>
                      <a:pt x="3008" y="13660"/>
                    </a:cubicBezTo>
                    <a:cubicBezTo>
                      <a:pt x="2350" y="14530"/>
                      <a:pt x="1317" y="15223"/>
                      <a:pt x="219" y="15223"/>
                    </a:cubicBezTo>
                    <a:cubicBezTo>
                      <a:pt x="147" y="15223"/>
                      <a:pt x="74" y="15220"/>
                      <a:pt x="1" y="15214"/>
                    </a:cubicBezTo>
                    <a:lnTo>
                      <a:pt x="1" y="15214"/>
                    </a:lnTo>
                    <a:cubicBezTo>
                      <a:pt x="2031" y="20126"/>
                      <a:pt x="6843" y="23009"/>
                      <a:pt x="11755" y="24487"/>
                    </a:cubicBezTo>
                    <a:cubicBezTo>
                      <a:pt x="13774" y="25095"/>
                      <a:pt x="15792" y="25440"/>
                      <a:pt x="17827" y="25440"/>
                    </a:cubicBezTo>
                    <a:cubicBezTo>
                      <a:pt x="18142" y="25440"/>
                      <a:pt x="18457" y="25431"/>
                      <a:pt x="18773" y="25415"/>
                    </a:cubicBezTo>
                    <a:cubicBezTo>
                      <a:pt x="19071" y="25431"/>
                      <a:pt x="19369" y="25438"/>
                      <a:pt x="19668" y="25438"/>
                    </a:cubicBezTo>
                    <a:cubicBezTo>
                      <a:pt x="21705" y="25438"/>
                      <a:pt x="23754" y="25074"/>
                      <a:pt x="25765" y="24462"/>
                    </a:cubicBezTo>
                    <a:cubicBezTo>
                      <a:pt x="30678" y="22958"/>
                      <a:pt x="35490" y="20051"/>
                      <a:pt x="37495" y="15139"/>
                    </a:cubicBezTo>
                    <a:lnTo>
                      <a:pt x="37495" y="15139"/>
                    </a:lnTo>
                    <a:cubicBezTo>
                      <a:pt x="37422" y="15145"/>
                      <a:pt x="37349" y="15148"/>
                      <a:pt x="37276" y="15148"/>
                    </a:cubicBezTo>
                    <a:cubicBezTo>
                      <a:pt x="36178" y="15148"/>
                      <a:pt x="35144" y="14455"/>
                      <a:pt x="34462" y="13585"/>
                    </a:cubicBezTo>
                    <a:cubicBezTo>
                      <a:pt x="33735" y="12658"/>
                      <a:pt x="33334" y="11505"/>
                      <a:pt x="32883" y="10402"/>
                    </a:cubicBezTo>
                    <a:cubicBezTo>
                      <a:pt x="30646" y="4797"/>
                      <a:pt x="25569" y="0"/>
                      <a:pt x="19469"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3"/>
              <p:cNvSpPr/>
              <p:nvPr/>
            </p:nvSpPr>
            <p:spPr>
              <a:xfrm>
                <a:off x="2013925" y="1096575"/>
                <a:ext cx="523200" cy="245575"/>
              </a:xfrm>
              <a:custGeom>
                <a:avLst/>
                <a:gdLst/>
                <a:ahLst/>
                <a:cxnLst/>
                <a:rect l="l" t="t" r="r" b="b"/>
                <a:pathLst>
                  <a:path w="20928" h="9823" extrusionOk="0">
                    <a:moveTo>
                      <a:pt x="10321" y="1"/>
                    </a:moveTo>
                    <a:cubicBezTo>
                      <a:pt x="9271" y="1"/>
                      <a:pt x="8371" y="587"/>
                      <a:pt x="7695" y="1376"/>
                    </a:cubicBezTo>
                    <a:cubicBezTo>
                      <a:pt x="5640" y="3808"/>
                      <a:pt x="2883" y="6489"/>
                      <a:pt x="1" y="7918"/>
                    </a:cubicBezTo>
                    <a:cubicBezTo>
                      <a:pt x="878" y="8269"/>
                      <a:pt x="1755" y="8595"/>
                      <a:pt x="2657" y="8870"/>
                    </a:cubicBezTo>
                    <a:cubicBezTo>
                      <a:pt x="4676" y="9478"/>
                      <a:pt x="6694" y="9823"/>
                      <a:pt x="8729" y="9823"/>
                    </a:cubicBezTo>
                    <a:cubicBezTo>
                      <a:pt x="9044" y="9823"/>
                      <a:pt x="9359" y="9814"/>
                      <a:pt x="9675" y="9798"/>
                    </a:cubicBezTo>
                    <a:cubicBezTo>
                      <a:pt x="9973" y="9814"/>
                      <a:pt x="10271" y="9821"/>
                      <a:pt x="10570" y="9821"/>
                    </a:cubicBezTo>
                    <a:cubicBezTo>
                      <a:pt x="12607" y="9821"/>
                      <a:pt x="14656" y="9457"/>
                      <a:pt x="16667" y="8845"/>
                    </a:cubicBezTo>
                    <a:cubicBezTo>
                      <a:pt x="18121" y="8394"/>
                      <a:pt x="19549" y="7818"/>
                      <a:pt x="20928" y="7116"/>
                    </a:cubicBezTo>
                    <a:cubicBezTo>
                      <a:pt x="17319" y="6138"/>
                      <a:pt x="14161" y="3732"/>
                      <a:pt x="11805" y="800"/>
                    </a:cubicBezTo>
                    <a:cubicBezTo>
                      <a:pt x="11605" y="574"/>
                      <a:pt x="11429" y="324"/>
                      <a:pt x="11153" y="173"/>
                    </a:cubicBezTo>
                    <a:cubicBezTo>
                      <a:pt x="11003" y="98"/>
                      <a:pt x="10828" y="48"/>
                      <a:pt x="10677" y="23"/>
                    </a:cubicBezTo>
                    <a:cubicBezTo>
                      <a:pt x="10557" y="8"/>
                      <a:pt x="10438" y="1"/>
                      <a:pt x="10321" y="1"/>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3"/>
              <p:cNvSpPr/>
              <p:nvPr/>
            </p:nvSpPr>
            <p:spPr>
              <a:xfrm>
                <a:off x="2203775" y="1109550"/>
                <a:ext cx="114050" cy="112925"/>
              </a:xfrm>
              <a:custGeom>
                <a:avLst/>
                <a:gdLst/>
                <a:ahLst/>
                <a:cxnLst/>
                <a:rect l="l" t="t" r="r" b="b"/>
                <a:pathLst>
                  <a:path w="4562" h="4517" extrusionOk="0">
                    <a:moveTo>
                      <a:pt x="2245" y="0"/>
                    </a:moveTo>
                    <a:cubicBezTo>
                      <a:pt x="2232" y="0"/>
                      <a:pt x="2219" y="2"/>
                      <a:pt x="2206" y="5"/>
                    </a:cubicBezTo>
                    <a:cubicBezTo>
                      <a:pt x="2106" y="5"/>
                      <a:pt x="2031" y="106"/>
                      <a:pt x="2056" y="206"/>
                    </a:cubicBezTo>
                    <a:cubicBezTo>
                      <a:pt x="2181" y="1058"/>
                      <a:pt x="2231" y="1910"/>
                      <a:pt x="2181" y="2762"/>
                    </a:cubicBezTo>
                    <a:cubicBezTo>
                      <a:pt x="2156" y="3314"/>
                      <a:pt x="2106" y="3840"/>
                      <a:pt x="1630" y="4091"/>
                    </a:cubicBezTo>
                    <a:cubicBezTo>
                      <a:pt x="1529" y="4141"/>
                      <a:pt x="1417" y="4166"/>
                      <a:pt x="1304" y="4166"/>
                    </a:cubicBezTo>
                    <a:cubicBezTo>
                      <a:pt x="1191" y="4166"/>
                      <a:pt x="1078" y="4141"/>
                      <a:pt x="978" y="4091"/>
                    </a:cubicBezTo>
                    <a:cubicBezTo>
                      <a:pt x="602" y="3915"/>
                      <a:pt x="376" y="3514"/>
                      <a:pt x="427" y="3088"/>
                    </a:cubicBezTo>
                    <a:cubicBezTo>
                      <a:pt x="452" y="2988"/>
                      <a:pt x="376" y="2888"/>
                      <a:pt x="276" y="2888"/>
                    </a:cubicBezTo>
                    <a:cubicBezTo>
                      <a:pt x="176" y="2888"/>
                      <a:pt x="76" y="2938"/>
                      <a:pt x="76" y="3038"/>
                    </a:cubicBezTo>
                    <a:cubicBezTo>
                      <a:pt x="1" y="3639"/>
                      <a:pt x="301" y="4166"/>
                      <a:pt x="803" y="4416"/>
                    </a:cubicBezTo>
                    <a:cubicBezTo>
                      <a:pt x="978" y="4492"/>
                      <a:pt x="1128" y="4517"/>
                      <a:pt x="1304" y="4517"/>
                    </a:cubicBezTo>
                    <a:cubicBezTo>
                      <a:pt x="1479" y="4517"/>
                      <a:pt x="1630" y="4492"/>
                      <a:pt x="1805" y="4416"/>
                    </a:cubicBezTo>
                    <a:cubicBezTo>
                      <a:pt x="2106" y="4241"/>
                      <a:pt x="2281" y="3990"/>
                      <a:pt x="2382" y="3740"/>
                    </a:cubicBezTo>
                    <a:cubicBezTo>
                      <a:pt x="2407" y="3765"/>
                      <a:pt x="2432" y="3815"/>
                      <a:pt x="2457" y="3865"/>
                    </a:cubicBezTo>
                    <a:cubicBezTo>
                      <a:pt x="2657" y="4241"/>
                      <a:pt x="3058" y="4492"/>
                      <a:pt x="3434" y="4492"/>
                    </a:cubicBezTo>
                    <a:lnTo>
                      <a:pt x="3509" y="4492"/>
                    </a:lnTo>
                    <a:cubicBezTo>
                      <a:pt x="3810" y="4467"/>
                      <a:pt x="4086" y="4291"/>
                      <a:pt x="4261" y="4015"/>
                    </a:cubicBezTo>
                    <a:cubicBezTo>
                      <a:pt x="4412" y="3790"/>
                      <a:pt x="4512" y="3514"/>
                      <a:pt x="4537" y="3213"/>
                    </a:cubicBezTo>
                    <a:cubicBezTo>
                      <a:pt x="4562" y="3113"/>
                      <a:pt x="4487" y="3013"/>
                      <a:pt x="4387" y="3013"/>
                    </a:cubicBezTo>
                    <a:cubicBezTo>
                      <a:pt x="4373" y="3010"/>
                      <a:pt x="4360" y="3008"/>
                      <a:pt x="4347" y="3008"/>
                    </a:cubicBezTo>
                    <a:cubicBezTo>
                      <a:pt x="4262" y="3008"/>
                      <a:pt x="4186" y="3076"/>
                      <a:pt x="4186" y="3163"/>
                    </a:cubicBezTo>
                    <a:cubicBezTo>
                      <a:pt x="4161" y="3414"/>
                      <a:pt x="4086" y="3639"/>
                      <a:pt x="3960" y="3790"/>
                    </a:cubicBezTo>
                    <a:cubicBezTo>
                      <a:pt x="3835" y="3990"/>
                      <a:pt x="3660" y="4116"/>
                      <a:pt x="3484" y="4116"/>
                    </a:cubicBezTo>
                    <a:cubicBezTo>
                      <a:pt x="3468" y="4117"/>
                      <a:pt x="3452" y="4118"/>
                      <a:pt x="3436" y="4118"/>
                    </a:cubicBezTo>
                    <a:cubicBezTo>
                      <a:pt x="3196" y="4118"/>
                      <a:pt x="2923" y="3948"/>
                      <a:pt x="2783" y="3690"/>
                    </a:cubicBezTo>
                    <a:cubicBezTo>
                      <a:pt x="2607" y="3389"/>
                      <a:pt x="2582" y="3038"/>
                      <a:pt x="2557" y="2737"/>
                    </a:cubicBezTo>
                    <a:cubicBezTo>
                      <a:pt x="2557" y="2712"/>
                      <a:pt x="2557" y="2712"/>
                      <a:pt x="2557" y="2712"/>
                    </a:cubicBezTo>
                    <a:cubicBezTo>
                      <a:pt x="2607" y="1835"/>
                      <a:pt x="2557" y="983"/>
                      <a:pt x="2407" y="156"/>
                    </a:cubicBezTo>
                    <a:cubicBezTo>
                      <a:pt x="2407" y="69"/>
                      <a:pt x="2331" y="0"/>
                      <a:pt x="2245" y="0"/>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3"/>
              <p:cNvSpPr/>
              <p:nvPr/>
            </p:nvSpPr>
            <p:spPr>
              <a:xfrm>
                <a:off x="2216925" y="1095375"/>
                <a:ext cx="86500" cy="55225"/>
              </a:xfrm>
              <a:custGeom>
                <a:avLst/>
                <a:gdLst/>
                <a:ahLst/>
                <a:cxnLst/>
                <a:rect l="l" t="t" r="r" b="b"/>
                <a:pathLst>
                  <a:path w="3460" h="2209" extrusionOk="0">
                    <a:moveTo>
                      <a:pt x="1904" y="0"/>
                    </a:moveTo>
                    <a:cubicBezTo>
                      <a:pt x="1348" y="0"/>
                      <a:pt x="798" y="67"/>
                      <a:pt x="277" y="272"/>
                    </a:cubicBezTo>
                    <a:cubicBezTo>
                      <a:pt x="151" y="322"/>
                      <a:pt x="26" y="372"/>
                      <a:pt x="1" y="522"/>
                    </a:cubicBezTo>
                    <a:cubicBezTo>
                      <a:pt x="1" y="597"/>
                      <a:pt x="26" y="698"/>
                      <a:pt x="76" y="773"/>
                    </a:cubicBezTo>
                    <a:cubicBezTo>
                      <a:pt x="352" y="1324"/>
                      <a:pt x="728" y="1825"/>
                      <a:pt x="1254" y="2101"/>
                    </a:cubicBezTo>
                    <a:cubicBezTo>
                      <a:pt x="1397" y="2176"/>
                      <a:pt x="1547" y="2208"/>
                      <a:pt x="1698" y="2208"/>
                    </a:cubicBezTo>
                    <a:cubicBezTo>
                      <a:pt x="2207" y="2208"/>
                      <a:pt x="2730" y="1836"/>
                      <a:pt x="3059" y="1450"/>
                    </a:cubicBezTo>
                    <a:cubicBezTo>
                      <a:pt x="3284" y="1149"/>
                      <a:pt x="3460" y="723"/>
                      <a:pt x="3309" y="397"/>
                    </a:cubicBezTo>
                    <a:cubicBezTo>
                      <a:pt x="3134" y="96"/>
                      <a:pt x="2783" y="46"/>
                      <a:pt x="2482" y="21"/>
                    </a:cubicBezTo>
                    <a:cubicBezTo>
                      <a:pt x="2289" y="8"/>
                      <a:pt x="2096" y="0"/>
                      <a:pt x="1904" y="0"/>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3"/>
              <p:cNvSpPr/>
              <p:nvPr/>
            </p:nvSpPr>
            <p:spPr>
              <a:xfrm>
                <a:off x="2100425" y="1011200"/>
                <a:ext cx="57625" cy="67250"/>
              </a:xfrm>
              <a:custGeom>
                <a:avLst/>
                <a:gdLst/>
                <a:ahLst/>
                <a:cxnLst/>
                <a:rect l="l" t="t" r="r" b="b"/>
                <a:pathLst>
                  <a:path w="2305" h="2690" extrusionOk="0">
                    <a:moveTo>
                      <a:pt x="1159" y="1"/>
                    </a:moveTo>
                    <a:cubicBezTo>
                      <a:pt x="280" y="1"/>
                      <a:pt x="1" y="1027"/>
                      <a:pt x="49" y="1609"/>
                    </a:cubicBezTo>
                    <a:cubicBezTo>
                      <a:pt x="99" y="1934"/>
                      <a:pt x="225" y="2260"/>
                      <a:pt x="525" y="2461"/>
                    </a:cubicBezTo>
                    <a:cubicBezTo>
                      <a:pt x="720" y="2606"/>
                      <a:pt x="977" y="2689"/>
                      <a:pt x="1229" y="2689"/>
                    </a:cubicBezTo>
                    <a:cubicBezTo>
                      <a:pt x="1367" y="2689"/>
                      <a:pt x="1504" y="2664"/>
                      <a:pt x="1628" y="2611"/>
                    </a:cubicBezTo>
                    <a:cubicBezTo>
                      <a:pt x="1904" y="2461"/>
                      <a:pt x="2029" y="2185"/>
                      <a:pt x="2130" y="1934"/>
                    </a:cubicBezTo>
                    <a:cubicBezTo>
                      <a:pt x="2305" y="1358"/>
                      <a:pt x="2280" y="681"/>
                      <a:pt x="1804" y="255"/>
                    </a:cubicBezTo>
                    <a:cubicBezTo>
                      <a:pt x="1653" y="130"/>
                      <a:pt x="1478" y="30"/>
                      <a:pt x="1252" y="4"/>
                    </a:cubicBezTo>
                    <a:cubicBezTo>
                      <a:pt x="1221" y="2"/>
                      <a:pt x="1189" y="1"/>
                      <a:pt x="1159"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3"/>
              <p:cNvSpPr/>
              <p:nvPr/>
            </p:nvSpPr>
            <p:spPr>
              <a:xfrm>
                <a:off x="2373000" y="1010575"/>
                <a:ext cx="57625" cy="67075"/>
              </a:xfrm>
              <a:custGeom>
                <a:avLst/>
                <a:gdLst/>
                <a:ahLst/>
                <a:cxnLst/>
                <a:rect l="l" t="t" r="r" b="b"/>
                <a:pathLst>
                  <a:path w="2305" h="2683" extrusionOk="0">
                    <a:moveTo>
                      <a:pt x="1158" y="1"/>
                    </a:moveTo>
                    <a:cubicBezTo>
                      <a:pt x="280" y="1"/>
                      <a:pt x="0" y="1026"/>
                      <a:pt x="49" y="1583"/>
                    </a:cubicBezTo>
                    <a:cubicBezTo>
                      <a:pt x="99" y="1909"/>
                      <a:pt x="224" y="2235"/>
                      <a:pt x="525" y="2461"/>
                    </a:cubicBezTo>
                    <a:cubicBezTo>
                      <a:pt x="712" y="2601"/>
                      <a:pt x="957" y="2683"/>
                      <a:pt x="1199" y="2683"/>
                    </a:cubicBezTo>
                    <a:cubicBezTo>
                      <a:pt x="1347" y="2683"/>
                      <a:pt x="1495" y="2652"/>
                      <a:pt x="1628" y="2586"/>
                    </a:cubicBezTo>
                    <a:cubicBezTo>
                      <a:pt x="1903" y="2461"/>
                      <a:pt x="2029" y="2185"/>
                      <a:pt x="2129" y="1909"/>
                    </a:cubicBezTo>
                    <a:cubicBezTo>
                      <a:pt x="2304" y="1358"/>
                      <a:pt x="2279" y="681"/>
                      <a:pt x="1803" y="230"/>
                    </a:cubicBezTo>
                    <a:cubicBezTo>
                      <a:pt x="1653" y="105"/>
                      <a:pt x="1477" y="4"/>
                      <a:pt x="1252" y="4"/>
                    </a:cubicBezTo>
                    <a:cubicBezTo>
                      <a:pt x="1220" y="2"/>
                      <a:pt x="1189" y="1"/>
                      <a:pt x="1158"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3"/>
              <p:cNvSpPr/>
              <p:nvPr/>
            </p:nvSpPr>
            <p:spPr>
              <a:xfrm>
                <a:off x="1960050" y="1062650"/>
                <a:ext cx="150400" cy="147325"/>
              </a:xfrm>
              <a:custGeom>
                <a:avLst/>
                <a:gdLst/>
                <a:ahLst/>
                <a:cxnLst/>
                <a:rect l="l" t="t" r="r" b="b"/>
                <a:pathLst>
                  <a:path w="6016" h="5893" extrusionOk="0">
                    <a:moveTo>
                      <a:pt x="3015" y="0"/>
                    </a:moveTo>
                    <a:cubicBezTo>
                      <a:pt x="1427" y="0"/>
                      <a:pt x="99" y="1261"/>
                      <a:pt x="50" y="2859"/>
                    </a:cubicBezTo>
                    <a:cubicBezTo>
                      <a:pt x="0" y="4488"/>
                      <a:pt x="1278" y="5841"/>
                      <a:pt x="2907" y="5891"/>
                    </a:cubicBezTo>
                    <a:cubicBezTo>
                      <a:pt x="2938" y="5892"/>
                      <a:pt x="2969" y="5893"/>
                      <a:pt x="3000" y="5893"/>
                    </a:cubicBezTo>
                    <a:cubicBezTo>
                      <a:pt x="4588" y="5893"/>
                      <a:pt x="5916" y="4632"/>
                      <a:pt x="5965" y="3034"/>
                    </a:cubicBezTo>
                    <a:cubicBezTo>
                      <a:pt x="6015" y="1405"/>
                      <a:pt x="4737" y="52"/>
                      <a:pt x="3108" y="2"/>
                    </a:cubicBezTo>
                    <a:cubicBezTo>
                      <a:pt x="3077" y="1"/>
                      <a:pt x="3046" y="0"/>
                      <a:pt x="3015" y="0"/>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3"/>
              <p:cNvSpPr/>
              <p:nvPr/>
            </p:nvSpPr>
            <p:spPr>
              <a:xfrm>
                <a:off x="2430600" y="1044475"/>
                <a:ext cx="149775" cy="147975"/>
              </a:xfrm>
              <a:custGeom>
                <a:avLst/>
                <a:gdLst/>
                <a:ahLst/>
                <a:cxnLst/>
                <a:rect l="l" t="t" r="r" b="b"/>
                <a:pathLst>
                  <a:path w="5991" h="5919" extrusionOk="0">
                    <a:moveTo>
                      <a:pt x="2990" y="0"/>
                    </a:moveTo>
                    <a:cubicBezTo>
                      <a:pt x="1403" y="0"/>
                      <a:pt x="100" y="1261"/>
                      <a:pt x="50" y="2859"/>
                    </a:cubicBezTo>
                    <a:cubicBezTo>
                      <a:pt x="0" y="4488"/>
                      <a:pt x="1278" y="5867"/>
                      <a:pt x="2908" y="5917"/>
                    </a:cubicBezTo>
                    <a:cubicBezTo>
                      <a:pt x="2939" y="5918"/>
                      <a:pt x="2969" y="5918"/>
                      <a:pt x="3000" y="5918"/>
                    </a:cubicBezTo>
                    <a:cubicBezTo>
                      <a:pt x="4588" y="5918"/>
                      <a:pt x="5891" y="4658"/>
                      <a:pt x="5940" y="3059"/>
                    </a:cubicBezTo>
                    <a:cubicBezTo>
                      <a:pt x="5990" y="1430"/>
                      <a:pt x="4712" y="52"/>
                      <a:pt x="3083" y="2"/>
                    </a:cubicBezTo>
                    <a:cubicBezTo>
                      <a:pt x="3052" y="1"/>
                      <a:pt x="3021" y="0"/>
                      <a:pt x="2990" y="0"/>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3" name="Google Shape;1673;p33"/>
            <p:cNvGrpSpPr/>
            <p:nvPr/>
          </p:nvGrpSpPr>
          <p:grpSpPr>
            <a:xfrm rot="3425889">
              <a:off x="6873819" y="3739530"/>
              <a:ext cx="864147" cy="672971"/>
              <a:chOff x="1530147" y="3725108"/>
              <a:chExt cx="864149" cy="672973"/>
            </a:xfrm>
          </p:grpSpPr>
          <p:sp>
            <p:nvSpPr>
              <p:cNvPr id="1674" name="Google Shape;1674;p33"/>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3"/>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3"/>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3"/>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3"/>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79" name="Google Shape;1679;p33"/>
          <p:cNvSpPr/>
          <p:nvPr/>
        </p:nvSpPr>
        <p:spPr>
          <a:xfrm flipH="1">
            <a:off x="8173175" y="605950"/>
            <a:ext cx="191100" cy="191100"/>
          </a:xfrm>
          <a:prstGeom prst="leftArrow">
            <a:avLst>
              <a:gd name="adj1" fmla="val 50000"/>
              <a:gd name="adj2"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3">
            <a:hlinkClick r:id="rId3" action="ppaction://hlinksldjump"/>
          </p:cNvPr>
          <p:cNvSpPr/>
          <p:nvPr/>
        </p:nvSpPr>
        <p:spPr>
          <a:xfrm>
            <a:off x="7749325" y="539500"/>
            <a:ext cx="324000" cy="324000"/>
          </a:xfrm>
          <a:prstGeom prst="roundRect">
            <a:avLst>
              <a:gd name="adj" fmla="val 16667"/>
            </a:avLst>
          </a:prstGeom>
          <a:solidFill>
            <a:srgbClr val="ACD3C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81" name="Google Shape;1681;p33"/>
          <p:cNvSpPr/>
          <p:nvPr/>
        </p:nvSpPr>
        <p:spPr>
          <a:xfrm>
            <a:off x="7815775" y="605950"/>
            <a:ext cx="191100" cy="191100"/>
          </a:xfrm>
          <a:prstGeom prst="leftArrow">
            <a:avLst>
              <a:gd name="adj1" fmla="val 50000"/>
              <a:gd name="adj2"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3">
            <a:hlinkClick r:id="rId5" action="ppaction://hlinksldjump"/>
          </p:cNvPr>
          <p:cNvSpPr/>
          <p:nvPr/>
        </p:nvSpPr>
        <p:spPr>
          <a:xfrm>
            <a:off x="713225" y="539500"/>
            <a:ext cx="1088700" cy="324000"/>
          </a:xfrm>
          <a:prstGeom prst="roundRect">
            <a:avLst>
              <a:gd name="adj" fmla="val 16667"/>
            </a:avLst>
          </a:prstGeom>
          <a:solidFill>
            <a:srgbClr val="ACD3C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2"/>
                </a:solidFill>
                <a:latin typeface="Barlow Medium"/>
                <a:ea typeface="Barlow Medium"/>
                <a:cs typeface="Barlow Medium"/>
                <a:sym typeface="Barlow Medium"/>
              </a:rPr>
              <a:t>More games</a:t>
            </a:r>
            <a:endParaRPr sz="1200">
              <a:solidFill>
                <a:schemeClr val="dk2"/>
              </a:solidFill>
              <a:latin typeface="Barlow Medium"/>
              <a:ea typeface="Barlow Medium"/>
              <a:cs typeface="Barlow Medium"/>
              <a:sym typeface="Barlow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66F9321-FDE9-4E87-83C2-87C6830BB619}"/>
              </a:ext>
            </a:extLst>
          </p:cNvPr>
          <p:cNvSpPr/>
          <p:nvPr/>
        </p:nvSpPr>
        <p:spPr>
          <a:xfrm>
            <a:off x="452120" y="1885950"/>
            <a:ext cx="8239760" cy="1815882"/>
          </a:xfrm>
          <a:prstGeom prst="rect">
            <a:avLst/>
          </a:prstGeom>
        </p:spPr>
        <p:txBody>
          <a:bodyPr wrap="square">
            <a:spAutoFit/>
          </a:bodyPr>
          <a:lstStyle/>
          <a:p>
            <a:pPr algn="just" defTabSz="1219170"/>
            <a:r>
              <a:rPr lang="vi-VN" sz="2800" dirty="0">
                <a:solidFill>
                  <a:prstClr val="black"/>
                </a:solidFill>
                <a:latin typeface="Times New Roman" panose="02020603050405020304" pitchFamily="18" charset="0"/>
              </a:rPr>
              <a:t>c. Người khổng lồ đi lạc vào kinh đô của vương quốc tí hon. Một sự liên tưởng vô cùng thật và sống động. Ta có cảm giác mình là nhân vật chính trong thế giới cổ tích.</a:t>
            </a:r>
            <a:endParaRPr lang="en-US" sz="2800" dirty="0">
              <a:solidFill>
                <a:prstClr val="black"/>
              </a:solidFill>
              <a:latin typeface="Calibri"/>
            </a:endParaRPr>
          </a:p>
        </p:txBody>
      </p:sp>
      <p:sp>
        <p:nvSpPr>
          <p:cNvPr id="5" name="Rectangle 4">
            <a:extLst>
              <a:ext uri="{FF2B5EF4-FFF2-40B4-BE49-F238E27FC236}">
                <a16:creationId xmlns="" xmlns:a16="http://schemas.microsoft.com/office/drawing/2014/main" id="{FD329430-3204-4AF6-8E27-131F11DCC5E5}"/>
              </a:ext>
            </a:extLst>
          </p:cNvPr>
          <p:cNvSpPr/>
          <p:nvPr/>
        </p:nvSpPr>
        <p:spPr>
          <a:xfrm>
            <a:off x="1653309" y="488272"/>
            <a:ext cx="6096000" cy="748988"/>
          </a:xfrm>
          <a:prstGeom prst="rect">
            <a:avLst/>
          </a:prstGeom>
        </p:spPr>
        <p:txBody>
          <a:bodyPr wrap="square">
            <a:spAutoFit/>
          </a:bodyPr>
          <a:lstStyle/>
          <a:p>
            <a:pPr defTabSz="1219170"/>
            <a:r>
              <a:rPr lang="en-US" sz="4267" dirty="0">
                <a:solidFill>
                  <a:srgbClr val="FF0000"/>
                </a:solidFill>
                <a:latin typeface="Calibri"/>
              </a:rPr>
              <a:t> c) </a:t>
            </a:r>
            <a:r>
              <a:rPr lang="en-US" sz="4267" dirty="0" err="1">
                <a:solidFill>
                  <a:srgbClr val="FF0000"/>
                </a:solidFill>
                <a:latin typeface="Calibri"/>
              </a:rPr>
              <a:t>Kì</a:t>
            </a:r>
            <a:r>
              <a:rPr lang="en-US" sz="4267" dirty="0">
                <a:solidFill>
                  <a:srgbClr val="FF0000"/>
                </a:solidFill>
                <a:latin typeface="Calibri"/>
              </a:rPr>
              <a:t> </a:t>
            </a:r>
            <a:r>
              <a:rPr lang="en-US" sz="4267" dirty="0" err="1">
                <a:solidFill>
                  <a:srgbClr val="FF0000"/>
                </a:solidFill>
                <a:latin typeface="Calibri"/>
              </a:rPr>
              <a:t>diệu</a:t>
            </a:r>
            <a:r>
              <a:rPr lang="en-US" sz="4267" dirty="0">
                <a:solidFill>
                  <a:srgbClr val="FF0000"/>
                </a:solidFill>
                <a:latin typeface="Calibri"/>
              </a:rPr>
              <a:t> </a:t>
            </a:r>
            <a:r>
              <a:rPr lang="en-US" sz="4267" dirty="0" err="1">
                <a:solidFill>
                  <a:srgbClr val="FF0000"/>
                </a:solidFill>
                <a:latin typeface="Calibri"/>
              </a:rPr>
              <a:t>rừng</a:t>
            </a:r>
            <a:r>
              <a:rPr lang="en-US" sz="4267" dirty="0">
                <a:solidFill>
                  <a:srgbClr val="FF0000"/>
                </a:solidFill>
                <a:latin typeface="Calibri"/>
              </a:rPr>
              <a:t> </a:t>
            </a:r>
            <a:r>
              <a:rPr lang="en-US" sz="4267" dirty="0" err="1">
                <a:solidFill>
                  <a:srgbClr val="FF0000"/>
                </a:solidFill>
                <a:latin typeface="Calibri"/>
              </a:rPr>
              <a:t>xanh</a:t>
            </a:r>
            <a:endParaRPr lang="en-US" sz="4267" dirty="0">
              <a:solidFill>
                <a:srgbClr val="FF0000"/>
              </a:solidFill>
              <a:latin typeface="Calibri"/>
            </a:endParaRPr>
          </a:p>
        </p:txBody>
      </p:sp>
    </p:spTree>
    <p:extLst>
      <p:ext uri="{BB962C8B-B14F-4D97-AF65-F5344CB8AC3E}">
        <p14:creationId xmlns:p14="http://schemas.microsoft.com/office/powerpoint/2010/main" val="423138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grpSp>
        <p:nvGrpSpPr>
          <p:cNvPr id="2220" name="Google Shape;2220;p38"/>
          <p:cNvGrpSpPr/>
          <p:nvPr/>
        </p:nvGrpSpPr>
        <p:grpSpPr>
          <a:xfrm>
            <a:off x="-7445" y="1550074"/>
            <a:ext cx="1121524" cy="3232939"/>
            <a:chOff x="-7446" y="1038262"/>
            <a:chExt cx="1921399" cy="3744751"/>
          </a:xfrm>
        </p:grpSpPr>
        <p:grpSp>
          <p:nvGrpSpPr>
            <p:cNvPr id="2221" name="Google Shape;2221;p38"/>
            <p:cNvGrpSpPr/>
            <p:nvPr/>
          </p:nvGrpSpPr>
          <p:grpSpPr>
            <a:xfrm>
              <a:off x="-7446" y="1038262"/>
              <a:ext cx="1672773" cy="3437871"/>
              <a:chOff x="-7446" y="1038262"/>
              <a:chExt cx="1672773" cy="3437871"/>
            </a:xfrm>
          </p:grpSpPr>
          <p:grpSp>
            <p:nvGrpSpPr>
              <p:cNvPr id="2222" name="Google Shape;2222;p38"/>
              <p:cNvGrpSpPr/>
              <p:nvPr/>
            </p:nvGrpSpPr>
            <p:grpSpPr>
              <a:xfrm>
                <a:off x="430655" y="2477284"/>
                <a:ext cx="151241" cy="137891"/>
                <a:chOff x="1474943" y="3859420"/>
                <a:chExt cx="118956" cy="108456"/>
              </a:xfrm>
            </p:grpSpPr>
            <p:sp>
              <p:nvSpPr>
                <p:cNvPr id="2223" name="Google Shape;2223;p38"/>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8"/>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8"/>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6" name="Google Shape;2226;p38"/>
              <p:cNvSpPr/>
              <p:nvPr/>
            </p:nvSpPr>
            <p:spPr>
              <a:xfrm>
                <a:off x="317289" y="1839356"/>
                <a:ext cx="72718" cy="56711"/>
              </a:xfrm>
              <a:custGeom>
                <a:avLst/>
                <a:gdLst/>
                <a:ahLst/>
                <a:cxnLst/>
                <a:rect l="l" t="t" r="r" b="b"/>
                <a:pathLst>
                  <a:path w="2694" h="2101" extrusionOk="0">
                    <a:moveTo>
                      <a:pt x="1347" y="1"/>
                    </a:moveTo>
                    <a:cubicBezTo>
                      <a:pt x="0" y="1"/>
                      <a:pt x="0" y="2100"/>
                      <a:pt x="1347" y="2100"/>
                    </a:cubicBezTo>
                    <a:cubicBezTo>
                      <a:pt x="2693" y="2100"/>
                      <a:pt x="2693"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8"/>
              <p:cNvSpPr/>
              <p:nvPr/>
            </p:nvSpPr>
            <p:spPr>
              <a:xfrm>
                <a:off x="373352" y="1727229"/>
                <a:ext cx="72718" cy="56090"/>
              </a:xfrm>
              <a:custGeom>
                <a:avLst/>
                <a:gdLst/>
                <a:ahLst/>
                <a:cxnLst/>
                <a:rect l="l" t="t" r="r" b="b"/>
                <a:pathLst>
                  <a:path w="2694" h="2078" extrusionOk="0">
                    <a:moveTo>
                      <a:pt x="1347" y="0"/>
                    </a:moveTo>
                    <a:cubicBezTo>
                      <a:pt x="0" y="0"/>
                      <a:pt x="0" y="2077"/>
                      <a:pt x="1347" y="2077"/>
                    </a:cubicBezTo>
                    <a:cubicBezTo>
                      <a:pt x="2694" y="2077"/>
                      <a:pt x="2694" y="0"/>
                      <a:pt x="1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8"/>
              <p:cNvSpPr/>
              <p:nvPr/>
            </p:nvSpPr>
            <p:spPr>
              <a:xfrm>
                <a:off x="430036" y="1839356"/>
                <a:ext cx="72097" cy="56711"/>
              </a:xfrm>
              <a:custGeom>
                <a:avLst/>
                <a:gdLst/>
                <a:ahLst/>
                <a:cxnLst/>
                <a:rect l="l" t="t" r="r" b="b"/>
                <a:pathLst>
                  <a:path w="2671" h="2101" extrusionOk="0">
                    <a:moveTo>
                      <a:pt x="1347" y="1"/>
                    </a:moveTo>
                    <a:cubicBezTo>
                      <a:pt x="0" y="1"/>
                      <a:pt x="0" y="2100"/>
                      <a:pt x="1347" y="2100"/>
                    </a:cubicBezTo>
                    <a:cubicBezTo>
                      <a:pt x="2671" y="2100"/>
                      <a:pt x="2671"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8"/>
              <p:cNvSpPr/>
              <p:nvPr/>
            </p:nvSpPr>
            <p:spPr>
              <a:xfrm>
                <a:off x="2" y="3093384"/>
                <a:ext cx="84936" cy="437377"/>
              </a:xfrm>
              <a:custGeom>
                <a:avLst/>
                <a:gdLst/>
                <a:ahLst/>
                <a:cxnLst/>
                <a:rect l="l" t="t" r="r" b="b"/>
                <a:pathLst>
                  <a:path w="2475" h="12745" extrusionOk="0">
                    <a:moveTo>
                      <a:pt x="2048" y="1"/>
                    </a:moveTo>
                    <a:cubicBezTo>
                      <a:pt x="1911" y="1"/>
                      <a:pt x="1780" y="78"/>
                      <a:pt x="1735" y="259"/>
                    </a:cubicBezTo>
                    <a:cubicBezTo>
                      <a:pt x="1096" y="3043"/>
                      <a:pt x="525" y="5874"/>
                      <a:pt x="0" y="8704"/>
                    </a:cubicBezTo>
                    <a:lnTo>
                      <a:pt x="0" y="12744"/>
                    </a:lnTo>
                    <a:cubicBezTo>
                      <a:pt x="662" y="8613"/>
                      <a:pt x="1461" y="4504"/>
                      <a:pt x="2419" y="441"/>
                    </a:cubicBezTo>
                    <a:cubicBezTo>
                      <a:pt x="2475" y="179"/>
                      <a:pt x="2255" y="1"/>
                      <a:pt x="2048"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8"/>
              <p:cNvSpPr/>
              <p:nvPr/>
            </p:nvSpPr>
            <p:spPr>
              <a:xfrm>
                <a:off x="2" y="3354334"/>
                <a:ext cx="575882" cy="1097714"/>
              </a:xfrm>
              <a:custGeom>
                <a:avLst/>
                <a:gdLst/>
                <a:ahLst/>
                <a:cxnLst/>
                <a:rect l="l" t="t" r="r" b="b"/>
                <a:pathLst>
                  <a:path w="16781" h="31987" extrusionOk="0">
                    <a:moveTo>
                      <a:pt x="885" y="1"/>
                    </a:moveTo>
                    <a:cubicBezTo>
                      <a:pt x="571" y="1"/>
                      <a:pt x="276" y="141"/>
                      <a:pt x="0" y="374"/>
                    </a:cubicBezTo>
                    <a:lnTo>
                      <a:pt x="0" y="31987"/>
                    </a:lnTo>
                    <a:lnTo>
                      <a:pt x="9062" y="31987"/>
                    </a:lnTo>
                    <a:cubicBezTo>
                      <a:pt x="9176" y="30434"/>
                      <a:pt x="9495" y="28859"/>
                      <a:pt x="9861" y="27307"/>
                    </a:cubicBezTo>
                    <a:cubicBezTo>
                      <a:pt x="10979" y="21647"/>
                      <a:pt x="13353" y="17059"/>
                      <a:pt x="15704" y="11649"/>
                    </a:cubicBezTo>
                    <a:cubicBezTo>
                      <a:pt x="16780" y="9112"/>
                      <a:pt x="16238" y="8050"/>
                      <a:pt x="15180" y="8050"/>
                    </a:cubicBezTo>
                    <a:cubicBezTo>
                      <a:pt x="14353" y="8050"/>
                      <a:pt x="13211" y="8699"/>
                      <a:pt x="12280" y="9800"/>
                    </a:cubicBezTo>
                    <a:cubicBezTo>
                      <a:pt x="9221" y="13384"/>
                      <a:pt x="7395" y="17881"/>
                      <a:pt x="4634" y="21396"/>
                    </a:cubicBezTo>
                    <a:cubicBezTo>
                      <a:pt x="5318" y="18634"/>
                      <a:pt x="6551" y="15872"/>
                      <a:pt x="7806" y="13224"/>
                    </a:cubicBezTo>
                    <a:cubicBezTo>
                      <a:pt x="9039" y="10850"/>
                      <a:pt x="12919" y="2747"/>
                      <a:pt x="11070" y="1560"/>
                    </a:cubicBezTo>
                    <a:cubicBezTo>
                      <a:pt x="10805" y="1383"/>
                      <a:pt x="10534" y="1300"/>
                      <a:pt x="10258" y="1300"/>
                    </a:cubicBezTo>
                    <a:cubicBezTo>
                      <a:pt x="6812" y="1300"/>
                      <a:pt x="2687" y="14304"/>
                      <a:pt x="890" y="18383"/>
                    </a:cubicBezTo>
                    <a:cubicBezTo>
                      <a:pt x="616" y="14480"/>
                      <a:pt x="1872" y="10348"/>
                      <a:pt x="2283" y="6445"/>
                    </a:cubicBezTo>
                    <a:cubicBezTo>
                      <a:pt x="2419" y="5304"/>
                      <a:pt x="3287" y="1150"/>
                      <a:pt x="1438" y="145"/>
                    </a:cubicBezTo>
                    <a:cubicBezTo>
                      <a:pt x="1248" y="46"/>
                      <a:pt x="1063" y="1"/>
                      <a:pt x="885"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8"/>
              <p:cNvSpPr/>
              <p:nvPr/>
            </p:nvSpPr>
            <p:spPr>
              <a:xfrm>
                <a:off x="596110" y="2042421"/>
                <a:ext cx="18806" cy="17262"/>
              </a:xfrm>
              <a:custGeom>
                <a:avLst/>
                <a:gdLst/>
                <a:ahLst/>
                <a:cxnLst/>
                <a:rect l="l" t="t" r="r" b="b"/>
                <a:pathLst>
                  <a:path w="548" h="503" extrusionOk="0">
                    <a:moveTo>
                      <a:pt x="548" y="0"/>
                    </a:moveTo>
                    <a:lnTo>
                      <a:pt x="548" y="0"/>
                    </a:lnTo>
                    <a:cubicBezTo>
                      <a:pt x="365" y="23"/>
                      <a:pt x="183" y="69"/>
                      <a:pt x="0" y="91"/>
                    </a:cubicBezTo>
                    <a:cubicBezTo>
                      <a:pt x="160" y="228"/>
                      <a:pt x="297" y="365"/>
                      <a:pt x="434" y="502"/>
                    </a:cubicBezTo>
                    <a:cubicBezTo>
                      <a:pt x="479" y="343"/>
                      <a:pt x="502" y="160"/>
                      <a:pt x="54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8"/>
              <p:cNvSpPr/>
              <p:nvPr/>
            </p:nvSpPr>
            <p:spPr>
              <a:xfrm>
                <a:off x="586158" y="1651056"/>
                <a:ext cx="494241" cy="417472"/>
              </a:xfrm>
              <a:custGeom>
                <a:avLst/>
                <a:gdLst/>
                <a:ahLst/>
                <a:cxnLst/>
                <a:rect l="l" t="t" r="r" b="b"/>
                <a:pathLst>
                  <a:path w="14402" h="12165" extrusionOk="0">
                    <a:moveTo>
                      <a:pt x="838" y="11404"/>
                    </a:moveTo>
                    <a:lnTo>
                      <a:pt x="838" y="11404"/>
                    </a:lnTo>
                    <a:cubicBezTo>
                      <a:pt x="792" y="11564"/>
                      <a:pt x="769" y="11747"/>
                      <a:pt x="724" y="11906"/>
                    </a:cubicBezTo>
                    <a:cubicBezTo>
                      <a:pt x="587" y="11769"/>
                      <a:pt x="450" y="11632"/>
                      <a:pt x="290" y="11495"/>
                    </a:cubicBezTo>
                    <a:cubicBezTo>
                      <a:pt x="473" y="11473"/>
                      <a:pt x="655" y="11427"/>
                      <a:pt x="838" y="11404"/>
                    </a:cubicBezTo>
                    <a:close/>
                    <a:moveTo>
                      <a:pt x="1667" y="0"/>
                    </a:moveTo>
                    <a:cubicBezTo>
                      <a:pt x="1495" y="0"/>
                      <a:pt x="1329" y="109"/>
                      <a:pt x="1340" y="334"/>
                    </a:cubicBezTo>
                    <a:cubicBezTo>
                      <a:pt x="1500" y="4169"/>
                      <a:pt x="838" y="7980"/>
                      <a:pt x="62" y="11724"/>
                    </a:cubicBezTo>
                    <a:cubicBezTo>
                      <a:pt x="0" y="11990"/>
                      <a:pt x="178" y="12164"/>
                      <a:pt x="396" y="12164"/>
                    </a:cubicBezTo>
                    <a:cubicBezTo>
                      <a:pt x="421" y="12164"/>
                      <a:pt x="447" y="12162"/>
                      <a:pt x="473" y="12157"/>
                    </a:cubicBezTo>
                    <a:cubicBezTo>
                      <a:pt x="2664" y="11838"/>
                      <a:pt x="4764" y="11016"/>
                      <a:pt x="6818" y="10286"/>
                    </a:cubicBezTo>
                    <a:cubicBezTo>
                      <a:pt x="9238" y="9441"/>
                      <a:pt x="11611" y="8528"/>
                      <a:pt x="14008" y="7707"/>
                    </a:cubicBezTo>
                    <a:cubicBezTo>
                      <a:pt x="14401" y="7582"/>
                      <a:pt x="14288" y="7026"/>
                      <a:pt x="13939" y="7026"/>
                    </a:cubicBezTo>
                    <a:cubicBezTo>
                      <a:pt x="13904" y="7026"/>
                      <a:pt x="13866" y="7032"/>
                      <a:pt x="13825" y="7045"/>
                    </a:cubicBezTo>
                    <a:cubicBezTo>
                      <a:pt x="11406" y="7843"/>
                      <a:pt x="9032" y="8756"/>
                      <a:pt x="6635" y="9624"/>
                    </a:cubicBezTo>
                    <a:cubicBezTo>
                      <a:pt x="4764" y="10286"/>
                      <a:pt x="2824" y="11016"/>
                      <a:pt x="838" y="11404"/>
                    </a:cubicBezTo>
                    <a:cubicBezTo>
                      <a:pt x="1568" y="7752"/>
                      <a:pt x="2185" y="4054"/>
                      <a:pt x="2025" y="334"/>
                    </a:cubicBezTo>
                    <a:cubicBezTo>
                      <a:pt x="2025" y="114"/>
                      <a:pt x="1843" y="0"/>
                      <a:pt x="1667"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8"/>
              <p:cNvSpPr/>
              <p:nvPr/>
            </p:nvSpPr>
            <p:spPr>
              <a:xfrm>
                <a:off x="422185" y="1911600"/>
                <a:ext cx="447329" cy="323031"/>
              </a:xfrm>
              <a:custGeom>
                <a:avLst/>
                <a:gdLst/>
                <a:ahLst/>
                <a:cxnLst/>
                <a:rect l="l" t="t" r="r" b="b"/>
                <a:pathLst>
                  <a:path w="13035" h="9413" extrusionOk="0">
                    <a:moveTo>
                      <a:pt x="1470" y="0"/>
                    </a:moveTo>
                    <a:cubicBezTo>
                      <a:pt x="1296" y="0"/>
                      <a:pt x="1119" y="115"/>
                      <a:pt x="1119" y="343"/>
                    </a:cubicBezTo>
                    <a:cubicBezTo>
                      <a:pt x="1051" y="3150"/>
                      <a:pt x="229" y="5889"/>
                      <a:pt x="1" y="8674"/>
                    </a:cubicBezTo>
                    <a:cubicBezTo>
                      <a:pt x="1" y="8834"/>
                      <a:pt x="115" y="8994"/>
                      <a:pt x="252" y="9016"/>
                    </a:cubicBezTo>
                    <a:cubicBezTo>
                      <a:pt x="1627" y="9313"/>
                      <a:pt x="3028" y="9412"/>
                      <a:pt x="4440" y="9412"/>
                    </a:cubicBezTo>
                    <a:cubicBezTo>
                      <a:pt x="7154" y="9412"/>
                      <a:pt x="9905" y="9046"/>
                      <a:pt x="12578" y="9016"/>
                    </a:cubicBezTo>
                    <a:cubicBezTo>
                      <a:pt x="13034" y="9016"/>
                      <a:pt x="13034" y="8332"/>
                      <a:pt x="12578" y="8332"/>
                    </a:cubicBezTo>
                    <a:cubicBezTo>
                      <a:pt x="9697" y="8352"/>
                      <a:pt x="6797" y="8660"/>
                      <a:pt x="3913" y="8660"/>
                    </a:cubicBezTo>
                    <a:cubicBezTo>
                      <a:pt x="3644" y="8660"/>
                      <a:pt x="3374" y="8657"/>
                      <a:pt x="3105" y="8651"/>
                    </a:cubicBezTo>
                    <a:cubicBezTo>
                      <a:pt x="2329" y="8628"/>
                      <a:pt x="1553" y="8560"/>
                      <a:pt x="800" y="8423"/>
                    </a:cubicBezTo>
                    <a:cubicBezTo>
                      <a:pt x="571" y="8377"/>
                      <a:pt x="1051" y="5981"/>
                      <a:pt x="1119" y="5638"/>
                    </a:cubicBezTo>
                    <a:cubicBezTo>
                      <a:pt x="1439" y="3881"/>
                      <a:pt x="1781" y="2146"/>
                      <a:pt x="1804" y="343"/>
                    </a:cubicBezTo>
                    <a:cubicBezTo>
                      <a:pt x="1815" y="115"/>
                      <a:pt x="1644" y="0"/>
                      <a:pt x="1470"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8"/>
              <p:cNvSpPr/>
              <p:nvPr/>
            </p:nvSpPr>
            <p:spPr>
              <a:xfrm>
                <a:off x="198945" y="2038612"/>
                <a:ext cx="434768" cy="392421"/>
              </a:xfrm>
              <a:custGeom>
                <a:avLst/>
                <a:gdLst/>
                <a:ahLst/>
                <a:cxnLst/>
                <a:rect l="l" t="t" r="r" b="b"/>
                <a:pathLst>
                  <a:path w="12669" h="11435" extrusionOk="0">
                    <a:moveTo>
                      <a:pt x="2382" y="0"/>
                    </a:moveTo>
                    <a:cubicBezTo>
                      <a:pt x="2245" y="0"/>
                      <a:pt x="2114" y="75"/>
                      <a:pt x="2078" y="248"/>
                    </a:cubicBezTo>
                    <a:cubicBezTo>
                      <a:pt x="1324" y="3444"/>
                      <a:pt x="617" y="6662"/>
                      <a:pt x="46" y="9880"/>
                    </a:cubicBezTo>
                    <a:cubicBezTo>
                      <a:pt x="1" y="10109"/>
                      <a:pt x="138" y="10314"/>
                      <a:pt x="366" y="10337"/>
                    </a:cubicBezTo>
                    <a:cubicBezTo>
                      <a:pt x="4337" y="10519"/>
                      <a:pt x="8263" y="11067"/>
                      <a:pt x="12235" y="11432"/>
                    </a:cubicBezTo>
                    <a:cubicBezTo>
                      <a:pt x="12249" y="11434"/>
                      <a:pt x="12262" y="11435"/>
                      <a:pt x="12276" y="11435"/>
                    </a:cubicBezTo>
                    <a:cubicBezTo>
                      <a:pt x="12668" y="11435"/>
                      <a:pt x="12655" y="10792"/>
                      <a:pt x="12235" y="10748"/>
                    </a:cubicBezTo>
                    <a:cubicBezTo>
                      <a:pt x="8400" y="10383"/>
                      <a:pt x="4611" y="9858"/>
                      <a:pt x="777" y="9652"/>
                    </a:cubicBezTo>
                    <a:cubicBezTo>
                      <a:pt x="754" y="9789"/>
                      <a:pt x="731" y="9926"/>
                      <a:pt x="708" y="10086"/>
                    </a:cubicBezTo>
                    <a:cubicBezTo>
                      <a:pt x="594" y="9926"/>
                      <a:pt x="480" y="9789"/>
                      <a:pt x="366" y="9629"/>
                    </a:cubicBezTo>
                    <a:lnTo>
                      <a:pt x="366" y="9629"/>
                    </a:lnTo>
                    <a:cubicBezTo>
                      <a:pt x="503" y="9652"/>
                      <a:pt x="640" y="9652"/>
                      <a:pt x="777" y="9652"/>
                    </a:cubicBezTo>
                    <a:cubicBezTo>
                      <a:pt x="1347" y="6571"/>
                      <a:pt x="2032" y="3489"/>
                      <a:pt x="2740" y="431"/>
                    </a:cubicBezTo>
                    <a:cubicBezTo>
                      <a:pt x="2808" y="170"/>
                      <a:pt x="2588" y="0"/>
                      <a:pt x="238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8"/>
              <p:cNvSpPr/>
              <p:nvPr/>
            </p:nvSpPr>
            <p:spPr>
              <a:xfrm>
                <a:off x="211471" y="2369062"/>
                <a:ext cx="14139" cy="15683"/>
              </a:xfrm>
              <a:custGeom>
                <a:avLst/>
                <a:gdLst/>
                <a:ahLst/>
                <a:cxnLst/>
                <a:rect l="l" t="t" r="r" b="b"/>
                <a:pathLst>
                  <a:path w="412" h="457" extrusionOk="0">
                    <a:moveTo>
                      <a:pt x="1" y="0"/>
                    </a:moveTo>
                    <a:cubicBezTo>
                      <a:pt x="115" y="160"/>
                      <a:pt x="229" y="297"/>
                      <a:pt x="343" y="457"/>
                    </a:cubicBezTo>
                    <a:cubicBezTo>
                      <a:pt x="366" y="297"/>
                      <a:pt x="389" y="160"/>
                      <a:pt x="412" y="23"/>
                    </a:cubicBezTo>
                    <a:cubicBezTo>
                      <a:pt x="275" y="23"/>
                      <a:pt x="138" y="23"/>
                      <a:pt x="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8"/>
              <p:cNvSpPr/>
              <p:nvPr/>
            </p:nvSpPr>
            <p:spPr>
              <a:xfrm>
                <a:off x="2" y="1038262"/>
                <a:ext cx="1665325" cy="1843536"/>
              </a:xfrm>
              <a:custGeom>
                <a:avLst/>
                <a:gdLst/>
                <a:ahLst/>
                <a:cxnLst/>
                <a:rect l="l" t="t" r="r" b="b"/>
                <a:pathLst>
                  <a:path w="48527" h="53720" extrusionOk="0">
                    <a:moveTo>
                      <a:pt x="25863" y="1"/>
                    </a:moveTo>
                    <a:cubicBezTo>
                      <a:pt x="20047" y="1"/>
                      <a:pt x="14276" y="3555"/>
                      <a:pt x="12919" y="9493"/>
                    </a:cubicBezTo>
                    <a:cubicBezTo>
                      <a:pt x="9833" y="7156"/>
                      <a:pt x="6192" y="5344"/>
                      <a:pt x="2639" y="5344"/>
                    </a:cubicBezTo>
                    <a:cubicBezTo>
                      <a:pt x="1750" y="5344"/>
                      <a:pt x="867" y="5457"/>
                      <a:pt x="0" y="5704"/>
                    </a:cubicBezTo>
                    <a:lnTo>
                      <a:pt x="0" y="25197"/>
                    </a:lnTo>
                    <a:cubicBezTo>
                      <a:pt x="205" y="25379"/>
                      <a:pt x="411" y="25585"/>
                      <a:pt x="593" y="25790"/>
                    </a:cubicBezTo>
                    <a:cubicBezTo>
                      <a:pt x="411" y="25859"/>
                      <a:pt x="205" y="25927"/>
                      <a:pt x="0" y="26018"/>
                    </a:cubicBezTo>
                    <a:lnTo>
                      <a:pt x="0" y="46127"/>
                    </a:lnTo>
                    <a:cubicBezTo>
                      <a:pt x="478" y="46174"/>
                      <a:pt x="959" y="46197"/>
                      <a:pt x="1442" y="46197"/>
                    </a:cubicBezTo>
                    <a:cubicBezTo>
                      <a:pt x="3999" y="46197"/>
                      <a:pt x="6576" y="45552"/>
                      <a:pt x="8765" y="44438"/>
                    </a:cubicBezTo>
                    <a:lnTo>
                      <a:pt x="9267" y="44918"/>
                    </a:lnTo>
                    <a:cubicBezTo>
                      <a:pt x="11535" y="49328"/>
                      <a:pt x="16571" y="53720"/>
                      <a:pt x="21990" y="53720"/>
                    </a:cubicBezTo>
                    <a:cubicBezTo>
                      <a:pt x="22517" y="53720"/>
                      <a:pt x="23047" y="53678"/>
                      <a:pt x="23579" y="53591"/>
                    </a:cubicBezTo>
                    <a:cubicBezTo>
                      <a:pt x="26569" y="53249"/>
                      <a:pt x="29901" y="51240"/>
                      <a:pt x="31385" y="48433"/>
                    </a:cubicBezTo>
                    <a:cubicBezTo>
                      <a:pt x="33051" y="45260"/>
                      <a:pt x="32229" y="42589"/>
                      <a:pt x="32047" y="38276"/>
                    </a:cubicBezTo>
                    <a:cubicBezTo>
                      <a:pt x="38871" y="38276"/>
                      <a:pt x="45696" y="36450"/>
                      <a:pt x="47203" y="28620"/>
                    </a:cubicBezTo>
                    <a:cubicBezTo>
                      <a:pt x="48527" y="20791"/>
                      <a:pt x="40880" y="18965"/>
                      <a:pt x="35060" y="18303"/>
                    </a:cubicBezTo>
                    <a:cubicBezTo>
                      <a:pt x="38552" y="12483"/>
                      <a:pt x="38712" y="4814"/>
                      <a:pt x="31727" y="1322"/>
                    </a:cubicBezTo>
                    <a:cubicBezTo>
                      <a:pt x="29887" y="425"/>
                      <a:pt x="27872" y="1"/>
                      <a:pt x="2586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8"/>
              <p:cNvSpPr/>
              <p:nvPr/>
            </p:nvSpPr>
            <p:spPr>
              <a:xfrm>
                <a:off x="187096" y="2366461"/>
                <a:ext cx="201684" cy="376840"/>
              </a:xfrm>
              <a:custGeom>
                <a:avLst/>
                <a:gdLst/>
                <a:ahLst/>
                <a:cxnLst/>
                <a:rect l="l" t="t" r="r" b="b"/>
                <a:pathLst>
                  <a:path w="5877" h="10981" extrusionOk="0">
                    <a:moveTo>
                      <a:pt x="5411" y="0"/>
                    </a:moveTo>
                    <a:cubicBezTo>
                      <a:pt x="5308" y="0"/>
                      <a:pt x="5206" y="53"/>
                      <a:pt x="5142" y="181"/>
                    </a:cubicBezTo>
                    <a:cubicBezTo>
                      <a:pt x="3270" y="3559"/>
                      <a:pt x="1490" y="6960"/>
                      <a:pt x="97" y="10567"/>
                    </a:cubicBezTo>
                    <a:cubicBezTo>
                      <a:pt x="0" y="10816"/>
                      <a:pt x="214" y="10981"/>
                      <a:pt x="433" y="10981"/>
                    </a:cubicBezTo>
                    <a:cubicBezTo>
                      <a:pt x="575" y="10981"/>
                      <a:pt x="719" y="10911"/>
                      <a:pt x="782" y="10749"/>
                    </a:cubicBezTo>
                    <a:cubicBezTo>
                      <a:pt x="2152" y="7211"/>
                      <a:pt x="3909" y="3856"/>
                      <a:pt x="5735" y="524"/>
                    </a:cubicBezTo>
                    <a:cubicBezTo>
                      <a:pt x="5876" y="257"/>
                      <a:pt x="5640" y="0"/>
                      <a:pt x="5411"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8"/>
              <p:cNvSpPr/>
              <p:nvPr/>
            </p:nvSpPr>
            <p:spPr>
              <a:xfrm>
                <a:off x="250788" y="2670649"/>
                <a:ext cx="50207" cy="97462"/>
              </a:xfrm>
              <a:custGeom>
                <a:avLst/>
                <a:gdLst/>
                <a:ahLst/>
                <a:cxnLst/>
                <a:rect l="l" t="t" r="r" b="b"/>
                <a:pathLst>
                  <a:path w="1463" h="2840" extrusionOk="0">
                    <a:moveTo>
                      <a:pt x="1047" y="0"/>
                    </a:moveTo>
                    <a:cubicBezTo>
                      <a:pt x="911" y="0"/>
                      <a:pt x="778" y="75"/>
                      <a:pt x="732" y="248"/>
                    </a:cubicBezTo>
                    <a:cubicBezTo>
                      <a:pt x="550" y="979"/>
                      <a:pt x="253" y="1664"/>
                      <a:pt x="71" y="2394"/>
                    </a:cubicBezTo>
                    <a:cubicBezTo>
                      <a:pt x="1" y="2660"/>
                      <a:pt x="222" y="2840"/>
                      <a:pt x="430" y="2840"/>
                    </a:cubicBezTo>
                    <a:cubicBezTo>
                      <a:pt x="562" y="2840"/>
                      <a:pt x="688" y="2767"/>
                      <a:pt x="732" y="2599"/>
                    </a:cubicBezTo>
                    <a:cubicBezTo>
                      <a:pt x="938" y="1869"/>
                      <a:pt x="1212" y="1161"/>
                      <a:pt x="1394" y="431"/>
                    </a:cubicBezTo>
                    <a:cubicBezTo>
                      <a:pt x="1463" y="170"/>
                      <a:pt x="1251" y="0"/>
                      <a:pt x="1047"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8"/>
              <p:cNvSpPr/>
              <p:nvPr/>
            </p:nvSpPr>
            <p:spPr>
              <a:xfrm>
                <a:off x="108001" y="2837471"/>
                <a:ext cx="91388" cy="228555"/>
              </a:xfrm>
              <a:custGeom>
                <a:avLst/>
                <a:gdLst/>
                <a:ahLst/>
                <a:cxnLst/>
                <a:rect l="l" t="t" r="r" b="b"/>
                <a:pathLst>
                  <a:path w="2663" h="6660" extrusionOk="0">
                    <a:moveTo>
                      <a:pt x="2241" y="0"/>
                    </a:moveTo>
                    <a:cubicBezTo>
                      <a:pt x="2102" y="0"/>
                      <a:pt x="1964" y="75"/>
                      <a:pt x="1909" y="248"/>
                    </a:cubicBezTo>
                    <a:cubicBezTo>
                      <a:pt x="1316" y="2234"/>
                      <a:pt x="768" y="4243"/>
                      <a:pt x="83" y="6229"/>
                    </a:cubicBezTo>
                    <a:cubicBezTo>
                      <a:pt x="1" y="6489"/>
                      <a:pt x="207" y="6659"/>
                      <a:pt x="419" y="6659"/>
                    </a:cubicBezTo>
                    <a:cubicBezTo>
                      <a:pt x="560" y="6659"/>
                      <a:pt x="704" y="6584"/>
                      <a:pt x="768" y="6411"/>
                    </a:cubicBezTo>
                    <a:cubicBezTo>
                      <a:pt x="1430" y="4425"/>
                      <a:pt x="2000" y="2417"/>
                      <a:pt x="2594" y="431"/>
                    </a:cubicBezTo>
                    <a:cubicBezTo>
                      <a:pt x="2662" y="170"/>
                      <a:pt x="2451" y="0"/>
                      <a:pt x="2241"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8"/>
              <p:cNvSpPr/>
              <p:nvPr/>
            </p:nvSpPr>
            <p:spPr>
              <a:xfrm>
                <a:off x="108962" y="3011361"/>
                <a:ext cx="109988" cy="374232"/>
              </a:xfrm>
              <a:custGeom>
                <a:avLst/>
                <a:gdLst/>
                <a:ahLst/>
                <a:cxnLst/>
                <a:rect l="l" t="t" r="r" b="b"/>
                <a:pathLst>
                  <a:path w="3205" h="10905" extrusionOk="0">
                    <a:moveTo>
                      <a:pt x="2789" y="1"/>
                    </a:moveTo>
                    <a:cubicBezTo>
                      <a:pt x="2653" y="1"/>
                      <a:pt x="2520" y="76"/>
                      <a:pt x="2474" y="249"/>
                    </a:cubicBezTo>
                    <a:cubicBezTo>
                      <a:pt x="1584" y="3627"/>
                      <a:pt x="808" y="7051"/>
                      <a:pt x="55" y="10474"/>
                    </a:cubicBezTo>
                    <a:cubicBezTo>
                      <a:pt x="0" y="10735"/>
                      <a:pt x="217" y="10905"/>
                      <a:pt x="424" y="10905"/>
                    </a:cubicBezTo>
                    <a:cubicBezTo>
                      <a:pt x="561" y="10905"/>
                      <a:pt x="694" y="10830"/>
                      <a:pt x="740" y="10657"/>
                    </a:cubicBezTo>
                    <a:cubicBezTo>
                      <a:pt x="1493" y="7233"/>
                      <a:pt x="2246" y="3832"/>
                      <a:pt x="3136" y="431"/>
                    </a:cubicBezTo>
                    <a:cubicBezTo>
                      <a:pt x="3205" y="171"/>
                      <a:pt x="2993" y="1"/>
                      <a:pt x="2789"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8"/>
              <p:cNvSpPr/>
              <p:nvPr/>
            </p:nvSpPr>
            <p:spPr>
              <a:xfrm>
                <a:off x="825" y="3122587"/>
                <a:ext cx="95162" cy="271966"/>
              </a:xfrm>
              <a:custGeom>
                <a:avLst/>
                <a:gdLst/>
                <a:ahLst/>
                <a:cxnLst/>
                <a:rect l="l" t="t" r="r" b="b"/>
                <a:pathLst>
                  <a:path w="2773" h="7925" extrusionOk="0">
                    <a:moveTo>
                      <a:pt x="2356" y="1"/>
                    </a:moveTo>
                    <a:cubicBezTo>
                      <a:pt x="2220" y="1"/>
                      <a:pt x="2087" y="76"/>
                      <a:pt x="2042" y="249"/>
                    </a:cubicBezTo>
                    <a:cubicBezTo>
                      <a:pt x="1426" y="2668"/>
                      <a:pt x="535" y="5042"/>
                      <a:pt x="56" y="7484"/>
                    </a:cubicBezTo>
                    <a:cubicBezTo>
                      <a:pt x="1" y="7746"/>
                      <a:pt x="220" y="7925"/>
                      <a:pt x="423" y="7925"/>
                    </a:cubicBezTo>
                    <a:cubicBezTo>
                      <a:pt x="556" y="7925"/>
                      <a:pt x="682" y="7848"/>
                      <a:pt x="718" y="7667"/>
                    </a:cubicBezTo>
                    <a:cubicBezTo>
                      <a:pt x="1197" y="5225"/>
                      <a:pt x="2088" y="2851"/>
                      <a:pt x="2704" y="431"/>
                    </a:cubicBezTo>
                    <a:cubicBezTo>
                      <a:pt x="2772" y="171"/>
                      <a:pt x="2561" y="1"/>
                      <a:pt x="2356"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8"/>
              <p:cNvSpPr/>
              <p:nvPr/>
            </p:nvSpPr>
            <p:spPr>
              <a:xfrm>
                <a:off x="6316" y="3430902"/>
                <a:ext cx="61017" cy="195129"/>
              </a:xfrm>
              <a:custGeom>
                <a:avLst/>
                <a:gdLst/>
                <a:ahLst/>
                <a:cxnLst/>
                <a:rect l="l" t="t" r="r" b="b"/>
                <a:pathLst>
                  <a:path w="1778" h="5686" extrusionOk="0">
                    <a:moveTo>
                      <a:pt x="1355" y="0"/>
                    </a:moveTo>
                    <a:cubicBezTo>
                      <a:pt x="1222" y="0"/>
                      <a:pt x="1096" y="77"/>
                      <a:pt x="1060" y="258"/>
                    </a:cubicBezTo>
                    <a:cubicBezTo>
                      <a:pt x="718" y="1924"/>
                      <a:pt x="398" y="3590"/>
                      <a:pt x="56" y="5234"/>
                    </a:cubicBezTo>
                    <a:cubicBezTo>
                      <a:pt x="1" y="5510"/>
                      <a:pt x="221" y="5686"/>
                      <a:pt x="424" y="5686"/>
                    </a:cubicBezTo>
                    <a:cubicBezTo>
                      <a:pt x="556" y="5686"/>
                      <a:pt x="682" y="5611"/>
                      <a:pt x="718" y="5439"/>
                    </a:cubicBezTo>
                    <a:cubicBezTo>
                      <a:pt x="1060" y="3773"/>
                      <a:pt x="1380" y="2107"/>
                      <a:pt x="1722" y="441"/>
                    </a:cubicBezTo>
                    <a:cubicBezTo>
                      <a:pt x="1777" y="179"/>
                      <a:pt x="1558" y="0"/>
                      <a:pt x="1355"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8"/>
              <p:cNvSpPr/>
              <p:nvPr/>
            </p:nvSpPr>
            <p:spPr>
              <a:xfrm>
                <a:off x="-7446" y="3682558"/>
                <a:ext cx="65821" cy="385420"/>
              </a:xfrm>
              <a:custGeom>
                <a:avLst/>
                <a:gdLst/>
                <a:ahLst/>
                <a:cxnLst/>
                <a:rect l="l" t="t" r="r" b="b"/>
                <a:pathLst>
                  <a:path w="1918" h="11231" extrusionOk="0">
                    <a:moveTo>
                      <a:pt x="1584" y="1"/>
                    </a:moveTo>
                    <a:cubicBezTo>
                      <a:pt x="1410" y="1"/>
                      <a:pt x="1221" y="115"/>
                      <a:pt x="1187" y="343"/>
                    </a:cubicBezTo>
                    <a:cubicBezTo>
                      <a:pt x="754" y="3858"/>
                      <a:pt x="366" y="7373"/>
                      <a:pt x="23" y="10888"/>
                    </a:cubicBezTo>
                    <a:cubicBezTo>
                      <a:pt x="0" y="11117"/>
                      <a:pt x="166" y="11231"/>
                      <a:pt x="343" y="11231"/>
                    </a:cubicBezTo>
                    <a:cubicBezTo>
                      <a:pt x="520" y="11231"/>
                      <a:pt x="708" y="11117"/>
                      <a:pt x="731" y="10888"/>
                    </a:cubicBezTo>
                    <a:cubicBezTo>
                      <a:pt x="1073" y="7373"/>
                      <a:pt x="1438" y="3858"/>
                      <a:pt x="1895" y="343"/>
                    </a:cubicBezTo>
                    <a:cubicBezTo>
                      <a:pt x="1918" y="115"/>
                      <a:pt x="1758" y="1"/>
                      <a:pt x="1584"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8"/>
              <p:cNvSpPr/>
              <p:nvPr/>
            </p:nvSpPr>
            <p:spPr>
              <a:xfrm>
                <a:off x="457348" y="1868079"/>
                <a:ext cx="61463" cy="183907"/>
              </a:xfrm>
              <a:custGeom>
                <a:avLst/>
                <a:gdLst/>
                <a:ahLst/>
                <a:cxnLst/>
                <a:rect l="l" t="t" r="r" b="b"/>
                <a:pathLst>
                  <a:path w="1791" h="5359" extrusionOk="0">
                    <a:moveTo>
                      <a:pt x="1364" y="0"/>
                    </a:moveTo>
                    <a:cubicBezTo>
                      <a:pt x="1228" y="0"/>
                      <a:pt x="1097" y="75"/>
                      <a:pt x="1060" y="248"/>
                    </a:cubicBezTo>
                    <a:cubicBezTo>
                      <a:pt x="718" y="1800"/>
                      <a:pt x="398" y="3375"/>
                      <a:pt x="56" y="4928"/>
                    </a:cubicBezTo>
                    <a:cubicBezTo>
                      <a:pt x="1" y="5188"/>
                      <a:pt x="218" y="5358"/>
                      <a:pt x="425" y="5358"/>
                    </a:cubicBezTo>
                    <a:cubicBezTo>
                      <a:pt x="562" y="5358"/>
                      <a:pt x="695" y="5283"/>
                      <a:pt x="741" y="5110"/>
                    </a:cubicBezTo>
                    <a:cubicBezTo>
                      <a:pt x="1083" y="3558"/>
                      <a:pt x="1380" y="1983"/>
                      <a:pt x="1722" y="431"/>
                    </a:cubicBezTo>
                    <a:cubicBezTo>
                      <a:pt x="1791" y="170"/>
                      <a:pt x="1571" y="0"/>
                      <a:pt x="1364"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8"/>
              <p:cNvSpPr/>
              <p:nvPr/>
            </p:nvSpPr>
            <p:spPr>
              <a:xfrm>
                <a:off x="608935" y="2063651"/>
                <a:ext cx="138059" cy="103570"/>
              </a:xfrm>
              <a:custGeom>
                <a:avLst/>
                <a:gdLst/>
                <a:ahLst/>
                <a:cxnLst/>
                <a:rect l="l" t="t" r="r" b="b"/>
                <a:pathLst>
                  <a:path w="4023" h="3018" extrusionOk="0">
                    <a:moveTo>
                      <a:pt x="3522" y="1"/>
                    </a:moveTo>
                    <a:cubicBezTo>
                      <a:pt x="3468" y="1"/>
                      <a:pt x="3410" y="16"/>
                      <a:pt x="3351" y="51"/>
                    </a:cubicBezTo>
                    <a:cubicBezTo>
                      <a:pt x="2209" y="713"/>
                      <a:pt x="1274" y="1603"/>
                      <a:pt x="269" y="2447"/>
                    </a:cubicBezTo>
                    <a:cubicBezTo>
                      <a:pt x="1" y="2662"/>
                      <a:pt x="252" y="3017"/>
                      <a:pt x="538" y="3017"/>
                    </a:cubicBezTo>
                    <a:cubicBezTo>
                      <a:pt x="616" y="3017"/>
                      <a:pt x="698" y="2991"/>
                      <a:pt x="771" y="2927"/>
                    </a:cubicBezTo>
                    <a:cubicBezTo>
                      <a:pt x="1730" y="2128"/>
                      <a:pt x="2620" y="1283"/>
                      <a:pt x="3693" y="667"/>
                    </a:cubicBezTo>
                    <a:cubicBezTo>
                      <a:pt x="4022" y="473"/>
                      <a:pt x="3826" y="1"/>
                      <a:pt x="3522"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8"/>
              <p:cNvSpPr/>
              <p:nvPr/>
            </p:nvSpPr>
            <p:spPr>
              <a:xfrm>
                <a:off x="885139" y="2530427"/>
                <a:ext cx="21174" cy="17262"/>
              </a:xfrm>
              <a:custGeom>
                <a:avLst/>
                <a:gdLst/>
                <a:ahLst/>
                <a:cxnLst/>
                <a:rect l="l" t="t" r="r" b="b"/>
                <a:pathLst>
                  <a:path w="617" h="503" extrusionOk="0">
                    <a:moveTo>
                      <a:pt x="434" y="0"/>
                    </a:moveTo>
                    <a:cubicBezTo>
                      <a:pt x="297" y="137"/>
                      <a:pt x="160" y="274"/>
                      <a:pt x="1" y="411"/>
                    </a:cubicBezTo>
                    <a:cubicBezTo>
                      <a:pt x="206" y="457"/>
                      <a:pt x="411" y="502"/>
                      <a:pt x="617" y="502"/>
                    </a:cubicBezTo>
                    <a:cubicBezTo>
                      <a:pt x="571" y="343"/>
                      <a:pt x="503" y="160"/>
                      <a:pt x="434"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8"/>
              <p:cNvSpPr/>
              <p:nvPr/>
            </p:nvSpPr>
            <p:spPr>
              <a:xfrm>
                <a:off x="536568" y="2281311"/>
                <a:ext cx="627461" cy="633741"/>
              </a:xfrm>
              <a:custGeom>
                <a:avLst/>
                <a:gdLst/>
                <a:ahLst/>
                <a:cxnLst/>
                <a:rect l="l" t="t" r="r" b="b"/>
                <a:pathLst>
                  <a:path w="18284" h="18467" extrusionOk="0">
                    <a:moveTo>
                      <a:pt x="10591" y="7259"/>
                    </a:moveTo>
                    <a:cubicBezTo>
                      <a:pt x="10660" y="7419"/>
                      <a:pt x="10728" y="7602"/>
                      <a:pt x="10774" y="7761"/>
                    </a:cubicBezTo>
                    <a:cubicBezTo>
                      <a:pt x="10568" y="7761"/>
                      <a:pt x="10363" y="7716"/>
                      <a:pt x="10158" y="7670"/>
                    </a:cubicBezTo>
                    <a:cubicBezTo>
                      <a:pt x="10317" y="7533"/>
                      <a:pt x="10454" y="7396"/>
                      <a:pt x="10591" y="7259"/>
                    </a:cubicBezTo>
                    <a:close/>
                    <a:moveTo>
                      <a:pt x="14928" y="1"/>
                    </a:moveTo>
                    <a:cubicBezTo>
                      <a:pt x="14677" y="1"/>
                      <a:pt x="14426" y="343"/>
                      <a:pt x="14677" y="594"/>
                    </a:cubicBezTo>
                    <a:cubicBezTo>
                      <a:pt x="17348" y="3356"/>
                      <a:pt x="14472" y="7100"/>
                      <a:pt x="11230" y="7100"/>
                    </a:cubicBezTo>
                    <a:cubicBezTo>
                      <a:pt x="10934" y="7100"/>
                      <a:pt x="10637" y="7077"/>
                      <a:pt x="10363" y="7008"/>
                    </a:cubicBezTo>
                    <a:lnTo>
                      <a:pt x="10272" y="7008"/>
                    </a:lnTo>
                    <a:cubicBezTo>
                      <a:pt x="10066" y="7008"/>
                      <a:pt x="9838" y="7191"/>
                      <a:pt x="9929" y="7442"/>
                    </a:cubicBezTo>
                    <a:cubicBezTo>
                      <a:pt x="10888" y="10021"/>
                      <a:pt x="11322" y="13240"/>
                      <a:pt x="9884" y="15727"/>
                    </a:cubicBezTo>
                    <a:cubicBezTo>
                      <a:pt x="9039" y="17211"/>
                      <a:pt x="7761" y="17805"/>
                      <a:pt x="6414" y="17805"/>
                    </a:cubicBezTo>
                    <a:cubicBezTo>
                      <a:pt x="4291" y="17805"/>
                      <a:pt x="1963" y="16389"/>
                      <a:pt x="685" y="14746"/>
                    </a:cubicBezTo>
                    <a:cubicBezTo>
                      <a:pt x="617" y="14677"/>
                      <a:pt x="548" y="14632"/>
                      <a:pt x="457" y="14632"/>
                    </a:cubicBezTo>
                    <a:cubicBezTo>
                      <a:pt x="229" y="14632"/>
                      <a:pt x="0" y="14974"/>
                      <a:pt x="206" y="15248"/>
                    </a:cubicBezTo>
                    <a:cubicBezTo>
                      <a:pt x="1644" y="17097"/>
                      <a:pt x="3949" y="18466"/>
                      <a:pt x="6186" y="18466"/>
                    </a:cubicBezTo>
                    <a:cubicBezTo>
                      <a:pt x="7487" y="18466"/>
                      <a:pt x="8765" y="18010"/>
                      <a:pt x="9861" y="16914"/>
                    </a:cubicBezTo>
                    <a:cubicBezTo>
                      <a:pt x="12121" y="14632"/>
                      <a:pt x="11733" y="10615"/>
                      <a:pt x="10774" y="7761"/>
                    </a:cubicBezTo>
                    <a:lnTo>
                      <a:pt x="10774" y="7761"/>
                    </a:lnTo>
                    <a:cubicBezTo>
                      <a:pt x="10911" y="7784"/>
                      <a:pt x="11071" y="7784"/>
                      <a:pt x="11208" y="7784"/>
                    </a:cubicBezTo>
                    <a:cubicBezTo>
                      <a:pt x="15042" y="7784"/>
                      <a:pt x="18283" y="3333"/>
                      <a:pt x="15156" y="115"/>
                    </a:cubicBezTo>
                    <a:cubicBezTo>
                      <a:pt x="15088" y="47"/>
                      <a:pt x="15019" y="1"/>
                      <a:pt x="14928"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8"/>
              <p:cNvSpPr/>
              <p:nvPr/>
            </p:nvSpPr>
            <p:spPr>
              <a:xfrm>
                <a:off x="2" y="2573175"/>
                <a:ext cx="842632" cy="1674385"/>
              </a:xfrm>
              <a:custGeom>
                <a:avLst/>
                <a:gdLst/>
                <a:ahLst/>
                <a:cxnLst/>
                <a:rect l="l" t="t" r="r" b="b"/>
                <a:pathLst>
                  <a:path w="24554" h="48791" extrusionOk="0">
                    <a:moveTo>
                      <a:pt x="2805" y="1"/>
                    </a:moveTo>
                    <a:cubicBezTo>
                      <a:pt x="2747" y="1"/>
                      <a:pt x="2687" y="5"/>
                      <a:pt x="2625" y="13"/>
                    </a:cubicBezTo>
                    <a:cubicBezTo>
                      <a:pt x="1666" y="13"/>
                      <a:pt x="753" y="835"/>
                      <a:pt x="0" y="1862"/>
                    </a:cubicBezTo>
                    <a:lnTo>
                      <a:pt x="0" y="48791"/>
                    </a:lnTo>
                    <a:lnTo>
                      <a:pt x="12782" y="48791"/>
                    </a:lnTo>
                    <a:cubicBezTo>
                      <a:pt x="12782" y="45869"/>
                      <a:pt x="13284" y="42947"/>
                      <a:pt x="13946" y="40048"/>
                    </a:cubicBezTo>
                    <a:cubicBezTo>
                      <a:pt x="15430" y="31694"/>
                      <a:pt x="20246" y="25212"/>
                      <a:pt x="23396" y="17246"/>
                    </a:cubicBezTo>
                    <a:cubicBezTo>
                      <a:pt x="24554" y="14254"/>
                      <a:pt x="24111" y="13203"/>
                      <a:pt x="22987" y="13203"/>
                    </a:cubicBezTo>
                    <a:cubicBezTo>
                      <a:pt x="21606" y="13203"/>
                      <a:pt x="19197" y="14788"/>
                      <a:pt x="17461" y="16310"/>
                    </a:cubicBezTo>
                    <a:cubicBezTo>
                      <a:pt x="12463" y="20579"/>
                      <a:pt x="10614" y="26148"/>
                      <a:pt x="6893" y="31329"/>
                    </a:cubicBezTo>
                    <a:cubicBezTo>
                      <a:pt x="7829" y="27244"/>
                      <a:pt x="9495" y="23181"/>
                      <a:pt x="11162" y="19278"/>
                    </a:cubicBezTo>
                    <a:cubicBezTo>
                      <a:pt x="12828" y="15762"/>
                      <a:pt x="20246" y="6861"/>
                      <a:pt x="16526" y="3893"/>
                    </a:cubicBezTo>
                    <a:cubicBezTo>
                      <a:pt x="16142" y="3613"/>
                      <a:pt x="15743" y="3483"/>
                      <a:pt x="15332" y="3483"/>
                    </a:cubicBezTo>
                    <a:cubicBezTo>
                      <a:pt x="10589" y="3483"/>
                      <a:pt x="4289" y="20912"/>
                      <a:pt x="1895" y="26878"/>
                    </a:cubicBezTo>
                    <a:cubicBezTo>
                      <a:pt x="1529" y="21126"/>
                      <a:pt x="3196" y="15032"/>
                      <a:pt x="3743" y="9280"/>
                    </a:cubicBezTo>
                    <a:cubicBezTo>
                      <a:pt x="3922" y="7651"/>
                      <a:pt x="5344" y="1"/>
                      <a:pt x="28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8"/>
              <p:cNvSpPr/>
              <p:nvPr/>
            </p:nvSpPr>
            <p:spPr>
              <a:xfrm>
                <a:off x="579638" y="2516322"/>
                <a:ext cx="196639" cy="177044"/>
              </a:xfrm>
              <a:custGeom>
                <a:avLst/>
                <a:gdLst/>
                <a:ahLst/>
                <a:cxnLst/>
                <a:rect l="l" t="t" r="r" b="b"/>
                <a:pathLst>
                  <a:path w="5730" h="5159" extrusionOk="0">
                    <a:moveTo>
                      <a:pt x="5045" y="0"/>
                    </a:moveTo>
                    <a:cubicBezTo>
                      <a:pt x="4840" y="0"/>
                      <a:pt x="4611" y="160"/>
                      <a:pt x="4680" y="434"/>
                    </a:cubicBezTo>
                    <a:cubicBezTo>
                      <a:pt x="5136" y="2306"/>
                      <a:pt x="4064" y="4429"/>
                      <a:pt x="2420" y="4429"/>
                    </a:cubicBezTo>
                    <a:cubicBezTo>
                      <a:pt x="1918" y="4429"/>
                      <a:pt x="1347" y="4223"/>
                      <a:pt x="754" y="3744"/>
                    </a:cubicBezTo>
                    <a:cubicBezTo>
                      <a:pt x="685" y="3675"/>
                      <a:pt x="617" y="3652"/>
                      <a:pt x="526" y="3652"/>
                    </a:cubicBezTo>
                    <a:cubicBezTo>
                      <a:pt x="252" y="3652"/>
                      <a:pt x="1" y="4018"/>
                      <a:pt x="275" y="4246"/>
                    </a:cubicBezTo>
                    <a:cubicBezTo>
                      <a:pt x="937" y="4771"/>
                      <a:pt x="1758" y="5159"/>
                      <a:pt x="2557" y="5159"/>
                    </a:cubicBezTo>
                    <a:cubicBezTo>
                      <a:pt x="3105" y="5159"/>
                      <a:pt x="3653" y="4976"/>
                      <a:pt x="4155" y="4543"/>
                    </a:cubicBezTo>
                    <a:cubicBezTo>
                      <a:pt x="5410" y="3470"/>
                      <a:pt x="5730" y="1781"/>
                      <a:pt x="5342" y="229"/>
                    </a:cubicBezTo>
                    <a:cubicBezTo>
                      <a:pt x="5296" y="69"/>
                      <a:pt x="5182" y="0"/>
                      <a:pt x="5045"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8"/>
              <p:cNvSpPr/>
              <p:nvPr/>
            </p:nvSpPr>
            <p:spPr>
              <a:xfrm>
                <a:off x="1077047" y="2016545"/>
                <a:ext cx="17262" cy="16507"/>
              </a:xfrm>
              <a:custGeom>
                <a:avLst/>
                <a:gdLst/>
                <a:ahLst/>
                <a:cxnLst/>
                <a:rect l="l" t="t" r="r" b="b"/>
                <a:pathLst>
                  <a:path w="503" h="481" extrusionOk="0">
                    <a:moveTo>
                      <a:pt x="389" y="1"/>
                    </a:moveTo>
                    <a:cubicBezTo>
                      <a:pt x="252" y="92"/>
                      <a:pt x="115" y="184"/>
                      <a:pt x="1" y="275"/>
                    </a:cubicBezTo>
                    <a:cubicBezTo>
                      <a:pt x="161" y="343"/>
                      <a:pt x="343" y="412"/>
                      <a:pt x="503" y="480"/>
                    </a:cubicBezTo>
                    <a:cubicBezTo>
                      <a:pt x="480" y="321"/>
                      <a:pt x="434" y="161"/>
                      <a:pt x="389"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8"/>
              <p:cNvSpPr/>
              <p:nvPr/>
            </p:nvSpPr>
            <p:spPr>
              <a:xfrm>
                <a:off x="828741" y="1770958"/>
                <a:ext cx="710510" cy="539711"/>
              </a:xfrm>
              <a:custGeom>
                <a:avLst/>
                <a:gdLst/>
                <a:ahLst/>
                <a:cxnLst/>
                <a:rect l="l" t="t" r="r" b="b"/>
                <a:pathLst>
                  <a:path w="20704" h="15727" extrusionOk="0">
                    <a:moveTo>
                      <a:pt x="5045" y="0"/>
                    </a:moveTo>
                    <a:cubicBezTo>
                      <a:pt x="2489" y="0"/>
                      <a:pt x="503" y="2032"/>
                      <a:pt x="46" y="4474"/>
                    </a:cubicBezTo>
                    <a:cubicBezTo>
                      <a:pt x="1" y="4725"/>
                      <a:pt x="229" y="4908"/>
                      <a:pt x="434" y="4908"/>
                    </a:cubicBezTo>
                    <a:cubicBezTo>
                      <a:pt x="571" y="4908"/>
                      <a:pt x="686" y="4816"/>
                      <a:pt x="731" y="4656"/>
                    </a:cubicBezTo>
                    <a:cubicBezTo>
                      <a:pt x="1188" y="2123"/>
                      <a:pt x="3174" y="799"/>
                      <a:pt x="5137" y="799"/>
                    </a:cubicBezTo>
                    <a:cubicBezTo>
                      <a:pt x="7008" y="799"/>
                      <a:pt x="8880" y="2009"/>
                      <a:pt x="9382" y="4474"/>
                    </a:cubicBezTo>
                    <a:cubicBezTo>
                      <a:pt x="9405" y="4634"/>
                      <a:pt x="9565" y="4748"/>
                      <a:pt x="9724" y="4748"/>
                    </a:cubicBezTo>
                    <a:cubicBezTo>
                      <a:pt x="9793" y="4748"/>
                      <a:pt x="9839" y="4725"/>
                      <a:pt x="9884" y="4702"/>
                    </a:cubicBezTo>
                    <a:cubicBezTo>
                      <a:pt x="11140" y="3743"/>
                      <a:pt x="12555" y="3059"/>
                      <a:pt x="14061" y="3059"/>
                    </a:cubicBezTo>
                    <a:cubicBezTo>
                      <a:pt x="14541" y="3059"/>
                      <a:pt x="15020" y="3127"/>
                      <a:pt x="15522" y="3264"/>
                    </a:cubicBezTo>
                    <a:cubicBezTo>
                      <a:pt x="17257" y="3812"/>
                      <a:pt x="18535" y="5387"/>
                      <a:pt x="19197" y="7007"/>
                    </a:cubicBezTo>
                    <a:cubicBezTo>
                      <a:pt x="19859" y="8628"/>
                      <a:pt x="19973" y="10523"/>
                      <a:pt x="19265" y="12143"/>
                    </a:cubicBezTo>
                    <a:cubicBezTo>
                      <a:pt x="18352" y="14129"/>
                      <a:pt x="16252" y="14905"/>
                      <a:pt x="14198" y="15019"/>
                    </a:cubicBezTo>
                    <a:cubicBezTo>
                      <a:pt x="13764" y="15065"/>
                      <a:pt x="13764" y="15727"/>
                      <a:pt x="14175" y="15727"/>
                    </a:cubicBezTo>
                    <a:lnTo>
                      <a:pt x="14198" y="15727"/>
                    </a:lnTo>
                    <a:cubicBezTo>
                      <a:pt x="16412" y="15590"/>
                      <a:pt x="18512" y="14814"/>
                      <a:pt x="19676" y="12828"/>
                    </a:cubicBezTo>
                    <a:cubicBezTo>
                      <a:pt x="20703" y="11093"/>
                      <a:pt x="20589" y="8856"/>
                      <a:pt x="19950" y="7007"/>
                    </a:cubicBezTo>
                    <a:cubicBezTo>
                      <a:pt x="19288" y="5181"/>
                      <a:pt x="17919" y="3470"/>
                      <a:pt x="16070" y="2739"/>
                    </a:cubicBezTo>
                    <a:cubicBezTo>
                      <a:pt x="15408" y="2465"/>
                      <a:pt x="14723" y="2351"/>
                      <a:pt x="14084" y="2351"/>
                    </a:cubicBezTo>
                    <a:cubicBezTo>
                      <a:pt x="12600" y="2351"/>
                      <a:pt x="11185" y="2945"/>
                      <a:pt x="9930" y="3812"/>
                    </a:cubicBezTo>
                    <a:cubicBezTo>
                      <a:pt x="9975" y="3972"/>
                      <a:pt x="10021" y="4132"/>
                      <a:pt x="10044" y="4291"/>
                    </a:cubicBezTo>
                    <a:cubicBezTo>
                      <a:pt x="9884" y="4223"/>
                      <a:pt x="9702" y="4154"/>
                      <a:pt x="9542" y="4086"/>
                    </a:cubicBezTo>
                    <a:cubicBezTo>
                      <a:pt x="9656" y="3995"/>
                      <a:pt x="9793" y="3903"/>
                      <a:pt x="9930" y="3812"/>
                    </a:cubicBezTo>
                    <a:cubicBezTo>
                      <a:pt x="9291" y="1575"/>
                      <a:pt x="7533" y="23"/>
                      <a:pt x="5114"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8"/>
              <p:cNvSpPr/>
              <p:nvPr/>
            </p:nvSpPr>
            <p:spPr>
              <a:xfrm>
                <a:off x="1192219" y="2109788"/>
                <a:ext cx="98731" cy="150414"/>
              </a:xfrm>
              <a:custGeom>
                <a:avLst/>
                <a:gdLst/>
                <a:ahLst/>
                <a:cxnLst/>
                <a:rect l="l" t="t" r="r" b="b"/>
                <a:pathLst>
                  <a:path w="2877" h="4383" extrusionOk="0">
                    <a:moveTo>
                      <a:pt x="479" y="0"/>
                    </a:moveTo>
                    <a:cubicBezTo>
                      <a:pt x="183" y="0"/>
                      <a:pt x="0" y="457"/>
                      <a:pt x="297" y="662"/>
                    </a:cubicBezTo>
                    <a:cubicBezTo>
                      <a:pt x="1301" y="1324"/>
                      <a:pt x="2100" y="2671"/>
                      <a:pt x="1233" y="3766"/>
                    </a:cubicBezTo>
                    <a:cubicBezTo>
                      <a:pt x="1027" y="4040"/>
                      <a:pt x="1256" y="4383"/>
                      <a:pt x="1484" y="4383"/>
                    </a:cubicBezTo>
                    <a:cubicBezTo>
                      <a:pt x="1575" y="4383"/>
                      <a:pt x="1644" y="4360"/>
                      <a:pt x="1712" y="4268"/>
                    </a:cubicBezTo>
                    <a:cubicBezTo>
                      <a:pt x="2876" y="2785"/>
                      <a:pt x="2077" y="1004"/>
                      <a:pt x="639" y="69"/>
                    </a:cubicBezTo>
                    <a:cubicBezTo>
                      <a:pt x="594" y="23"/>
                      <a:pt x="525" y="0"/>
                      <a:pt x="479"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8"/>
              <p:cNvSpPr/>
              <p:nvPr/>
            </p:nvSpPr>
            <p:spPr>
              <a:xfrm>
                <a:off x="895331" y="1702465"/>
                <a:ext cx="21174" cy="14104"/>
              </a:xfrm>
              <a:custGeom>
                <a:avLst/>
                <a:gdLst/>
                <a:ahLst/>
                <a:cxnLst/>
                <a:rect l="l" t="t" r="r" b="b"/>
                <a:pathLst>
                  <a:path w="617" h="411" extrusionOk="0">
                    <a:moveTo>
                      <a:pt x="343" y="0"/>
                    </a:moveTo>
                    <a:cubicBezTo>
                      <a:pt x="229" y="137"/>
                      <a:pt x="114" y="274"/>
                      <a:pt x="0" y="411"/>
                    </a:cubicBezTo>
                    <a:lnTo>
                      <a:pt x="617" y="411"/>
                    </a:lnTo>
                    <a:cubicBezTo>
                      <a:pt x="525" y="274"/>
                      <a:pt x="434" y="137"/>
                      <a:pt x="343"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8"/>
              <p:cNvSpPr/>
              <p:nvPr/>
            </p:nvSpPr>
            <p:spPr>
              <a:xfrm>
                <a:off x="593365" y="1278642"/>
                <a:ext cx="513870" cy="150448"/>
              </a:xfrm>
              <a:custGeom>
                <a:avLst/>
                <a:gdLst/>
                <a:ahLst/>
                <a:cxnLst/>
                <a:rect l="l" t="t" r="r" b="b"/>
                <a:pathLst>
                  <a:path w="14974" h="4384" extrusionOk="0">
                    <a:moveTo>
                      <a:pt x="3652" y="1"/>
                    </a:moveTo>
                    <a:cubicBezTo>
                      <a:pt x="2100" y="1"/>
                      <a:pt x="913" y="1256"/>
                      <a:pt x="160" y="2535"/>
                    </a:cubicBezTo>
                    <a:cubicBezTo>
                      <a:pt x="0" y="2808"/>
                      <a:pt x="229" y="3060"/>
                      <a:pt x="480" y="3060"/>
                    </a:cubicBezTo>
                    <a:cubicBezTo>
                      <a:pt x="571" y="3060"/>
                      <a:pt x="685" y="3014"/>
                      <a:pt x="754" y="2877"/>
                    </a:cubicBezTo>
                    <a:cubicBezTo>
                      <a:pt x="1484" y="1667"/>
                      <a:pt x="2443" y="731"/>
                      <a:pt x="3744" y="731"/>
                    </a:cubicBezTo>
                    <a:cubicBezTo>
                      <a:pt x="4040" y="731"/>
                      <a:pt x="4337" y="777"/>
                      <a:pt x="4679" y="891"/>
                    </a:cubicBezTo>
                    <a:cubicBezTo>
                      <a:pt x="6095" y="1325"/>
                      <a:pt x="7190" y="2694"/>
                      <a:pt x="7966" y="3881"/>
                    </a:cubicBezTo>
                    <a:cubicBezTo>
                      <a:pt x="8058" y="3995"/>
                      <a:pt x="8149" y="4041"/>
                      <a:pt x="8263" y="4041"/>
                    </a:cubicBezTo>
                    <a:cubicBezTo>
                      <a:pt x="8377" y="4041"/>
                      <a:pt x="8491" y="3995"/>
                      <a:pt x="8583" y="3881"/>
                    </a:cubicBezTo>
                    <a:cubicBezTo>
                      <a:pt x="9359" y="2831"/>
                      <a:pt x="10888" y="1941"/>
                      <a:pt x="12166" y="1941"/>
                    </a:cubicBezTo>
                    <a:cubicBezTo>
                      <a:pt x="13193" y="1941"/>
                      <a:pt x="14061" y="2512"/>
                      <a:pt x="14243" y="4041"/>
                    </a:cubicBezTo>
                    <a:cubicBezTo>
                      <a:pt x="14266" y="4269"/>
                      <a:pt x="14472" y="4383"/>
                      <a:pt x="14631" y="4383"/>
                    </a:cubicBezTo>
                    <a:cubicBezTo>
                      <a:pt x="14814" y="4383"/>
                      <a:pt x="14974" y="4269"/>
                      <a:pt x="14951" y="4041"/>
                    </a:cubicBezTo>
                    <a:cubicBezTo>
                      <a:pt x="14700" y="2055"/>
                      <a:pt x="13536" y="1279"/>
                      <a:pt x="12166" y="1279"/>
                    </a:cubicBezTo>
                    <a:cubicBezTo>
                      <a:pt x="10819" y="1279"/>
                      <a:pt x="9313" y="2032"/>
                      <a:pt x="8309" y="3128"/>
                    </a:cubicBezTo>
                    <a:cubicBezTo>
                      <a:pt x="8400" y="3265"/>
                      <a:pt x="8491" y="3402"/>
                      <a:pt x="8583" y="3539"/>
                    </a:cubicBezTo>
                    <a:lnTo>
                      <a:pt x="7966" y="3539"/>
                    </a:lnTo>
                    <a:cubicBezTo>
                      <a:pt x="8080" y="3402"/>
                      <a:pt x="8195" y="3265"/>
                      <a:pt x="8309" y="3128"/>
                    </a:cubicBezTo>
                    <a:cubicBezTo>
                      <a:pt x="7304" y="1736"/>
                      <a:pt x="6026" y="457"/>
                      <a:pt x="4291" y="69"/>
                    </a:cubicBezTo>
                    <a:cubicBezTo>
                      <a:pt x="4063" y="24"/>
                      <a:pt x="3858" y="1"/>
                      <a:pt x="3652"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8"/>
              <p:cNvSpPr/>
              <p:nvPr/>
            </p:nvSpPr>
            <p:spPr>
              <a:xfrm>
                <a:off x="842632" y="1145682"/>
                <a:ext cx="177044" cy="61119"/>
              </a:xfrm>
              <a:custGeom>
                <a:avLst/>
                <a:gdLst/>
                <a:ahLst/>
                <a:cxnLst/>
                <a:rect l="l" t="t" r="r" b="b"/>
                <a:pathLst>
                  <a:path w="5159" h="1781" extrusionOk="0">
                    <a:moveTo>
                      <a:pt x="2785" y="0"/>
                    </a:moveTo>
                    <a:cubicBezTo>
                      <a:pt x="1940" y="0"/>
                      <a:pt x="1027" y="388"/>
                      <a:pt x="274" y="1028"/>
                    </a:cubicBezTo>
                    <a:cubicBezTo>
                      <a:pt x="0" y="1256"/>
                      <a:pt x="251" y="1598"/>
                      <a:pt x="548" y="1598"/>
                    </a:cubicBezTo>
                    <a:cubicBezTo>
                      <a:pt x="617" y="1598"/>
                      <a:pt x="685" y="1575"/>
                      <a:pt x="776" y="1507"/>
                    </a:cubicBezTo>
                    <a:cubicBezTo>
                      <a:pt x="1370" y="1005"/>
                      <a:pt x="2077" y="685"/>
                      <a:pt x="2762" y="685"/>
                    </a:cubicBezTo>
                    <a:cubicBezTo>
                      <a:pt x="3378" y="685"/>
                      <a:pt x="3949" y="936"/>
                      <a:pt x="4383" y="1621"/>
                    </a:cubicBezTo>
                    <a:cubicBezTo>
                      <a:pt x="4451" y="1735"/>
                      <a:pt x="4565" y="1781"/>
                      <a:pt x="4657" y="1781"/>
                    </a:cubicBezTo>
                    <a:cubicBezTo>
                      <a:pt x="4908" y="1781"/>
                      <a:pt x="5159" y="1530"/>
                      <a:pt x="4976" y="1256"/>
                    </a:cubicBezTo>
                    <a:cubicBezTo>
                      <a:pt x="4406" y="366"/>
                      <a:pt x="3607" y="0"/>
                      <a:pt x="2785"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8"/>
              <p:cNvSpPr/>
              <p:nvPr/>
            </p:nvSpPr>
            <p:spPr>
              <a:xfrm>
                <a:off x="11740" y="1407398"/>
                <a:ext cx="277320" cy="172342"/>
              </a:xfrm>
              <a:custGeom>
                <a:avLst/>
                <a:gdLst/>
                <a:ahLst/>
                <a:cxnLst/>
                <a:rect l="l" t="t" r="r" b="b"/>
                <a:pathLst>
                  <a:path w="8081" h="5022" extrusionOk="0">
                    <a:moveTo>
                      <a:pt x="4086" y="3721"/>
                    </a:moveTo>
                    <a:cubicBezTo>
                      <a:pt x="4268" y="3766"/>
                      <a:pt x="4474" y="3835"/>
                      <a:pt x="4679" y="3926"/>
                    </a:cubicBezTo>
                    <a:cubicBezTo>
                      <a:pt x="4542" y="4063"/>
                      <a:pt x="4405" y="4200"/>
                      <a:pt x="4268" y="4337"/>
                    </a:cubicBezTo>
                    <a:cubicBezTo>
                      <a:pt x="4177" y="4131"/>
                      <a:pt x="4109" y="3926"/>
                      <a:pt x="4086" y="3721"/>
                    </a:cubicBezTo>
                    <a:close/>
                    <a:moveTo>
                      <a:pt x="6962" y="0"/>
                    </a:moveTo>
                    <a:cubicBezTo>
                      <a:pt x="5044" y="0"/>
                      <a:pt x="3698" y="1826"/>
                      <a:pt x="4086" y="3721"/>
                    </a:cubicBezTo>
                    <a:cubicBezTo>
                      <a:pt x="3538" y="3561"/>
                      <a:pt x="3013" y="3492"/>
                      <a:pt x="2511" y="3492"/>
                    </a:cubicBezTo>
                    <a:cubicBezTo>
                      <a:pt x="1575" y="3492"/>
                      <a:pt x="730" y="3743"/>
                      <a:pt x="0" y="4177"/>
                    </a:cubicBezTo>
                    <a:lnTo>
                      <a:pt x="0" y="5022"/>
                    </a:lnTo>
                    <a:cubicBezTo>
                      <a:pt x="685" y="4497"/>
                      <a:pt x="1552" y="4200"/>
                      <a:pt x="2534" y="4200"/>
                    </a:cubicBezTo>
                    <a:cubicBezTo>
                      <a:pt x="3150" y="4200"/>
                      <a:pt x="3812" y="4314"/>
                      <a:pt x="4497" y="4588"/>
                    </a:cubicBezTo>
                    <a:cubicBezTo>
                      <a:pt x="4542" y="4611"/>
                      <a:pt x="4565" y="4611"/>
                      <a:pt x="4588" y="4611"/>
                    </a:cubicBezTo>
                    <a:cubicBezTo>
                      <a:pt x="4816" y="4611"/>
                      <a:pt x="5022" y="4360"/>
                      <a:pt x="4930" y="4154"/>
                    </a:cubicBezTo>
                    <a:cubicBezTo>
                      <a:pt x="4268" y="2557"/>
                      <a:pt x="5227" y="685"/>
                      <a:pt x="6916" y="685"/>
                    </a:cubicBezTo>
                    <a:cubicBezTo>
                      <a:pt x="7099" y="685"/>
                      <a:pt x="7304" y="708"/>
                      <a:pt x="7510" y="753"/>
                    </a:cubicBezTo>
                    <a:cubicBezTo>
                      <a:pt x="7532" y="776"/>
                      <a:pt x="7555" y="776"/>
                      <a:pt x="7578" y="776"/>
                    </a:cubicBezTo>
                    <a:cubicBezTo>
                      <a:pt x="7966" y="776"/>
                      <a:pt x="8080" y="183"/>
                      <a:pt x="7692" y="91"/>
                    </a:cubicBezTo>
                    <a:cubicBezTo>
                      <a:pt x="7441" y="46"/>
                      <a:pt x="7190" y="0"/>
                      <a:pt x="6962"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8"/>
              <p:cNvSpPr/>
              <p:nvPr/>
            </p:nvSpPr>
            <p:spPr>
              <a:xfrm>
                <a:off x="2" y="1597204"/>
                <a:ext cx="1008900" cy="2878929"/>
              </a:xfrm>
              <a:custGeom>
                <a:avLst/>
                <a:gdLst/>
                <a:ahLst/>
                <a:cxnLst/>
                <a:rect l="l" t="t" r="r" b="b"/>
                <a:pathLst>
                  <a:path w="29399" h="83891" extrusionOk="0">
                    <a:moveTo>
                      <a:pt x="15689" y="0"/>
                    </a:moveTo>
                    <a:cubicBezTo>
                      <a:pt x="14399" y="0"/>
                      <a:pt x="13558" y="9917"/>
                      <a:pt x="12075" y="14502"/>
                    </a:cubicBezTo>
                    <a:cubicBezTo>
                      <a:pt x="11253" y="17583"/>
                      <a:pt x="5227" y="28745"/>
                      <a:pt x="0" y="45909"/>
                    </a:cubicBezTo>
                    <a:lnTo>
                      <a:pt x="0" y="83891"/>
                    </a:lnTo>
                    <a:lnTo>
                      <a:pt x="2693" y="83891"/>
                    </a:lnTo>
                    <a:lnTo>
                      <a:pt x="4451" y="83868"/>
                    </a:lnTo>
                    <a:cubicBezTo>
                      <a:pt x="2442" y="76883"/>
                      <a:pt x="3538" y="60654"/>
                      <a:pt x="5432" y="50611"/>
                    </a:cubicBezTo>
                    <a:cubicBezTo>
                      <a:pt x="7099" y="41778"/>
                      <a:pt x="9587" y="26143"/>
                      <a:pt x="16252" y="19980"/>
                    </a:cubicBezTo>
                    <a:cubicBezTo>
                      <a:pt x="21228" y="14502"/>
                      <a:pt x="29399" y="11169"/>
                      <a:pt x="29399" y="9846"/>
                    </a:cubicBezTo>
                    <a:cubicBezTo>
                      <a:pt x="29260" y="9610"/>
                      <a:pt x="28911" y="9476"/>
                      <a:pt x="28373" y="9476"/>
                    </a:cubicBezTo>
                    <a:cubicBezTo>
                      <a:pt x="26250" y="9476"/>
                      <a:pt x="21180" y="11553"/>
                      <a:pt x="14426" y="17652"/>
                    </a:cubicBezTo>
                    <a:cubicBezTo>
                      <a:pt x="16252" y="11512"/>
                      <a:pt x="17575" y="1012"/>
                      <a:pt x="15749" y="8"/>
                    </a:cubicBezTo>
                    <a:cubicBezTo>
                      <a:pt x="15729" y="3"/>
                      <a:pt x="15709" y="0"/>
                      <a:pt x="15689" y="0"/>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8"/>
              <p:cNvSpPr/>
              <p:nvPr/>
            </p:nvSpPr>
            <p:spPr>
              <a:xfrm>
                <a:off x="140192" y="1664062"/>
                <a:ext cx="20419" cy="21174"/>
              </a:xfrm>
              <a:custGeom>
                <a:avLst/>
                <a:gdLst/>
                <a:ahLst/>
                <a:cxnLst/>
                <a:rect l="l" t="t" r="r" b="b"/>
                <a:pathLst>
                  <a:path w="595" h="617" extrusionOk="0">
                    <a:moveTo>
                      <a:pt x="1" y="1"/>
                    </a:moveTo>
                    <a:cubicBezTo>
                      <a:pt x="24" y="206"/>
                      <a:pt x="92" y="411"/>
                      <a:pt x="183" y="617"/>
                    </a:cubicBezTo>
                    <a:cubicBezTo>
                      <a:pt x="320" y="480"/>
                      <a:pt x="457" y="343"/>
                      <a:pt x="594" y="206"/>
                    </a:cubicBezTo>
                    <a:cubicBezTo>
                      <a:pt x="389" y="115"/>
                      <a:pt x="183" y="46"/>
                      <a:pt x="1"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8"/>
              <p:cNvSpPr/>
              <p:nvPr/>
            </p:nvSpPr>
            <p:spPr>
              <a:xfrm>
                <a:off x="133133" y="1622222"/>
                <a:ext cx="170798" cy="171588"/>
              </a:xfrm>
              <a:custGeom>
                <a:avLst/>
                <a:gdLst/>
                <a:ahLst/>
                <a:cxnLst/>
                <a:rect l="l" t="t" r="r" b="b"/>
                <a:pathLst>
                  <a:path w="4977" h="5000" extrusionOk="0">
                    <a:moveTo>
                      <a:pt x="4314" y="1"/>
                    </a:moveTo>
                    <a:cubicBezTo>
                      <a:pt x="1598" y="1"/>
                      <a:pt x="46" y="2009"/>
                      <a:pt x="0" y="4680"/>
                    </a:cubicBezTo>
                    <a:cubicBezTo>
                      <a:pt x="0" y="4885"/>
                      <a:pt x="183" y="4999"/>
                      <a:pt x="343" y="4999"/>
                    </a:cubicBezTo>
                    <a:cubicBezTo>
                      <a:pt x="525" y="4999"/>
                      <a:pt x="708" y="4885"/>
                      <a:pt x="708" y="4680"/>
                    </a:cubicBezTo>
                    <a:cubicBezTo>
                      <a:pt x="754" y="2375"/>
                      <a:pt x="1986" y="686"/>
                      <a:pt x="4337" y="686"/>
                    </a:cubicBezTo>
                    <a:lnTo>
                      <a:pt x="4543" y="686"/>
                    </a:lnTo>
                    <a:cubicBezTo>
                      <a:pt x="4976" y="686"/>
                      <a:pt x="4953" y="24"/>
                      <a:pt x="4520"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8"/>
              <p:cNvSpPr/>
              <p:nvPr/>
            </p:nvSpPr>
            <p:spPr>
              <a:xfrm>
                <a:off x="48563" y="2036141"/>
                <a:ext cx="278864" cy="600831"/>
              </a:xfrm>
              <a:custGeom>
                <a:avLst/>
                <a:gdLst/>
                <a:ahLst/>
                <a:cxnLst/>
                <a:rect l="l" t="t" r="r" b="b"/>
                <a:pathLst>
                  <a:path w="8126" h="17508" extrusionOk="0">
                    <a:moveTo>
                      <a:pt x="7669" y="1"/>
                    </a:moveTo>
                    <a:cubicBezTo>
                      <a:pt x="5592" y="115"/>
                      <a:pt x="3949" y="1324"/>
                      <a:pt x="3287" y="3287"/>
                    </a:cubicBezTo>
                    <a:cubicBezTo>
                      <a:pt x="2716" y="4999"/>
                      <a:pt x="4109" y="6346"/>
                      <a:pt x="5273" y="7442"/>
                    </a:cubicBezTo>
                    <a:cubicBezTo>
                      <a:pt x="5524" y="7396"/>
                      <a:pt x="5752" y="7350"/>
                      <a:pt x="6003" y="7327"/>
                    </a:cubicBezTo>
                    <a:lnTo>
                      <a:pt x="6003" y="7327"/>
                    </a:lnTo>
                    <a:cubicBezTo>
                      <a:pt x="5935" y="7510"/>
                      <a:pt x="5843" y="7716"/>
                      <a:pt x="5775" y="7921"/>
                    </a:cubicBezTo>
                    <a:cubicBezTo>
                      <a:pt x="5615" y="7761"/>
                      <a:pt x="5455" y="7601"/>
                      <a:pt x="5273" y="7442"/>
                    </a:cubicBezTo>
                    <a:cubicBezTo>
                      <a:pt x="890" y="8514"/>
                      <a:pt x="0" y="14791"/>
                      <a:pt x="3675" y="17462"/>
                    </a:cubicBezTo>
                    <a:cubicBezTo>
                      <a:pt x="3744" y="17508"/>
                      <a:pt x="3789" y="17508"/>
                      <a:pt x="3858" y="17508"/>
                    </a:cubicBezTo>
                    <a:cubicBezTo>
                      <a:pt x="4132" y="17508"/>
                      <a:pt x="4314" y="17074"/>
                      <a:pt x="4017" y="16846"/>
                    </a:cubicBezTo>
                    <a:cubicBezTo>
                      <a:pt x="731" y="14449"/>
                      <a:pt x="1689" y="8469"/>
                      <a:pt x="6003" y="8012"/>
                    </a:cubicBezTo>
                    <a:cubicBezTo>
                      <a:pt x="6300" y="7989"/>
                      <a:pt x="6483" y="7647"/>
                      <a:pt x="6254" y="7419"/>
                    </a:cubicBezTo>
                    <a:cubicBezTo>
                      <a:pt x="5410" y="6574"/>
                      <a:pt x="4337" y="5798"/>
                      <a:pt x="3949" y="4634"/>
                    </a:cubicBezTo>
                    <a:cubicBezTo>
                      <a:pt x="3196" y="2489"/>
                      <a:pt x="5935" y="799"/>
                      <a:pt x="7669" y="685"/>
                    </a:cubicBezTo>
                    <a:cubicBezTo>
                      <a:pt x="8103" y="663"/>
                      <a:pt x="8126" y="1"/>
                      <a:pt x="7692"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8"/>
              <p:cNvSpPr/>
              <p:nvPr/>
            </p:nvSpPr>
            <p:spPr>
              <a:xfrm>
                <a:off x="229488" y="2287591"/>
                <a:ext cx="25120" cy="20385"/>
              </a:xfrm>
              <a:custGeom>
                <a:avLst/>
                <a:gdLst/>
                <a:ahLst/>
                <a:cxnLst/>
                <a:rect l="l" t="t" r="r" b="b"/>
                <a:pathLst>
                  <a:path w="732" h="594" extrusionOk="0">
                    <a:moveTo>
                      <a:pt x="731" y="0"/>
                    </a:moveTo>
                    <a:cubicBezTo>
                      <a:pt x="480" y="23"/>
                      <a:pt x="252" y="69"/>
                      <a:pt x="1" y="115"/>
                    </a:cubicBezTo>
                    <a:cubicBezTo>
                      <a:pt x="183" y="274"/>
                      <a:pt x="343" y="434"/>
                      <a:pt x="503" y="594"/>
                    </a:cubicBezTo>
                    <a:cubicBezTo>
                      <a:pt x="571" y="389"/>
                      <a:pt x="663" y="183"/>
                      <a:pt x="731"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2" name="Google Shape;2262;p38"/>
            <p:cNvGrpSpPr/>
            <p:nvPr/>
          </p:nvGrpSpPr>
          <p:grpSpPr>
            <a:xfrm>
              <a:off x="0" y="2397850"/>
              <a:ext cx="1913954" cy="2385163"/>
              <a:chOff x="-7450" y="2242425"/>
              <a:chExt cx="1913954" cy="2385163"/>
            </a:xfrm>
          </p:grpSpPr>
          <p:sp>
            <p:nvSpPr>
              <p:cNvPr id="2263" name="Google Shape;2263;p38"/>
              <p:cNvSpPr/>
              <p:nvPr/>
            </p:nvSpPr>
            <p:spPr>
              <a:xfrm>
                <a:off x="-6669" y="3136967"/>
                <a:ext cx="35650" cy="12461"/>
              </a:xfrm>
              <a:custGeom>
                <a:avLst/>
                <a:gdLst/>
                <a:ahLst/>
                <a:cxnLst/>
                <a:rect l="l" t="t" r="r" b="b"/>
                <a:pathLst>
                  <a:path w="1050" h="367" extrusionOk="0">
                    <a:moveTo>
                      <a:pt x="0" y="1"/>
                    </a:moveTo>
                    <a:lnTo>
                      <a:pt x="0" y="366"/>
                    </a:lnTo>
                    <a:cubicBezTo>
                      <a:pt x="639" y="206"/>
                      <a:pt x="1050" y="92"/>
                      <a:pt x="1050" y="92"/>
                    </a:cubicBezTo>
                    <a:cubicBezTo>
                      <a:pt x="1050" y="92"/>
                      <a:pt x="639" y="69"/>
                      <a:pt x="0"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8"/>
              <p:cNvSpPr/>
              <p:nvPr/>
            </p:nvSpPr>
            <p:spPr>
              <a:xfrm>
                <a:off x="553609" y="2695383"/>
                <a:ext cx="1331447" cy="1636646"/>
              </a:xfrm>
              <a:custGeom>
                <a:avLst/>
                <a:gdLst/>
                <a:ahLst/>
                <a:cxnLst/>
                <a:rect l="l" t="t" r="r" b="b"/>
                <a:pathLst>
                  <a:path w="39215" h="48204" extrusionOk="0">
                    <a:moveTo>
                      <a:pt x="7900" y="1"/>
                    </a:moveTo>
                    <a:cubicBezTo>
                      <a:pt x="7600" y="1"/>
                      <a:pt x="7249" y="273"/>
                      <a:pt x="7282" y="521"/>
                    </a:cubicBezTo>
                    <a:cubicBezTo>
                      <a:pt x="7533" y="2325"/>
                      <a:pt x="14152" y="14513"/>
                      <a:pt x="14152" y="14513"/>
                    </a:cubicBezTo>
                    <a:cubicBezTo>
                      <a:pt x="14152" y="14513"/>
                      <a:pt x="11926" y="13823"/>
                      <a:pt x="9664" y="13823"/>
                    </a:cubicBezTo>
                    <a:cubicBezTo>
                      <a:pt x="9325" y="13823"/>
                      <a:pt x="8985" y="13839"/>
                      <a:pt x="8652" y="13874"/>
                    </a:cubicBezTo>
                    <a:cubicBezTo>
                      <a:pt x="6095" y="14148"/>
                      <a:pt x="2466" y="15381"/>
                      <a:pt x="2466" y="15381"/>
                    </a:cubicBezTo>
                    <a:cubicBezTo>
                      <a:pt x="2466" y="15381"/>
                      <a:pt x="6917" y="15586"/>
                      <a:pt x="8286" y="15700"/>
                    </a:cubicBezTo>
                    <a:cubicBezTo>
                      <a:pt x="8387" y="15711"/>
                      <a:pt x="8507" y="15715"/>
                      <a:pt x="8643" y="15715"/>
                    </a:cubicBezTo>
                    <a:cubicBezTo>
                      <a:pt x="10312" y="15715"/>
                      <a:pt x="14335" y="14993"/>
                      <a:pt x="14335" y="14993"/>
                    </a:cubicBezTo>
                    <a:lnTo>
                      <a:pt x="14518" y="15312"/>
                    </a:lnTo>
                    <a:cubicBezTo>
                      <a:pt x="5502" y="17115"/>
                      <a:pt x="1" y="23484"/>
                      <a:pt x="1" y="23484"/>
                    </a:cubicBezTo>
                    <a:cubicBezTo>
                      <a:pt x="1" y="23484"/>
                      <a:pt x="3310" y="23233"/>
                      <a:pt x="7647" y="20242"/>
                    </a:cubicBezTo>
                    <a:cubicBezTo>
                      <a:pt x="11984" y="17252"/>
                      <a:pt x="14906" y="15951"/>
                      <a:pt x="14906" y="15951"/>
                    </a:cubicBezTo>
                    <a:lnTo>
                      <a:pt x="15248" y="16590"/>
                    </a:lnTo>
                    <a:cubicBezTo>
                      <a:pt x="14403" y="17115"/>
                      <a:pt x="8400" y="20859"/>
                      <a:pt x="5661" y="24693"/>
                    </a:cubicBezTo>
                    <a:cubicBezTo>
                      <a:pt x="4086" y="26885"/>
                      <a:pt x="1735" y="30925"/>
                      <a:pt x="1735" y="30925"/>
                    </a:cubicBezTo>
                    <a:cubicBezTo>
                      <a:pt x="1735" y="30925"/>
                      <a:pt x="5890" y="27432"/>
                      <a:pt x="8241" y="25218"/>
                    </a:cubicBezTo>
                    <a:cubicBezTo>
                      <a:pt x="10569" y="23004"/>
                      <a:pt x="15545" y="16978"/>
                      <a:pt x="15545" y="16978"/>
                    </a:cubicBezTo>
                    <a:lnTo>
                      <a:pt x="16115" y="17823"/>
                    </a:lnTo>
                    <a:cubicBezTo>
                      <a:pt x="16115" y="17823"/>
                      <a:pt x="11505" y="23324"/>
                      <a:pt x="9587" y="25652"/>
                    </a:cubicBezTo>
                    <a:cubicBezTo>
                      <a:pt x="7670" y="27957"/>
                      <a:pt x="3972" y="35262"/>
                      <a:pt x="3972" y="35262"/>
                    </a:cubicBezTo>
                    <a:cubicBezTo>
                      <a:pt x="6346" y="33527"/>
                      <a:pt x="10774" y="27273"/>
                      <a:pt x="11938" y="25721"/>
                    </a:cubicBezTo>
                    <a:cubicBezTo>
                      <a:pt x="13125" y="24191"/>
                      <a:pt x="16366" y="18188"/>
                      <a:pt x="16366" y="18188"/>
                    </a:cubicBezTo>
                    <a:lnTo>
                      <a:pt x="17553" y="19969"/>
                    </a:lnTo>
                    <a:cubicBezTo>
                      <a:pt x="15431" y="21772"/>
                      <a:pt x="12349" y="26497"/>
                      <a:pt x="11687" y="27501"/>
                    </a:cubicBezTo>
                    <a:cubicBezTo>
                      <a:pt x="10181" y="29715"/>
                      <a:pt x="6985" y="38594"/>
                      <a:pt x="6985" y="38594"/>
                    </a:cubicBezTo>
                    <a:cubicBezTo>
                      <a:pt x="7510" y="38092"/>
                      <a:pt x="11391" y="32363"/>
                      <a:pt x="11664" y="31655"/>
                    </a:cubicBezTo>
                    <a:cubicBezTo>
                      <a:pt x="11938" y="30970"/>
                      <a:pt x="13148" y="29076"/>
                      <a:pt x="13833" y="28117"/>
                    </a:cubicBezTo>
                    <a:cubicBezTo>
                      <a:pt x="14518" y="27159"/>
                      <a:pt x="17919" y="20471"/>
                      <a:pt x="17919" y="20471"/>
                    </a:cubicBezTo>
                    <a:lnTo>
                      <a:pt x="18786" y="21726"/>
                    </a:lnTo>
                    <a:cubicBezTo>
                      <a:pt x="18786" y="21726"/>
                      <a:pt x="15431" y="27478"/>
                      <a:pt x="13947" y="29783"/>
                    </a:cubicBezTo>
                    <a:cubicBezTo>
                      <a:pt x="12463" y="32112"/>
                      <a:pt x="11687" y="36585"/>
                      <a:pt x="11527" y="37247"/>
                    </a:cubicBezTo>
                    <a:cubicBezTo>
                      <a:pt x="11345" y="37886"/>
                      <a:pt x="10774" y="41653"/>
                      <a:pt x="10774" y="41653"/>
                    </a:cubicBezTo>
                    <a:lnTo>
                      <a:pt x="10774" y="41653"/>
                    </a:lnTo>
                    <a:cubicBezTo>
                      <a:pt x="11459" y="40762"/>
                      <a:pt x="15111" y="31473"/>
                      <a:pt x="16093" y="29510"/>
                    </a:cubicBezTo>
                    <a:cubicBezTo>
                      <a:pt x="17074" y="27547"/>
                      <a:pt x="19083" y="22114"/>
                      <a:pt x="19083" y="22114"/>
                    </a:cubicBezTo>
                    <a:lnTo>
                      <a:pt x="20270" y="23803"/>
                    </a:lnTo>
                    <a:cubicBezTo>
                      <a:pt x="15933" y="30788"/>
                      <a:pt x="15978" y="36038"/>
                      <a:pt x="15613" y="37841"/>
                    </a:cubicBezTo>
                    <a:cubicBezTo>
                      <a:pt x="15248" y="39644"/>
                      <a:pt x="14951" y="44369"/>
                      <a:pt x="14951" y="44369"/>
                    </a:cubicBezTo>
                    <a:cubicBezTo>
                      <a:pt x="14951" y="44369"/>
                      <a:pt x="16207" y="40580"/>
                      <a:pt x="16595" y="39667"/>
                    </a:cubicBezTo>
                    <a:cubicBezTo>
                      <a:pt x="17006" y="38731"/>
                      <a:pt x="18923" y="30856"/>
                      <a:pt x="19539" y="28939"/>
                    </a:cubicBezTo>
                    <a:cubicBezTo>
                      <a:pt x="20155" y="27044"/>
                      <a:pt x="20543" y="24237"/>
                      <a:pt x="20543" y="24237"/>
                    </a:cubicBezTo>
                    <a:lnTo>
                      <a:pt x="21776" y="26200"/>
                    </a:lnTo>
                    <a:cubicBezTo>
                      <a:pt x="21183" y="27250"/>
                      <a:pt x="19813" y="32705"/>
                      <a:pt x="19288" y="33869"/>
                    </a:cubicBezTo>
                    <a:cubicBezTo>
                      <a:pt x="18740" y="35033"/>
                      <a:pt x="19174" y="41721"/>
                      <a:pt x="19083" y="43068"/>
                    </a:cubicBezTo>
                    <a:cubicBezTo>
                      <a:pt x="18991" y="44414"/>
                      <a:pt x="18900" y="46674"/>
                      <a:pt x="18900" y="46674"/>
                    </a:cubicBezTo>
                    <a:cubicBezTo>
                      <a:pt x="18900" y="46674"/>
                      <a:pt x="20064" y="43958"/>
                      <a:pt x="20475" y="42885"/>
                    </a:cubicBezTo>
                    <a:cubicBezTo>
                      <a:pt x="20886" y="41835"/>
                      <a:pt x="21000" y="38662"/>
                      <a:pt x="21046" y="36426"/>
                    </a:cubicBezTo>
                    <a:cubicBezTo>
                      <a:pt x="21114" y="34189"/>
                      <a:pt x="22096" y="26702"/>
                      <a:pt x="22096" y="26702"/>
                    </a:cubicBezTo>
                    <a:lnTo>
                      <a:pt x="22689" y="27684"/>
                    </a:lnTo>
                    <a:cubicBezTo>
                      <a:pt x="21867" y="29373"/>
                      <a:pt x="22506" y="37886"/>
                      <a:pt x="22963" y="39598"/>
                    </a:cubicBezTo>
                    <a:cubicBezTo>
                      <a:pt x="23419" y="41310"/>
                      <a:pt x="23100" y="48203"/>
                      <a:pt x="23100" y="48203"/>
                    </a:cubicBezTo>
                    <a:cubicBezTo>
                      <a:pt x="24812" y="44666"/>
                      <a:pt x="24743" y="41059"/>
                      <a:pt x="24789" y="40283"/>
                    </a:cubicBezTo>
                    <a:cubicBezTo>
                      <a:pt x="24835" y="39507"/>
                      <a:pt x="24584" y="36699"/>
                      <a:pt x="24447" y="34531"/>
                    </a:cubicBezTo>
                    <a:cubicBezTo>
                      <a:pt x="24355" y="33139"/>
                      <a:pt x="23397" y="29213"/>
                      <a:pt x="23397" y="29213"/>
                    </a:cubicBezTo>
                    <a:lnTo>
                      <a:pt x="23397" y="29213"/>
                    </a:lnTo>
                    <a:cubicBezTo>
                      <a:pt x="24561" y="31883"/>
                      <a:pt x="28190" y="38069"/>
                      <a:pt x="29948" y="39758"/>
                    </a:cubicBezTo>
                    <a:cubicBezTo>
                      <a:pt x="31705" y="41424"/>
                      <a:pt x="36498" y="44232"/>
                      <a:pt x="36498" y="44232"/>
                    </a:cubicBezTo>
                    <a:cubicBezTo>
                      <a:pt x="36498" y="44232"/>
                      <a:pt x="32641" y="39667"/>
                      <a:pt x="32253" y="39302"/>
                    </a:cubicBezTo>
                    <a:cubicBezTo>
                      <a:pt x="31865" y="38959"/>
                      <a:pt x="28829" y="35558"/>
                      <a:pt x="28646" y="35033"/>
                    </a:cubicBezTo>
                    <a:cubicBezTo>
                      <a:pt x="28441" y="34508"/>
                      <a:pt x="24106" y="29146"/>
                      <a:pt x="24104" y="29144"/>
                    </a:cubicBezTo>
                    <a:lnTo>
                      <a:pt x="24104" y="29144"/>
                    </a:lnTo>
                    <a:cubicBezTo>
                      <a:pt x="24561" y="29692"/>
                      <a:pt x="29811" y="34531"/>
                      <a:pt x="32778" y="36197"/>
                    </a:cubicBezTo>
                    <a:cubicBezTo>
                      <a:pt x="35745" y="37864"/>
                      <a:pt x="38370" y="38366"/>
                      <a:pt x="38370" y="38366"/>
                    </a:cubicBezTo>
                    <a:cubicBezTo>
                      <a:pt x="38370" y="38366"/>
                      <a:pt x="35563" y="36540"/>
                      <a:pt x="34421" y="35695"/>
                    </a:cubicBezTo>
                    <a:cubicBezTo>
                      <a:pt x="33257" y="34851"/>
                      <a:pt x="30107" y="32500"/>
                      <a:pt x="29400" y="32043"/>
                    </a:cubicBezTo>
                    <a:cubicBezTo>
                      <a:pt x="28669" y="31609"/>
                      <a:pt x="25976" y="29783"/>
                      <a:pt x="25268" y="29395"/>
                    </a:cubicBezTo>
                    <a:cubicBezTo>
                      <a:pt x="24561" y="29007"/>
                      <a:pt x="24036" y="28254"/>
                      <a:pt x="24036" y="28254"/>
                    </a:cubicBezTo>
                    <a:lnTo>
                      <a:pt x="24036" y="28254"/>
                    </a:lnTo>
                    <a:cubicBezTo>
                      <a:pt x="24561" y="28688"/>
                      <a:pt x="30997" y="31792"/>
                      <a:pt x="33714" y="32477"/>
                    </a:cubicBezTo>
                    <a:cubicBezTo>
                      <a:pt x="35169" y="32844"/>
                      <a:pt x="36644" y="32929"/>
                      <a:pt x="37699" y="32929"/>
                    </a:cubicBezTo>
                    <a:cubicBezTo>
                      <a:pt x="38439" y="32929"/>
                      <a:pt x="38973" y="32887"/>
                      <a:pt x="39151" y="32871"/>
                    </a:cubicBezTo>
                    <a:lnTo>
                      <a:pt x="39151" y="32871"/>
                    </a:lnTo>
                    <a:cubicBezTo>
                      <a:pt x="39157" y="32871"/>
                      <a:pt x="39163" y="32871"/>
                      <a:pt x="39169" y="32871"/>
                    </a:cubicBezTo>
                    <a:cubicBezTo>
                      <a:pt x="39190" y="32871"/>
                      <a:pt x="39205" y="32869"/>
                      <a:pt x="39215" y="32865"/>
                    </a:cubicBezTo>
                    <a:lnTo>
                      <a:pt x="39215" y="32865"/>
                    </a:lnTo>
                    <a:cubicBezTo>
                      <a:pt x="39215" y="32865"/>
                      <a:pt x="39193" y="32867"/>
                      <a:pt x="39151" y="32871"/>
                    </a:cubicBezTo>
                    <a:lnTo>
                      <a:pt x="39151" y="32871"/>
                    </a:lnTo>
                    <a:cubicBezTo>
                      <a:pt x="38450" y="32837"/>
                      <a:pt x="33111" y="30950"/>
                      <a:pt x="31842" y="30468"/>
                    </a:cubicBezTo>
                    <a:cubicBezTo>
                      <a:pt x="30495" y="29966"/>
                      <a:pt x="22894" y="27090"/>
                      <a:pt x="22894" y="27090"/>
                    </a:cubicBezTo>
                    <a:lnTo>
                      <a:pt x="22461" y="26519"/>
                    </a:lnTo>
                    <a:lnTo>
                      <a:pt x="22461" y="26519"/>
                    </a:lnTo>
                    <a:cubicBezTo>
                      <a:pt x="22461" y="26519"/>
                      <a:pt x="25040" y="27204"/>
                      <a:pt x="26250" y="27547"/>
                    </a:cubicBezTo>
                    <a:cubicBezTo>
                      <a:pt x="27235" y="27820"/>
                      <a:pt x="30172" y="28108"/>
                      <a:pt x="32291" y="28108"/>
                    </a:cubicBezTo>
                    <a:cubicBezTo>
                      <a:pt x="32824" y="28108"/>
                      <a:pt x="33305" y="28090"/>
                      <a:pt x="33691" y="28049"/>
                    </a:cubicBezTo>
                    <a:cubicBezTo>
                      <a:pt x="35585" y="27820"/>
                      <a:pt x="38781" y="26428"/>
                      <a:pt x="38781" y="26428"/>
                    </a:cubicBezTo>
                    <a:cubicBezTo>
                      <a:pt x="38214" y="26216"/>
                      <a:pt x="36772" y="26133"/>
                      <a:pt x="35070" y="26133"/>
                    </a:cubicBezTo>
                    <a:cubicBezTo>
                      <a:pt x="32933" y="26133"/>
                      <a:pt x="30387" y="26263"/>
                      <a:pt x="28646" y="26428"/>
                    </a:cubicBezTo>
                    <a:cubicBezTo>
                      <a:pt x="28236" y="26464"/>
                      <a:pt x="27822" y="26479"/>
                      <a:pt x="27415" y="26479"/>
                    </a:cubicBezTo>
                    <a:cubicBezTo>
                      <a:pt x="24695" y="26479"/>
                      <a:pt x="22210" y="25789"/>
                      <a:pt x="22210" y="25789"/>
                    </a:cubicBezTo>
                    <a:lnTo>
                      <a:pt x="20886" y="23712"/>
                    </a:lnTo>
                    <a:lnTo>
                      <a:pt x="20886" y="23712"/>
                    </a:lnTo>
                    <a:cubicBezTo>
                      <a:pt x="22268" y="24196"/>
                      <a:pt x="23751" y="24354"/>
                      <a:pt x="25130" y="24354"/>
                    </a:cubicBezTo>
                    <a:cubicBezTo>
                      <a:pt x="27327" y="24354"/>
                      <a:pt x="29257" y="23952"/>
                      <a:pt x="30084" y="23826"/>
                    </a:cubicBezTo>
                    <a:cubicBezTo>
                      <a:pt x="31431" y="23621"/>
                      <a:pt x="36978" y="21247"/>
                      <a:pt x="36864" y="21247"/>
                    </a:cubicBezTo>
                    <a:cubicBezTo>
                      <a:pt x="36772" y="21247"/>
                      <a:pt x="33668" y="21521"/>
                      <a:pt x="33212" y="21589"/>
                    </a:cubicBezTo>
                    <a:cubicBezTo>
                      <a:pt x="32732" y="21635"/>
                      <a:pt x="28601" y="22411"/>
                      <a:pt x="28121" y="22571"/>
                    </a:cubicBezTo>
                    <a:cubicBezTo>
                      <a:pt x="27922" y="22650"/>
                      <a:pt x="27140" y="22678"/>
                      <a:pt x="26204" y="22678"/>
                    </a:cubicBezTo>
                    <a:cubicBezTo>
                      <a:pt x="24996" y="22678"/>
                      <a:pt x="23532" y="22632"/>
                      <a:pt x="22735" y="22593"/>
                    </a:cubicBezTo>
                    <a:cubicBezTo>
                      <a:pt x="22667" y="22590"/>
                      <a:pt x="22601" y="22589"/>
                      <a:pt x="22537" y="22589"/>
                    </a:cubicBezTo>
                    <a:cubicBezTo>
                      <a:pt x="21247" y="22589"/>
                      <a:pt x="20543" y="23210"/>
                      <a:pt x="20543" y="23210"/>
                    </a:cubicBezTo>
                    <a:lnTo>
                      <a:pt x="19037" y="21064"/>
                    </a:lnTo>
                    <a:cubicBezTo>
                      <a:pt x="19037" y="21064"/>
                      <a:pt x="22506" y="20859"/>
                      <a:pt x="23488" y="20813"/>
                    </a:cubicBezTo>
                    <a:cubicBezTo>
                      <a:pt x="24469" y="20790"/>
                      <a:pt x="29240" y="20174"/>
                      <a:pt x="30404" y="19809"/>
                    </a:cubicBezTo>
                    <a:cubicBezTo>
                      <a:pt x="31591" y="19466"/>
                      <a:pt x="36567" y="16887"/>
                      <a:pt x="36567" y="16887"/>
                    </a:cubicBezTo>
                    <a:lnTo>
                      <a:pt x="36567" y="16887"/>
                    </a:lnTo>
                    <a:cubicBezTo>
                      <a:pt x="36567" y="16887"/>
                      <a:pt x="32801" y="17321"/>
                      <a:pt x="31431" y="17595"/>
                    </a:cubicBezTo>
                    <a:cubicBezTo>
                      <a:pt x="30062" y="17846"/>
                      <a:pt x="25246" y="18531"/>
                      <a:pt x="24104" y="18736"/>
                    </a:cubicBezTo>
                    <a:cubicBezTo>
                      <a:pt x="22963" y="18941"/>
                      <a:pt x="18786" y="20676"/>
                      <a:pt x="18786" y="20676"/>
                    </a:cubicBezTo>
                    <a:lnTo>
                      <a:pt x="17211" y="18462"/>
                    </a:lnTo>
                    <a:cubicBezTo>
                      <a:pt x="17211" y="18462"/>
                      <a:pt x="23031" y="17709"/>
                      <a:pt x="24355" y="17526"/>
                    </a:cubicBezTo>
                    <a:cubicBezTo>
                      <a:pt x="25656" y="17344"/>
                      <a:pt x="29057" y="15974"/>
                      <a:pt x="31066" y="15152"/>
                    </a:cubicBezTo>
                    <a:cubicBezTo>
                      <a:pt x="33097" y="14331"/>
                      <a:pt x="34627" y="12391"/>
                      <a:pt x="34627" y="12391"/>
                    </a:cubicBezTo>
                    <a:lnTo>
                      <a:pt x="34627" y="12391"/>
                    </a:lnTo>
                    <a:cubicBezTo>
                      <a:pt x="34010" y="12756"/>
                      <a:pt x="28875" y="14239"/>
                      <a:pt x="28304" y="14445"/>
                    </a:cubicBezTo>
                    <a:cubicBezTo>
                      <a:pt x="27756" y="14650"/>
                      <a:pt x="23009" y="15792"/>
                      <a:pt x="21023" y="16385"/>
                    </a:cubicBezTo>
                    <a:cubicBezTo>
                      <a:pt x="19060" y="17001"/>
                      <a:pt x="16869" y="18028"/>
                      <a:pt x="16869" y="18028"/>
                    </a:cubicBezTo>
                    <a:cubicBezTo>
                      <a:pt x="16869" y="18028"/>
                      <a:pt x="16213" y="17045"/>
                      <a:pt x="16313" y="17045"/>
                    </a:cubicBezTo>
                    <a:cubicBezTo>
                      <a:pt x="16315" y="17045"/>
                      <a:pt x="16318" y="17046"/>
                      <a:pt x="16321" y="17047"/>
                    </a:cubicBezTo>
                    <a:cubicBezTo>
                      <a:pt x="16322" y="17047"/>
                      <a:pt x="16324" y="17047"/>
                      <a:pt x="16326" y="17047"/>
                    </a:cubicBezTo>
                    <a:cubicBezTo>
                      <a:pt x="16512" y="17047"/>
                      <a:pt x="19184" y="15947"/>
                      <a:pt x="20133" y="15472"/>
                    </a:cubicBezTo>
                    <a:cubicBezTo>
                      <a:pt x="21068" y="14993"/>
                      <a:pt x="24310" y="13167"/>
                      <a:pt x="26638" y="11432"/>
                    </a:cubicBezTo>
                    <a:cubicBezTo>
                      <a:pt x="28966" y="9697"/>
                      <a:pt x="30107" y="8100"/>
                      <a:pt x="30107" y="8099"/>
                    </a:cubicBezTo>
                    <a:lnTo>
                      <a:pt x="30107" y="8099"/>
                    </a:lnTo>
                    <a:cubicBezTo>
                      <a:pt x="27870" y="8510"/>
                      <a:pt x="24196" y="10770"/>
                      <a:pt x="22643" y="11500"/>
                    </a:cubicBezTo>
                    <a:cubicBezTo>
                      <a:pt x="21091" y="12254"/>
                      <a:pt x="18284" y="14559"/>
                      <a:pt x="17645" y="15426"/>
                    </a:cubicBezTo>
                    <a:cubicBezTo>
                      <a:pt x="17028" y="16271"/>
                      <a:pt x="15864" y="16522"/>
                      <a:pt x="15864" y="16522"/>
                    </a:cubicBezTo>
                    <a:lnTo>
                      <a:pt x="15385" y="15746"/>
                    </a:lnTo>
                    <a:cubicBezTo>
                      <a:pt x="15385" y="15746"/>
                      <a:pt x="17188" y="14308"/>
                      <a:pt x="17941" y="13692"/>
                    </a:cubicBezTo>
                    <a:cubicBezTo>
                      <a:pt x="18672" y="13053"/>
                      <a:pt x="20178" y="10724"/>
                      <a:pt x="20521" y="10199"/>
                    </a:cubicBezTo>
                    <a:cubicBezTo>
                      <a:pt x="20886" y="9674"/>
                      <a:pt x="23259" y="4996"/>
                      <a:pt x="23260" y="4995"/>
                    </a:cubicBezTo>
                    <a:lnTo>
                      <a:pt x="23260" y="4995"/>
                    </a:lnTo>
                    <a:cubicBezTo>
                      <a:pt x="22712" y="5543"/>
                      <a:pt x="20543" y="7186"/>
                      <a:pt x="19653" y="8122"/>
                    </a:cubicBezTo>
                    <a:cubicBezTo>
                      <a:pt x="18740" y="9081"/>
                      <a:pt x="17188" y="12368"/>
                      <a:pt x="16595" y="13418"/>
                    </a:cubicBezTo>
                    <a:cubicBezTo>
                      <a:pt x="15978" y="14445"/>
                      <a:pt x="15180" y="15358"/>
                      <a:pt x="15180" y="15358"/>
                    </a:cubicBezTo>
                    <a:cubicBezTo>
                      <a:pt x="13719" y="12756"/>
                      <a:pt x="8469" y="453"/>
                      <a:pt x="8195" y="133"/>
                    </a:cubicBezTo>
                    <a:cubicBezTo>
                      <a:pt x="8120" y="39"/>
                      <a:pt x="8014" y="1"/>
                      <a:pt x="7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8"/>
              <p:cNvSpPr/>
              <p:nvPr/>
            </p:nvSpPr>
            <p:spPr>
              <a:xfrm>
                <a:off x="638082" y="3779956"/>
                <a:ext cx="388315" cy="702409"/>
              </a:xfrm>
              <a:custGeom>
                <a:avLst/>
                <a:gdLst/>
                <a:ahLst/>
                <a:cxnLst/>
                <a:rect l="l" t="t" r="r" b="b"/>
                <a:pathLst>
                  <a:path w="11437" h="20688" extrusionOk="0">
                    <a:moveTo>
                      <a:pt x="11265" y="0"/>
                    </a:moveTo>
                    <a:cubicBezTo>
                      <a:pt x="11223" y="0"/>
                      <a:pt x="11180" y="22"/>
                      <a:pt x="11162" y="76"/>
                    </a:cubicBezTo>
                    <a:cubicBezTo>
                      <a:pt x="11162" y="99"/>
                      <a:pt x="11139" y="145"/>
                      <a:pt x="11139" y="168"/>
                    </a:cubicBezTo>
                    <a:lnTo>
                      <a:pt x="11071" y="168"/>
                    </a:lnTo>
                    <a:cubicBezTo>
                      <a:pt x="9039" y="715"/>
                      <a:pt x="7077" y="1355"/>
                      <a:pt x="5205" y="2336"/>
                    </a:cubicBezTo>
                    <a:cubicBezTo>
                      <a:pt x="3402" y="3272"/>
                      <a:pt x="1461" y="4436"/>
                      <a:pt x="115" y="5965"/>
                    </a:cubicBezTo>
                    <a:cubicBezTo>
                      <a:pt x="92" y="5965"/>
                      <a:pt x="92" y="5965"/>
                      <a:pt x="92" y="5988"/>
                    </a:cubicBezTo>
                    <a:cubicBezTo>
                      <a:pt x="46" y="6034"/>
                      <a:pt x="1" y="6102"/>
                      <a:pt x="23" y="6193"/>
                    </a:cubicBezTo>
                    <a:cubicBezTo>
                      <a:pt x="571" y="8955"/>
                      <a:pt x="1188" y="11763"/>
                      <a:pt x="2397" y="14319"/>
                    </a:cubicBezTo>
                    <a:cubicBezTo>
                      <a:pt x="2968" y="15529"/>
                      <a:pt x="3630" y="16716"/>
                      <a:pt x="4292" y="17880"/>
                    </a:cubicBezTo>
                    <a:cubicBezTo>
                      <a:pt x="4611" y="18451"/>
                      <a:pt x="4977" y="19067"/>
                      <a:pt x="5410" y="19592"/>
                    </a:cubicBezTo>
                    <a:cubicBezTo>
                      <a:pt x="5639" y="19889"/>
                      <a:pt x="5912" y="20163"/>
                      <a:pt x="6232" y="20414"/>
                    </a:cubicBezTo>
                    <a:cubicBezTo>
                      <a:pt x="6244" y="20420"/>
                      <a:pt x="6256" y="20423"/>
                      <a:pt x="6268" y="20423"/>
                    </a:cubicBezTo>
                    <a:cubicBezTo>
                      <a:pt x="6300" y="20423"/>
                      <a:pt x="6329" y="20401"/>
                      <a:pt x="6346" y="20368"/>
                    </a:cubicBezTo>
                    <a:cubicBezTo>
                      <a:pt x="6369" y="20391"/>
                      <a:pt x="6369" y="20391"/>
                      <a:pt x="6392" y="20391"/>
                    </a:cubicBezTo>
                    <a:cubicBezTo>
                      <a:pt x="7645" y="20558"/>
                      <a:pt x="8898" y="20668"/>
                      <a:pt x="10150" y="20668"/>
                    </a:cubicBezTo>
                    <a:cubicBezTo>
                      <a:pt x="10267" y="20668"/>
                      <a:pt x="10384" y="20667"/>
                      <a:pt x="10500" y="20665"/>
                    </a:cubicBezTo>
                    <a:cubicBezTo>
                      <a:pt x="10843" y="20642"/>
                      <a:pt x="11276" y="20688"/>
                      <a:pt x="11345" y="20277"/>
                    </a:cubicBezTo>
                    <a:cubicBezTo>
                      <a:pt x="11436" y="19889"/>
                      <a:pt x="10637" y="18291"/>
                      <a:pt x="10295" y="18131"/>
                    </a:cubicBezTo>
                    <a:cubicBezTo>
                      <a:pt x="10251" y="18109"/>
                      <a:pt x="10207" y="18100"/>
                      <a:pt x="10163" y="18100"/>
                    </a:cubicBezTo>
                    <a:cubicBezTo>
                      <a:pt x="10024" y="18100"/>
                      <a:pt x="9886" y="18188"/>
                      <a:pt x="9747" y="18222"/>
                    </a:cubicBezTo>
                    <a:cubicBezTo>
                      <a:pt x="9478" y="18295"/>
                      <a:pt x="9190" y="18344"/>
                      <a:pt x="8909" y="18344"/>
                    </a:cubicBezTo>
                    <a:cubicBezTo>
                      <a:pt x="8570" y="18344"/>
                      <a:pt x="8241" y="18273"/>
                      <a:pt x="7967" y="18085"/>
                    </a:cubicBezTo>
                    <a:cubicBezTo>
                      <a:pt x="7898" y="18040"/>
                      <a:pt x="7853" y="17994"/>
                      <a:pt x="7784" y="17926"/>
                    </a:cubicBezTo>
                    <a:cubicBezTo>
                      <a:pt x="7807" y="17903"/>
                      <a:pt x="7807" y="17880"/>
                      <a:pt x="7807" y="17857"/>
                    </a:cubicBezTo>
                    <a:cubicBezTo>
                      <a:pt x="7442" y="14821"/>
                      <a:pt x="7647" y="11717"/>
                      <a:pt x="8651" y="8818"/>
                    </a:cubicBezTo>
                    <a:cubicBezTo>
                      <a:pt x="9610" y="6057"/>
                      <a:pt x="10500" y="3295"/>
                      <a:pt x="11276" y="487"/>
                    </a:cubicBezTo>
                    <a:cubicBezTo>
                      <a:pt x="11299" y="442"/>
                      <a:pt x="11322" y="396"/>
                      <a:pt x="11322" y="327"/>
                    </a:cubicBezTo>
                    <a:lnTo>
                      <a:pt x="11368" y="122"/>
                    </a:lnTo>
                    <a:cubicBezTo>
                      <a:pt x="11395" y="53"/>
                      <a:pt x="11331" y="0"/>
                      <a:pt x="11265" y="0"/>
                    </a:cubicBezTo>
                    <a:close/>
                  </a:path>
                </a:pathLst>
              </a:custGeom>
              <a:solidFill>
                <a:srgbClr val="C95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8"/>
              <p:cNvSpPr/>
              <p:nvPr/>
            </p:nvSpPr>
            <p:spPr>
              <a:xfrm>
                <a:off x="821763" y="4393983"/>
                <a:ext cx="204632" cy="88378"/>
              </a:xfrm>
              <a:custGeom>
                <a:avLst/>
                <a:gdLst/>
                <a:ahLst/>
                <a:cxnLst/>
                <a:rect l="l" t="t" r="r" b="b"/>
                <a:pathLst>
                  <a:path w="6027" h="2603" extrusionOk="0">
                    <a:moveTo>
                      <a:pt x="2557" y="0"/>
                    </a:moveTo>
                    <a:cubicBezTo>
                      <a:pt x="2100" y="23"/>
                      <a:pt x="1667" y="183"/>
                      <a:pt x="1256" y="411"/>
                    </a:cubicBezTo>
                    <a:cubicBezTo>
                      <a:pt x="868" y="640"/>
                      <a:pt x="183" y="1028"/>
                      <a:pt x="0" y="1507"/>
                    </a:cubicBezTo>
                    <a:cubicBezTo>
                      <a:pt x="229" y="1804"/>
                      <a:pt x="502" y="2078"/>
                      <a:pt x="822" y="2329"/>
                    </a:cubicBezTo>
                    <a:cubicBezTo>
                      <a:pt x="834" y="2335"/>
                      <a:pt x="846" y="2338"/>
                      <a:pt x="858" y="2338"/>
                    </a:cubicBezTo>
                    <a:cubicBezTo>
                      <a:pt x="890" y="2338"/>
                      <a:pt x="919" y="2316"/>
                      <a:pt x="936" y="2283"/>
                    </a:cubicBezTo>
                    <a:cubicBezTo>
                      <a:pt x="959" y="2306"/>
                      <a:pt x="959" y="2306"/>
                      <a:pt x="982" y="2306"/>
                    </a:cubicBezTo>
                    <a:cubicBezTo>
                      <a:pt x="2235" y="2473"/>
                      <a:pt x="3488" y="2583"/>
                      <a:pt x="4740" y="2583"/>
                    </a:cubicBezTo>
                    <a:cubicBezTo>
                      <a:pt x="4857" y="2583"/>
                      <a:pt x="4974" y="2582"/>
                      <a:pt x="5090" y="2580"/>
                    </a:cubicBezTo>
                    <a:cubicBezTo>
                      <a:pt x="5433" y="2557"/>
                      <a:pt x="5866" y="2603"/>
                      <a:pt x="5935" y="2192"/>
                    </a:cubicBezTo>
                    <a:cubicBezTo>
                      <a:pt x="6026" y="1804"/>
                      <a:pt x="5227" y="206"/>
                      <a:pt x="4885" y="46"/>
                    </a:cubicBezTo>
                    <a:cubicBezTo>
                      <a:pt x="4841" y="24"/>
                      <a:pt x="4797" y="15"/>
                      <a:pt x="4753" y="15"/>
                    </a:cubicBezTo>
                    <a:cubicBezTo>
                      <a:pt x="4614" y="15"/>
                      <a:pt x="4476" y="103"/>
                      <a:pt x="4337" y="137"/>
                    </a:cubicBezTo>
                    <a:cubicBezTo>
                      <a:pt x="4068" y="210"/>
                      <a:pt x="3780" y="259"/>
                      <a:pt x="3499" y="259"/>
                    </a:cubicBezTo>
                    <a:cubicBezTo>
                      <a:pt x="3160" y="259"/>
                      <a:pt x="2831" y="188"/>
                      <a:pt x="2557"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8"/>
              <p:cNvSpPr/>
              <p:nvPr/>
            </p:nvSpPr>
            <p:spPr>
              <a:xfrm>
                <a:off x="1556420" y="2635117"/>
                <a:ext cx="350084" cy="30829"/>
              </a:xfrm>
              <a:custGeom>
                <a:avLst/>
                <a:gdLst/>
                <a:ahLst/>
                <a:cxnLst/>
                <a:rect l="l" t="t" r="r" b="b"/>
                <a:pathLst>
                  <a:path w="10311" h="908" extrusionOk="0">
                    <a:moveTo>
                      <a:pt x="4144" y="1"/>
                    </a:moveTo>
                    <a:cubicBezTo>
                      <a:pt x="2775" y="1"/>
                      <a:pt x="1407" y="129"/>
                      <a:pt x="69" y="402"/>
                    </a:cubicBezTo>
                    <a:cubicBezTo>
                      <a:pt x="1" y="425"/>
                      <a:pt x="23" y="539"/>
                      <a:pt x="92" y="539"/>
                    </a:cubicBezTo>
                    <a:cubicBezTo>
                      <a:pt x="1525" y="338"/>
                      <a:pt x="2941" y="230"/>
                      <a:pt x="4352" y="230"/>
                    </a:cubicBezTo>
                    <a:cubicBezTo>
                      <a:pt x="6313" y="230"/>
                      <a:pt x="8262" y="440"/>
                      <a:pt x="10226" y="904"/>
                    </a:cubicBezTo>
                    <a:cubicBezTo>
                      <a:pt x="10234" y="907"/>
                      <a:pt x="10241" y="908"/>
                      <a:pt x="10247" y="908"/>
                    </a:cubicBezTo>
                    <a:cubicBezTo>
                      <a:pt x="10299" y="908"/>
                      <a:pt x="10310" y="833"/>
                      <a:pt x="10249" y="813"/>
                    </a:cubicBezTo>
                    <a:cubicBezTo>
                      <a:pt x="8273" y="291"/>
                      <a:pt x="6207" y="1"/>
                      <a:pt x="4144"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8"/>
              <p:cNvSpPr/>
              <p:nvPr/>
            </p:nvSpPr>
            <p:spPr>
              <a:xfrm>
                <a:off x="1559713" y="2663400"/>
                <a:ext cx="305742" cy="99447"/>
              </a:xfrm>
              <a:custGeom>
                <a:avLst/>
                <a:gdLst/>
                <a:ahLst/>
                <a:cxnLst/>
                <a:rect l="l" t="t" r="r" b="b"/>
                <a:pathLst>
                  <a:path w="9005" h="2929" extrusionOk="0">
                    <a:moveTo>
                      <a:pt x="71" y="0"/>
                    </a:moveTo>
                    <a:cubicBezTo>
                      <a:pt x="15" y="0"/>
                      <a:pt x="0" y="117"/>
                      <a:pt x="63" y="117"/>
                    </a:cubicBezTo>
                    <a:cubicBezTo>
                      <a:pt x="3213" y="436"/>
                      <a:pt x="6181" y="1304"/>
                      <a:pt x="8920" y="2924"/>
                    </a:cubicBezTo>
                    <a:cubicBezTo>
                      <a:pt x="8926" y="2927"/>
                      <a:pt x="8932" y="2929"/>
                      <a:pt x="8939" y="2929"/>
                    </a:cubicBezTo>
                    <a:cubicBezTo>
                      <a:pt x="8976" y="2929"/>
                      <a:pt x="9005" y="2875"/>
                      <a:pt x="8965" y="2856"/>
                    </a:cubicBezTo>
                    <a:cubicBezTo>
                      <a:pt x="6295" y="1190"/>
                      <a:pt x="3213" y="140"/>
                      <a:pt x="86" y="3"/>
                    </a:cubicBezTo>
                    <a:cubicBezTo>
                      <a:pt x="81" y="1"/>
                      <a:pt x="76" y="0"/>
                      <a:pt x="71"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8"/>
              <p:cNvSpPr/>
              <p:nvPr/>
            </p:nvSpPr>
            <p:spPr>
              <a:xfrm>
                <a:off x="1615564" y="2684280"/>
                <a:ext cx="180933" cy="106475"/>
              </a:xfrm>
              <a:custGeom>
                <a:avLst/>
                <a:gdLst/>
                <a:ahLst/>
                <a:cxnLst/>
                <a:rect l="l" t="t" r="r" b="b"/>
                <a:pathLst>
                  <a:path w="5329" h="3136" extrusionOk="0">
                    <a:moveTo>
                      <a:pt x="86" y="0"/>
                    </a:moveTo>
                    <a:cubicBezTo>
                      <a:pt x="30" y="0"/>
                      <a:pt x="1" y="77"/>
                      <a:pt x="62" y="118"/>
                    </a:cubicBezTo>
                    <a:cubicBezTo>
                      <a:pt x="1956" y="826"/>
                      <a:pt x="3691" y="1807"/>
                      <a:pt x="5220" y="3131"/>
                    </a:cubicBezTo>
                    <a:cubicBezTo>
                      <a:pt x="5227" y="3134"/>
                      <a:pt x="5234" y="3136"/>
                      <a:pt x="5240" y="3136"/>
                    </a:cubicBezTo>
                    <a:cubicBezTo>
                      <a:pt x="5283" y="3136"/>
                      <a:pt x="5328" y="3082"/>
                      <a:pt x="5289" y="3063"/>
                    </a:cubicBezTo>
                    <a:cubicBezTo>
                      <a:pt x="3782" y="1693"/>
                      <a:pt x="2048" y="643"/>
                      <a:pt x="108" y="4"/>
                    </a:cubicBezTo>
                    <a:cubicBezTo>
                      <a:pt x="100" y="1"/>
                      <a:pt x="93" y="0"/>
                      <a:pt x="86"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8"/>
              <p:cNvSpPr/>
              <p:nvPr/>
            </p:nvSpPr>
            <p:spPr>
              <a:xfrm>
                <a:off x="1551293" y="2682753"/>
                <a:ext cx="184837" cy="131260"/>
              </a:xfrm>
              <a:custGeom>
                <a:avLst/>
                <a:gdLst/>
                <a:ahLst/>
                <a:cxnLst/>
                <a:rect l="l" t="t" r="r" b="b"/>
                <a:pathLst>
                  <a:path w="5444" h="3866" extrusionOk="0">
                    <a:moveTo>
                      <a:pt x="128" y="0"/>
                    </a:moveTo>
                    <a:cubicBezTo>
                      <a:pt x="49" y="0"/>
                      <a:pt x="0" y="99"/>
                      <a:pt x="83" y="140"/>
                    </a:cubicBezTo>
                    <a:cubicBezTo>
                      <a:pt x="2069" y="1076"/>
                      <a:pt x="3827" y="2263"/>
                      <a:pt x="5356" y="3861"/>
                    </a:cubicBezTo>
                    <a:cubicBezTo>
                      <a:pt x="5362" y="3864"/>
                      <a:pt x="5369" y="3865"/>
                      <a:pt x="5375" y="3865"/>
                    </a:cubicBezTo>
                    <a:cubicBezTo>
                      <a:pt x="5413" y="3865"/>
                      <a:pt x="5444" y="3812"/>
                      <a:pt x="5424" y="3792"/>
                    </a:cubicBezTo>
                    <a:cubicBezTo>
                      <a:pt x="3941" y="2194"/>
                      <a:pt x="2160" y="848"/>
                      <a:pt x="152" y="3"/>
                    </a:cubicBezTo>
                    <a:cubicBezTo>
                      <a:pt x="144" y="1"/>
                      <a:pt x="136" y="0"/>
                      <a:pt x="128"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8"/>
              <p:cNvSpPr/>
              <p:nvPr/>
            </p:nvSpPr>
            <p:spPr>
              <a:xfrm>
                <a:off x="1335731" y="2346489"/>
                <a:ext cx="95950" cy="58704"/>
              </a:xfrm>
              <a:custGeom>
                <a:avLst/>
                <a:gdLst/>
                <a:ahLst/>
                <a:cxnLst/>
                <a:rect l="l" t="t" r="r" b="b"/>
                <a:pathLst>
                  <a:path w="2826" h="1729" extrusionOk="0">
                    <a:moveTo>
                      <a:pt x="2727" y="1"/>
                    </a:moveTo>
                    <a:cubicBezTo>
                      <a:pt x="1587" y="1"/>
                      <a:pt x="648" y="723"/>
                      <a:pt x="18" y="1645"/>
                    </a:cubicBezTo>
                    <a:cubicBezTo>
                      <a:pt x="1" y="1680"/>
                      <a:pt x="50" y="1728"/>
                      <a:pt x="85" y="1728"/>
                    </a:cubicBezTo>
                    <a:cubicBezTo>
                      <a:pt x="95" y="1728"/>
                      <a:pt x="104" y="1724"/>
                      <a:pt x="110" y="1713"/>
                    </a:cubicBezTo>
                    <a:cubicBezTo>
                      <a:pt x="794" y="823"/>
                      <a:pt x="1616" y="184"/>
                      <a:pt x="2780" y="92"/>
                    </a:cubicBezTo>
                    <a:cubicBezTo>
                      <a:pt x="2826" y="92"/>
                      <a:pt x="2826" y="1"/>
                      <a:pt x="2780" y="1"/>
                    </a:cubicBezTo>
                    <a:cubicBezTo>
                      <a:pt x="2762" y="1"/>
                      <a:pt x="2745" y="1"/>
                      <a:pt x="2727"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8"/>
              <p:cNvSpPr/>
              <p:nvPr/>
            </p:nvSpPr>
            <p:spPr>
              <a:xfrm>
                <a:off x="1349244" y="2286835"/>
                <a:ext cx="103385" cy="98360"/>
              </a:xfrm>
              <a:custGeom>
                <a:avLst/>
                <a:gdLst/>
                <a:ahLst/>
                <a:cxnLst/>
                <a:rect l="l" t="t" r="r" b="b"/>
                <a:pathLst>
                  <a:path w="3045" h="2897" extrusionOk="0">
                    <a:moveTo>
                      <a:pt x="2976" y="1"/>
                    </a:moveTo>
                    <a:cubicBezTo>
                      <a:pt x="1652" y="526"/>
                      <a:pt x="625" y="1507"/>
                      <a:pt x="31" y="2762"/>
                    </a:cubicBezTo>
                    <a:cubicBezTo>
                      <a:pt x="0" y="2840"/>
                      <a:pt x="53" y="2896"/>
                      <a:pt x="105" y="2896"/>
                    </a:cubicBezTo>
                    <a:cubicBezTo>
                      <a:pt x="129" y="2896"/>
                      <a:pt x="153" y="2883"/>
                      <a:pt x="168" y="2854"/>
                    </a:cubicBezTo>
                    <a:cubicBezTo>
                      <a:pt x="762" y="1598"/>
                      <a:pt x="1743" y="662"/>
                      <a:pt x="2998" y="92"/>
                    </a:cubicBezTo>
                    <a:cubicBezTo>
                      <a:pt x="3044" y="69"/>
                      <a:pt x="3021" y="1"/>
                      <a:pt x="2976"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8"/>
              <p:cNvSpPr/>
              <p:nvPr/>
            </p:nvSpPr>
            <p:spPr>
              <a:xfrm>
                <a:off x="1206135" y="2271081"/>
                <a:ext cx="155808" cy="134044"/>
              </a:xfrm>
              <a:custGeom>
                <a:avLst/>
                <a:gdLst/>
                <a:ahLst/>
                <a:cxnLst/>
                <a:rect l="l" t="t" r="r" b="b"/>
                <a:pathLst>
                  <a:path w="4589" h="3948" extrusionOk="0">
                    <a:moveTo>
                      <a:pt x="3398" y="1"/>
                    </a:moveTo>
                    <a:cubicBezTo>
                      <a:pt x="2867" y="1"/>
                      <a:pt x="2584" y="718"/>
                      <a:pt x="2260" y="1149"/>
                    </a:cubicBezTo>
                    <a:cubicBezTo>
                      <a:pt x="1690" y="1948"/>
                      <a:pt x="1051" y="2564"/>
                      <a:pt x="297" y="3135"/>
                    </a:cubicBezTo>
                    <a:cubicBezTo>
                      <a:pt x="252" y="3158"/>
                      <a:pt x="1" y="3409"/>
                      <a:pt x="366" y="3455"/>
                    </a:cubicBezTo>
                    <a:cubicBezTo>
                      <a:pt x="731" y="3523"/>
                      <a:pt x="1028" y="3797"/>
                      <a:pt x="1393" y="3888"/>
                    </a:cubicBezTo>
                    <a:cubicBezTo>
                      <a:pt x="1538" y="3932"/>
                      <a:pt x="1673" y="3948"/>
                      <a:pt x="1817" y="3948"/>
                    </a:cubicBezTo>
                    <a:cubicBezTo>
                      <a:pt x="1900" y="3948"/>
                      <a:pt x="1986" y="3942"/>
                      <a:pt x="2078" y="3934"/>
                    </a:cubicBezTo>
                    <a:cubicBezTo>
                      <a:pt x="2146" y="3911"/>
                      <a:pt x="2238" y="3888"/>
                      <a:pt x="2306" y="3888"/>
                    </a:cubicBezTo>
                    <a:cubicBezTo>
                      <a:pt x="3038" y="3711"/>
                      <a:pt x="3683" y="3340"/>
                      <a:pt x="4431" y="3340"/>
                    </a:cubicBezTo>
                    <a:cubicBezTo>
                      <a:pt x="4453" y="3340"/>
                      <a:pt x="4475" y="3340"/>
                      <a:pt x="4497" y="3341"/>
                    </a:cubicBezTo>
                    <a:cubicBezTo>
                      <a:pt x="4589" y="3341"/>
                      <a:pt x="4566" y="3158"/>
                      <a:pt x="4566" y="3135"/>
                    </a:cubicBezTo>
                    <a:cubicBezTo>
                      <a:pt x="4543" y="2587"/>
                      <a:pt x="4566" y="1720"/>
                      <a:pt x="4383" y="1035"/>
                    </a:cubicBezTo>
                    <a:cubicBezTo>
                      <a:pt x="4223" y="510"/>
                      <a:pt x="3972" y="77"/>
                      <a:pt x="3493" y="8"/>
                    </a:cubicBezTo>
                    <a:cubicBezTo>
                      <a:pt x="3460" y="3"/>
                      <a:pt x="3429" y="1"/>
                      <a:pt x="3398"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8"/>
              <p:cNvSpPr/>
              <p:nvPr/>
            </p:nvSpPr>
            <p:spPr>
              <a:xfrm>
                <a:off x="-6669" y="2316271"/>
                <a:ext cx="1677831" cy="2311316"/>
              </a:xfrm>
              <a:custGeom>
                <a:avLst/>
                <a:gdLst/>
                <a:ahLst/>
                <a:cxnLst/>
                <a:rect l="l" t="t" r="r" b="b"/>
                <a:pathLst>
                  <a:path w="49417" h="68075" extrusionOk="0">
                    <a:moveTo>
                      <a:pt x="33760" y="0"/>
                    </a:moveTo>
                    <a:cubicBezTo>
                      <a:pt x="33607" y="0"/>
                      <a:pt x="33455" y="7"/>
                      <a:pt x="33302" y="24"/>
                    </a:cubicBezTo>
                    <a:cubicBezTo>
                      <a:pt x="32914" y="92"/>
                      <a:pt x="32549" y="184"/>
                      <a:pt x="32184" y="389"/>
                    </a:cubicBezTo>
                    <a:cubicBezTo>
                      <a:pt x="31864" y="503"/>
                      <a:pt x="31545" y="640"/>
                      <a:pt x="31248" y="800"/>
                    </a:cubicBezTo>
                    <a:cubicBezTo>
                      <a:pt x="30632" y="1119"/>
                      <a:pt x="30038" y="1507"/>
                      <a:pt x="29490" y="1895"/>
                    </a:cubicBezTo>
                    <a:cubicBezTo>
                      <a:pt x="29102" y="2169"/>
                      <a:pt x="28737" y="2443"/>
                      <a:pt x="28395" y="2694"/>
                    </a:cubicBezTo>
                    <a:cubicBezTo>
                      <a:pt x="28212" y="2831"/>
                      <a:pt x="28052" y="2968"/>
                      <a:pt x="27870" y="3082"/>
                    </a:cubicBezTo>
                    <a:cubicBezTo>
                      <a:pt x="27276" y="3539"/>
                      <a:pt x="26683" y="4041"/>
                      <a:pt x="26089" y="4520"/>
                    </a:cubicBezTo>
                    <a:cubicBezTo>
                      <a:pt x="25359" y="5182"/>
                      <a:pt x="24651" y="5844"/>
                      <a:pt x="23944" y="6552"/>
                    </a:cubicBezTo>
                    <a:cubicBezTo>
                      <a:pt x="23601" y="6894"/>
                      <a:pt x="23282" y="7259"/>
                      <a:pt x="22962" y="7625"/>
                    </a:cubicBezTo>
                    <a:cubicBezTo>
                      <a:pt x="22004" y="8697"/>
                      <a:pt x="21113" y="9816"/>
                      <a:pt x="20246" y="10980"/>
                    </a:cubicBezTo>
                    <a:cubicBezTo>
                      <a:pt x="20200" y="11071"/>
                      <a:pt x="20132" y="11162"/>
                      <a:pt x="20063" y="11231"/>
                    </a:cubicBezTo>
                    <a:cubicBezTo>
                      <a:pt x="19470" y="12030"/>
                      <a:pt x="18899" y="12806"/>
                      <a:pt x="18237" y="13536"/>
                    </a:cubicBezTo>
                    <a:cubicBezTo>
                      <a:pt x="17484" y="14381"/>
                      <a:pt x="16640" y="15134"/>
                      <a:pt x="15635" y="15750"/>
                    </a:cubicBezTo>
                    <a:cubicBezTo>
                      <a:pt x="15521" y="15796"/>
                      <a:pt x="15407" y="15842"/>
                      <a:pt x="15293" y="15864"/>
                    </a:cubicBezTo>
                    <a:cubicBezTo>
                      <a:pt x="13672" y="16458"/>
                      <a:pt x="12029" y="17029"/>
                      <a:pt x="10363" y="17599"/>
                    </a:cubicBezTo>
                    <a:cubicBezTo>
                      <a:pt x="9336" y="17942"/>
                      <a:pt x="8308" y="18284"/>
                      <a:pt x="7258" y="18604"/>
                    </a:cubicBezTo>
                    <a:cubicBezTo>
                      <a:pt x="6574" y="18809"/>
                      <a:pt x="5912" y="19014"/>
                      <a:pt x="5227" y="19220"/>
                    </a:cubicBezTo>
                    <a:cubicBezTo>
                      <a:pt x="4839" y="19334"/>
                      <a:pt x="4428" y="19448"/>
                      <a:pt x="4017" y="19539"/>
                    </a:cubicBezTo>
                    <a:cubicBezTo>
                      <a:pt x="3538" y="19676"/>
                      <a:pt x="3013" y="19790"/>
                      <a:pt x="2511" y="19905"/>
                    </a:cubicBezTo>
                    <a:cubicBezTo>
                      <a:pt x="2054" y="19996"/>
                      <a:pt x="1598" y="20110"/>
                      <a:pt x="1141" y="20178"/>
                    </a:cubicBezTo>
                    <a:cubicBezTo>
                      <a:pt x="753" y="20270"/>
                      <a:pt x="365" y="20315"/>
                      <a:pt x="0" y="20384"/>
                    </a:cubicBezTo>
                    <a:lnTo>
                      <a:pt x="0" y="44716"/>
                    </a:lnTo>
                    <a:cubicBezTo>
                      <a:pt x="662" y="44898"/>
                      <a:pt x="1324" y="45081"/>
                      <a:pt x="1986" y="45309"/>
                    </a:cubicBezTo>
                    <a:cubicBezTo>
                      <a:pt x="2168" y="45355"/>
                      <a:pt x="2351" y="45423"/>
                      <a:pt x="2534" y="45469"/>
                    </a:cubicBezTo>
                    <a:cubicBezTo>
                      <a:pt x="2990" y="45629"/>
                      <a:pt x="3447" y="45811"/>
                      <a:pt x="3926" y="45994"/>
                    </a:cubicBezTo>
                    <a:cubicBezTo>
                      <a:pt x="4999" y="46428"/>
                      <a:pt x="6117" y="46907"/>
                      <a:pt x="7258" y="47318"/>
                    </a:cubicBezTo>
                    <a:cubicBezTo>
                      <a:pt x="7624" y="47455"/>
                      <a:pt x="7989" y="47592"/>
                      <a:pt x="8354" y="47706"/>
                    </a:cubicBezTo>
                    <a:cubicBezTo>
                      <a:pt x="9511" y="48059"/>
                      <a:pt x="10679" y="48299"/>
                      <a:pt x="11826" y="48299"/>
                    </a:cubicBezTo>
                    <a:cubicBezTo>
                      <a:pt x="12309" y="48299"/>
                      <a:pt x="12788" y="48257"/>
                      <a:pt x="13262" y="48162"/>
                    </a:cubicBezTo>
                    <a:cubicBezTo>
                      <a:pt x="13284" y="48368"/>
                      <a:pt x="13307" y="48596"/>
                      <a:pt x="13330" y="48801"/>
                    </a:cubicBezTo>
                    <a:cubicBezTo>
                      <a:pt x="13376" y="49281"/>
                      <a:pt x="13421" y="49760"/>
                      <a:pt x="13490" y="50216"/>
                    </a:cubicBezTo>
                    <a:cubicBezTo>
                      <a:pt x="13535" y="52545"/>
                      <a:pt x="13832" y="54873"/>
                      <a:pt x="14106" y="57178"/>
                    </a:cubicBezTo>
                    <a:cubicBezTo>
                      <a:pt x="14220" y="58137"/>
                      <a:pt x="14289" y="59118"/>
                      <a:pt x="14448" y="60100"/>
                    </a:cubicBezTo>
                    <a:cubicBezTo>
                      <a:pt x="14517" y="60488"/>
                      <a:pt x="14585" y="60899"/>
                      <a:pt x="15042" y="60922"/>
                    </a:cubicBezTo>
                    <a:cubicBezTo>
                      <a:pt x="15430" y="61127"/>
                      <a:pt x="15864" y="61241"/>
                      <a:pt x="16252" y="61447"/>
                    </a:cubicBezTo>
                    <a:cubicBezTo>
                      <a:pt x="16252" y="61447"/>
                      <a:pt x="16252" y="61469"/>
                      <a:pt x="16274" y="61492"/>
                    </a:cubicBezTo>
                    <a:cubicBezTo>
                      <a:pt x="17119" y="62451"/>
                      <a:pt x="17712" y="63592"/>
                      <a:pt x="18352" y="64688"/>
                    </a:cubicBezTo>
                    <a:cubicBezTo>
                      <a:pt x="18762" y="65372"/>
                      <a:pt x="19128" y="66171"/>
                      <a:pt x="19767" y="66628"/>
                    </a:cubicBezTo>
                    <a:cubicBezTo>
                      <a:pt x="19790" y="66674"/>
                      <a:pt x="19790" y="66696"/>
                      <a:pt x="19835" y="66719"/>
                    </a:cubicBezTo>
                    <a:cubicBezTo>
                      <a:pt x="20223" y="66993"/>
                      <a:pt x="20703" y="67016"/>
                      <a:pt x="21159" y="67084"/>
                    </a:cubicBezTo>
                    <a:cubicBezTo>
                      <a:pt x="21501" y="67130"/>
                      <a:pt x="21935" y="67153"/>
                      <a:pt x="22255" y="67313"/>
                    </a:cubicBezTo>
                    <a:cubicBezTo>
                      <a:pt x="22323" y="67335"/>
                      <a:pt x="22369" y="67381"/>
                      <a:pt x="22437" y="67427"/>
                    </a:cubicBezTo>
                    <a:cubicBezTo>
                      <a:pt x="22437" y="67450"/>
                      <a:pt x="22437" y="67450"/>
                      <a:pt x="22437" y="67472"/>
                    </a:cubicBezTo>
                    <a:cubicBezTo>
                      <a:pt x="22597" y="67815"/>
                      <a:pt x="22985" y="67952"/>
                      <a:pt x="23350" y="68020"/>
                    </a:cubicBezTo>
                    <a:cubicBezTo>
                      <a:pt x="23523" y="68053"/>
                      <a:pt x="23741" y="68075"/>
                      <a:pt x="23959" y="68075"/>
                    </a:cubicBezTo>
                    <a:cubicBezTo>
                      <a:pt x="24203" y="68075"/>
                      <a:pt x="24448" y="68047"/>
                      <a:pt x="24629" y="67975"/>
                    </a:cubicBezTo>
                    <a:cubicBezTo>
                      <a:pt x="24925" y="67838"/>
                      <a:pt x="24971" y="67541"/>
                      <a:pt x="24925" y="67221"/>
                    </a:cubicBezTo>
                    <a:cubicBezTo>
                      <a:pt x="25245" y="67176"/>
                      <a:pt x="25587" y="67130"/>
                      <a:pt x="25633" y="66765"/>
                    </a:cubicBezTo>
                    <a:cubicBezTo>
                      <a:pt x="25724" y="66217"/>
                      <a:pt x="25313" y="65418"/>
                      <a:pt x="25108" y="64939"/>
                    </a:cubicBezTo>
                    <a:cubicBezTo>
                      <a:pt x="24971" y="64619"/>
                      <a:pt x="24811" y="64300"/>
                      <a:pt x="24400" y="64300"/>
                    </a:cubicBezTo>
                    <a:cubicBezTo>
                      <a:pt x="24104" y="64300"/>
                      <a:pt x="23830" y="64505"/>
                      <a:pt x="23556" y="64574"/>
                    </a:cubicBezTo>
                    <a:cubicBezTo>
                      <a:pt x="23415" y="64609"/>
                      <a:pt x="23232" y="64633"/>
                      <a:pt x="23043" y="64633"/>
                    </a:cubicBezTo>
                    <a:cubicBezTo>
                      <a:pt x="22621" y="64633"/>
                      <a:pt x="22167" y="64511"/>
                      <a:pt x="22072" y="64117"/>
                    </a:cubicBezTo>
                    <a:cubicBezTo>
                      <a:pt x="21958" y="62633"/>
                      <a:pt x="21775" y="61173"/>
                      <a:pt x="21616" y="59712"/>
                    </a:cubicBezTo>
                    <a:cubicBezTo>
                      <a:pt x="21547" y="59073"/>
                      <a:pt x="21410" y="58388"/>
                      <a:pt x="21410" y="57726"/>
                    </a:cubicBezTo>
                    <a:cubicBezTo>
                      <a:pt x="21410" y="57475"/>
                      <a:pt x="21433" y="57247"/>
                      <a:pt x="21501" y="57018"/>
                    </a:cubicBezTo>
                    <a:cubicBezTo>
                      <a:pt x="21593" y="56562"/>
                      <a:pt x="21821" y="56151"/>
                      <a:pt x="22026" y="55717"/>
                    </a:cubicBezTo>
                    <a:cubicBezTo>
                      <a:pt x="22072" y="55603"/>
                      <a:pt x="22141" y="55466"/>
                      <a:pt x="22186" y="55352"/>
                    </a:cubicBezTo>
                    <a:cubicBezTo>
                      <a:pt x="22574" y="54439"/>
                      <a:pt x="22917" y="53503"/>
                      <a:pt x="23259" y="52567"/>
                    </a:cubicBezTo>
                    <a:cubicBezTo>
                      <a:pt x="23670" y="51426"/>
                      <a:pt x="24081" y="50285"/>
                      <a:pt x="24560" y="49167"/>
                    </a:cubicBezTo>
                    <a:cubicBezTo>
                      <a:pt x="24811" y="48550"/>
                      <a:pt x="25085" y="47934"/>
                      <a:pt x="25405" y="47341"/>
                    </a:cubicBezTo>
                    <a:cubicBezTo>
                      <a:pt x="25405" y="47341"/>
                      <a:pt x="25405" y="47318"/>
                      <a:pt x="25405" y="47318"/>
                    </a:cubicBezTo>
                    <a:cubicBezTo>
                      <a:pt x="27048" y="46838"/>
                      <a:pt x="28714" y="46017"/>
                      <a:pt x="30221" y="45263"/>
                    </a:cubicBezTo>
                    <a:cubicBezTo>
                      <a:pt x="31316" y="44716"/>
                      <a:pt x="32343" y="44077"/>
                      <a:pt x="33279" y="43323"/>
                    </a:cubicBezTo>
                    <a:cubicBezTo>
                      <a:pt x="34398" y="42479"/>
                      <a:pt x="35471" y="41520"/>
                      <a:pt x="36406" y="40516"/>
                    </a:cubicBezTo>
                    <a:cubicBezTo>
                      <a:pt x="36840" y="40036"/>
                      <a:pt x="37365" y="39489"/>
                      <a:pt x="37776" y="38872"/>
                    </a:cubicBezTo>
                    <a:lnTo>
                      <a:pt x="37776" y="38872"/>
                    </a:lnTo>
                    <a:cubicBezTo>
                      <a:pt x="37707" y="39032"/>
                      <a:pt x="37639" y="39192"/>
                      <a:pt x="37548" y="39329"/>
                    </a:cubicBezTo>
                    <a:cubicBezTo>
                      <a:pt x="37297" y="39785"/>
                      <a:pt x="36977" y="40128"/>
                      <a:pt x="36680" y="40539"/>
                    </a:cubicBezTo>
                    <a:cubicBezTo>
                      <a:pt x="36645" y="40592"/>
                      <a:pt x="36678" y="40645"/>
                      <a:pt x="36727" y="40645"/>
                    </a:cubicBezTo>
                    <a:cubicBezTo>
                      <a:pt x="36741" y="40645"/>
                      <a:pt x="36756" y="40640"/>
                      <a:pt x="36772" y="40630"/>
                    </a:cubicBezTo>
                    <a:cubicBezTo>
                      <a:pt x="37593" y="40128"/>
                      <a:pt x="38004" y="38941"/>
                      <a:pt x="38255" y="38005"/>
                    </a:cubicBezTo>
                    <a:cubicBezTo>
                      <a:pt x="38267" y="38005"/>
                      <a:pt x="38273" y="37999"/>
                      <a:pt x="38275" y="37990"/>
                    </a:cubicBezTo>
                    <a:lnTo>
                      <a:pt x="38275" y="37990"/>
                    </a:lnTo>
                    <a:cubicBezTo>
                      <a:pt x="38228" y="38527"/>
                      <a:pt x="38114" y="39042"/>
                      <a:pt x="37913" y="39557"/>
                    </a:cubicBezTo>
                    <a:cubicBezTo>
                      <a:pt x="37898" y="39601"/>
                      <a:pt x="37931" y="39627"/>
                      <a:pt x="37968" y="39627"/>
                    </a:cubicBezTo>
                    <a:cubicBezTo>
                      <a:pt x="37989" y="39627"/>
                      <a:pt x="38011" y="39619"/>
                      <a:pt x="38027" y="39603"/>
                    </a:cubicBezTo>
                    <a:cubicBezTo>
                      <a:pt x="38849" y="38461"/>
                      <a:pt x="38780" y="37069"/>
                      <a:pt x="38483" y="35745"/>
                    </a:cubicBezTo>
                    <a:cubicBezTo>
                      <a:pt x="38347" y="34353"/>
                      <a:pt x="37913" y="32915"/>
                      <a:pt x="37639" y="31591"/>
                    </a:cubicBezTo>
                    <a:cubicBezTo>
                      <a:pt x="37251" y="29628"/>
                      <a:pt x="36863" y="27665"/>
                      <a:pt x="36589" y="25657"/>
                    </a:cubicBezTo>
                    <a:cubicBezTo>
                      <a:pt x="36772" y="23739"/>
                      <a:pt x="36954" y="21868"/>
                      <a:pt x="37502" y="19996"/>
                    </a:cubicBezTo>
                    <a:cubicBezTo>
                      <a:pt x="37707" y="19288"/>
                      <a:pt x="37936" y="18558"/>
                      <a:pt x="38324" y="17919"/>
                    </a:cubicBezTo>
                    <a:cubicBezTo>
                      <a:pt x="38461" y="17713"/>
                      <a:pt x="38620" y="17508"/>
                      <a:pt x="38803" y="17325"/>
                    </a:cubicBezTo>
                    <a:cubicBezTo>
                      <a:pt x="39442" y="16732"/>
                      <a:pt x="40150" y="16207"/>
                      <a:pt x="40834" y="15682"/>
                    </a:cubicBezTo>
                    <a:cubicBezTo>
                      <a:pt x="41862" y="15933"/>
                      <a:pt x="42912" y="16184"/>
                      <a:pt x="43962" y="16367"/>
                    </a:cubicBezTo>
                    <a:cubicBezTo>
                      <a:pt x="44246" y="16414"/>
                      <a:pt x="44536" y="16455"/>
                      <a:pt x="44820" y="16455"/>
                    </a:cubicBezTo>
                    <a:cubicBezTo>
                      <a:pt x="45083" y="16455"/>
                      <a:pt x="45341" y="16420"/>
                      <a:pt x="45582" y="16321"/>
                    </a:cubicBezTo>
                    <a:cubicBezTo>
                      <a:pt x="46701" y="15887"/>
                      <a:pt x="46974" y="14518"/>
                      <a:pt x="47111" y="13354"/>
                    </a:cubicBezTo>
                    <a:cubicBezTo>
                      <a:pt x="47157" y="13103"/>
                      <a:pt x="47203" y="12852"/>
                      <a:pt x="47248" y="12623"/>
                    </a:cubicBezTo>
                    <a:cubicBezTo>
                      <a:pt x="47271" y="12578"/>
                      <a:pt x="47271" y="12555"/>
                      <a:pt x="47294" y="12509"/>
                    </a:cubicBezTo>
                    <a:cubicBezTo>
                      <a:pt x="47340" y="12372"/>
                      <a:pt x="47408" y="12235"/>
                      <a:pt x="47477" y="12121"/>
                    </a:cubicBezTo>
                    <a:lnTo>
                      <a:pt x="47477" y="12098"/>
                    </a:lnTo>
                    <a:cubicBezTo>
                      <a:pt x="47728" y="11687"/>
                      <a:pt x="48024" y="11277"/>
                      <a:pt x="48321" y="10866"/>
                    </a:cubicBezTo>
                    <a:cubicBezTo>
                      <a:pt x="48641" y="10409"/>
                      <a:pt x="48915" y="9953"/>
                      <a:pt x="49074" y="9473"/>
                    </a:cubicBezTo>
                    <a:cubicBezTo>
                      <a:pt x="49074" y="9473"/>
                      <a:pt x="49074" y="9451"/>
                      <a:pt x="49074" y="9451"/>
                    </a:cubicBezTo>
                    <a:cubicBezTo>
                      <a:pt x="49417" y="8880"/>
                      <a:pt x="49211" y="8355"/>
                      <a:pt x="48801" y="7898"/>
                    </a:cubicBezTo>
                    <a:lnTo>
                      <a:pt x="48778" y="7898"/>
                    </a:lnTo>
                    <a:cubicBezTo>
                      <a:pt x="48686" y="7784"/>
                      <a:pt x="48572" y="7693"/>
                      <a:pt x="48458" y="7602"/>
                    </a:cubicBezTo>
                    <a:cubicBezTo>
                      <a:pt x="47545" y="6871"/>
                      <a:pt x="46450" y="6209"/>
                      <a:pt x="45377" y="5662"/>
                    </a:cubicBezTo>
                    <a:cubicBezTo>
                      <a:pt x="45240" y="5593"/>
                      <a:pt x="45103" y="5525"/>
                      <a:pt x="44966" y="5456"/>
                    </a:cubicBezTo>
                    <a:cubicBezTo>
                      <a:pt x="44943" y="5411"/>
                      <a:pt x="44897" y="5365"/>
                      <a:pt x="44875" y="5319"/>
                    </a:cubicBezTo>
                    <a:cubicBezTo>
                      <a:pt x="44875" y="5319"/>
                      <a:pt x="44852" y="5296"/>
                      <a:pt x="44852" y="5296"/>
                    </a:cubicBezTo>
                    <a:cubicBezTo>
                      <a:pt x="44829" y="5274"/>
                      <a:pt x="44806" y="5251"/>
                      <a:pt x="44783" y="5205"/>
                    </a:cubicBezTo>
                    <a:cubicBezTo>
                      <a:pt x="44281" y="4612"/>
                      <a:pt x="42432" y="2649"/>
                      <a:pt x="41839" y="2215"/>
                    </a:cubicBezTo>
                    <a:cubicBezTo>
                      <a:pt x="41793" y="2169"/>
                      <a:pt x="41748" y="2146"/>
                      <a:pt x="41725" y="2124"/>
                    </a:cubicBezTo>
                    <a:lnTo>
                      <a:pt x="41702" y="2124"/>
                    </a:lnTo>
                    <a:cubicBezTo>
                      <a:pt x="41245" y="1895"/>
                      <a:pt x="40766" y="1667"/>
                      <a:pt x="40287" y="1485"/>
                    </a:cubicBezTo>
                    <a:cubicBezTo>
                      <a:pt x="39967" y="1348"/>
                      <a:pt x="39648" y="1233"/>
                      <a:pt x="39328" y="1142"/>
                    </a:cubicBezTo>
                    <a:cubicBezTo>
                      <a:pt x="39123" y="1074"/>
                      <a:pt x="38940" y="1005"/>
                      <a:pt x="38735" y="960"/>
                    </a:cubicBezTo>
                    <a:cubicBezTo>
                      <a:pt x="38369" y="845"/>
                      <a:pt x="38004" y="731"/>
                      <a:pt x="37639" y="640"/>
                    </a:cubicBezTo>
                    <a:cubicBezTo>
                      <a:pt x="37548" y="617"/>
                      <a:pt x="37456" y="617"/>
                      <a:pt x="37365" y="594"/>
                    </a:cubicBezTo>
                    <a:cubicBezTo>
                      <a:pt x="37274" y="572"/>
                      <a:pt x="37182" y="549"/>
                      <a:pt x="37091" y="526"/>
                    </a:cubicBezTo>
                    <a:cubicBezTo>
                      <a:pt x="36475" y="389"/>
                      <a:pt x="35859" y="275"/>
                      <a:pt x="35242" y="161"/>
                    </a:cubicBezTo>
                    <a:cubicBezTo>
                      <a:pt x="34738" y="74"/>
                      <a:pt x="34248" y="0"/>
                      <a:pt x="33760"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8"/>
              <p:cNvSpPr/>
              <p:nvPr/>
            </p:nvSpPr>
            <p:spPr>
              <a:xfrm>
                <a:off x="875238" y="2420912"/>
                <a:ext cx="64340" cy="182529"/>
              </a:xfrm>
              <a:custGeom>
                <a:avLst/>
                <a:gdLst/>
                <a:ahLst/>
                <a:cxnLst/>
                <a:rect l="l" t="t" r="r" b="b"/>
                <a:pathLst>
                  <a:path w="1895" h="5376" extrusionOk="0">
                    <a:moveTo>
                      <a:pt x="1895" y="0"/>
                    </a:moveTo>
                    <a:lnTo>
                      <a:pt x="1895" y="0"/>
                    </a:lnTo>
                    <a:cubicBezTo>
                      <a:pt x="1301" y="457"/>
                      <a:pt x="708" y="959"/>
                      <a:pt x="114" y="1438"/>
                    </a:cubicBezTo>
                    <a:cubicBezTo>
                      <a:pt x="0" y="2123"/>
                      <a:pt x="0" y="2831"/>
                      <a:pt x="69" y="3515"/>
                    </a:cubicBezTo>
                    <a:cubicBezTo>
                      <a:pt x="0" y="4132"/>
                      <a:pt x="114" y="4680"/>
                      <a:pt x="411" y="5341"/>
                    </a:cubicBezTo>
                    <a:cubicBezTo>
                      <a:pt x="427" y="5365"/>
                      <a:pt x="451" y="5375"/>
                      <a:pt x="475" y="5375"/>
                    </a:cubicBezTo>
                    <a:cubicBezTo>
                      <a:pt x="520" y="5375"/>
                      <a:pt x="563" y="5340"/>
                      <a:pt x="548" y="5296"/>
                    </a:cubicBezTo>
                    <a:cubicBezTo>
                      <a:pt x="434" y="4862"/>
                      <a:pt x="274" y="4406"/>
                      <a:pt x="320" y="3949"/>
                    </a:cubicBezTo>
                    <a:cubicBezTo>
                      <a:pt x="320" y="3858"/>
                      <a:pt x="343" y="3767"/>
                      <a:pt x="365" y="3675"/>
                    </a:cubicBezTo>
                    <a:cubicBezTo>
                      <a:pt x="434" y="3424"/>
                      <a:pt x="571" y="3196"/>
                      <a:pt x="685" y="2968"/>
                    </a:cubicBezTo>
                    <a:cubicBezTo>
                      <a:pt x="822" y="2648"/>
                      <a:pt x="959" y="2329"/>
                      <a:pt x="1096" y="2009"/>
                    </a:cubicBezTo>
                    <a:lnTo>
                      <a:pt x="1096" y="2009"/>
                    </a:lnTo>
                    <a:cubicBezTo>
                      <a:pt x="1005" y="2260"/>
                      <a:pt x="936" y="2534"/>
                      <a:pt x="845" y="2808"/>
                    </a:cubicBezTo>
                    <a:cubicBezTo>
                      <a:pt x="831" y="2836"/>
                      <a:pt x="860" y="2856"/>
                      <a:pt x="885" y="2856"/>
                    </a:cubicBezTo>
                    <a:cubicBezTo>
                      <a:pt x="900" y="2856"/>
                      <a:pt x="913" y="2848"/>
                      <a:pt x="913" y="2831"/>
                    </a:cubicBezTo>
                    <a:cubicBezTo>
                      <a:pt x="1119" y="2443"/>
                      <a:pt x="1324" y="2032"/>
                      <a:pt x="1415" y="1598"/>
                    </a:cubicBezTo>
                    <a:cubicBezTo>
                      <a:pt x="1484" y="1370"/>
                      <a:pt x="1507" y="1119"/>
                      <a:pt x="1552" y="891"/>
                    </a:cubicBezTo>
                    <a:cubicBezTo>
                      <a:pt x="1689" y="594"/>
                      <a:pt x="1803" y="297"/>
                      <a:pt x="1895"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8"/>
              <p:cNvSpPr/>
              <p:nvPr/>
            </p:nvSpPr>
            <p:spPr>
              <a:xfrm>
                <a:off x="984496" y="2343399"/>
                <a:ext cx="69772" cy="134995"/>
              </a:xfrm>
              <a:custGeom>
                <a:avLst/>
                <a:gdLst/>
                <a:ahLst/>
                <a:cxnLst/>
                <a:rect l="l" t="t" r="r" b="b"/>
                <a:pathLst>
                  <a:path w="2055" h="3976" extrusionOk="0">
                    <a:moveTo>
                      <a:pt x="2055" y="1"/>
                    </a:moveTo>
                    <a:cubicBezTo>
                      <a:pt x="1439" y="320"/>
                      <a:pt x="845" y="708"/>
                      <a:pt x="297" y="1096"/>
                    </a:cubicBezTo>
                    <a:cubicBezTo>
                      <a:pt x="274" y="1165"/>
                      <a:pt x="252" y="1256"/>
                      <a:pt x="252" y="1325"/>
                    </a:cubicBezTo>
                    <a:cubicBezTo>
                      <a:pt x="160" y="1850"/>
                      <a:pt x="343" y="2352"/>
                      <a:pt x="206" y="2877"/>
                    </a:cubicBezTo>
                    <a:cubicBezTo>
                      <a:pt x="183" y="2877"/>
                      <a:pt x="206" y="2900"/>
                      <a:pt x="206" y="2900"/>
                    </a:cubicBezTo>
                    <a:cubicBezTo>
                      <a:pt x="160" y="2968"/>
                      <a:pt x="138" y="3037"/>
                      <a:pt x="115" y="3105"/>
                    </a:cubicBezTo>
                    <a:cubicBezTo>
                      <a:pt x="23" y="3402"/>
                      <a:pt x="1" y="3630"/>
                      <a:pt x="69" y="3927"/>
                    </a:cubicBezTo>
                    <a:cubicBezTo>
                      <a:pt x="80" y="3959"/>
                      <a:pt x="110" y="3976"/>
                      <a:pt x="139" y="3976"/>
                    </a:cubicBezTo>
                    <a:cubicBezTo>
                      <a:pt x="173" y="3976"/>
                      <a:pt x="206" y="3953"/>
                      <a:pt x="206" y="3904"/>
                    </a:cubicBezTo>
                    <a:cubicBezTo>
                      <a:pt x="138" y="3219"/>
                      <a:pt x="845" y="2352"/>
                      <a:pt x="1073" y="1644"/>
                    </a:cubicBezTo>
                    <a:cubicBezTo>
                      <a:pt x="1119" y="1507"/>
                      <a:pt x="1165" y="1393"/>
                      <a:pt x="1233" y="1279"/>
                    </a:cubicBezTo>
                    <a:lnTo>
                      <a:pt x="1233" y="1279"/>
                    </a:lnTo>
                    <a:cubicBezTo>
                      <a:pt x="1165" y="1553"/>
                      <a:pt x="1119" y="1850"/>
                      <a:pt x="1051" y="2124"/>
                    </a:cubicBezTo>
                    <a:cubicBezTo>
                      <a:pt x="1051" y="2152"/>
                      <a:pt x="1068" y="2171"/>
                      <a:pt x="1087" y="2171"/>
                    </a:cubicBezTo>
                    <a:cubicBezTo>
                      <a:pt x="1098" y="2171"/>
                      <a:pt x="1110" y="2164"/>
                      <a:pt x="1119" y="2146"/>
                    </a:cubicBezTo>
                    <a:cubicBezTo>
                      <a:pt x="1302" y="1690"/>
                      <a:pt x="1347" y="1188"/>
                      <a:pt x="1530" y="731"/>
                    </a:cubicBezTo>
                    <a:cubicBezTo>
                      <a:pt x="1690" y="480"/>
                      <a:pt x="1872" y="252"/>
                      <a:pt x="2055"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8"/>
              <p:cNvSpPr/>
              <p:nvPr/>
            </p:nvSpPr>
            <p:spPr>
              <a:xfrm>
                <a:off x="782447" y="2421523"/>
                <a:ext cx="877876" cy="1501312"/>
              </a:xfrm>
              <a:custGeom>
                <a:avLst/>
                <a:gdLst/>
                <a:ahLst/>
                <a:cxnLst/>
                <a:rect l="l" t="t" r="r" b="b"/>
                <a:pathLst>
                  <a:path w="25856" h="44218" extrusionOk="0">
                    <a:moveTo>
                      <a:pt x="7554" y="1"/>
                    </a:moveTo>
                    <a:cubicBezTo>
                      <a:pt x="7545" y="1"/>
                      <a:pt x="7536" y="2"/>
                      <a:pt x="7527" y="5"/>
                    </a:cubicBezTo>
                    <a:cubicBezTo>
                      <a:pt x="4011" y="667"/>
                      <a:pt x="3167" y="4913"/>
                      <a:pt x="474" y="6761"/>
                    </a:cubicBezTo>
                    <a:cubicBezTo>
                      <a:pt x="428" y="6807"/>
                      <a:pt x="405" y="6876"/>
                      <a:pt x="405" y="6944"/>
                    </a:cubicBezTo>
                    <a:cubicBezTo>
                      <a:pt x="291" y="6967"/>
                      <a:pt x="200" y="7013"/>
                      <a:pt x="108" y="7058"/>
                    </a:cubicBezTo>
                    <a:cubicBezTo>
                      <a:pt x="0" y="7123"/>
                      <a:pt x="35" y="7311"/>
                      <a:pt x="156" y="7311"/>
                    </a:cubicBezTo>
                    <a:cubicBezTo>
                      <a:pt x="163" y="7311"/>
                      <a:pt x="170" y="7310"/>
                      <a:pt x="177" y="7309"/>
                    </a:cubicBezTo>
                    <a:cubicBezTo>
                      <a:pt x="633" y="7286"/>
                      <a:pt x="1135" y="7127"/>
                      <a:pt x="1638" y="6898"/>
                    </a:cubicBezTo>
                    <a:lnTo>
                      <a:pt x="1638" y="6898"/>
                    </a:lnTo>
                    <a:cubicBezTo>
                      <a:pt x="1204" y="7606"/>
                      <a:pt x="1135" y="8542"/>
                      <a:pt x="1250" y="9432"/>
                    </a:cubicBezTo>
                    <a:cubicBezTo>
                      <a:pt x="1262" y="9457"/>
                      <a:pt x="1295" y="9475"/>
                      <a:pt x="1323" y="9475"/>
                    </a:cubicBezTo>
                    <a:cubicBezTo>
                      <a:pt x="1345" y="9475"/>
                      <a:pt x="1364" y="9463"/>
                      <a:pt x="1364" y="9432"/>
                    </a:cubicBezTo>
                    <a:cubicBezTo>
                      <a:pt x="1478" y="8884"/>
                      <a:pt x="1615" y="8291"/>
                      <a:pt x="1797" y="7743"/>
                    </a:cubicBezTo>
                    <a:cubicBezTo>
                      <a:pt x="1797" y="8017"/>
                      <a:pt x="1866" y="8314"/>
                      <a:pt x="2003" y="8610"/>
                    </a:cubicBezTo>
                    <a:cubicBezTo>
                      <a:pt x="2012" y="8639"/>
                      <a:pt x="2038" y="8652"/>
                      <a:pt x="2064" y="8652"/>
                    </a:cubicBezTo>
                    <a:cubicBezTo>
                      <a:pt x="2101" y="8652"/>
                      <a:pt x="2140" y="8627"/>
                      <a:pt x="2140" y="8587"/>
                    </a:cubicBezTo>
                    <a:cubicBezTo>
                      <a:pt x="2185" y="8291"/>
                      <a:pt x="2185" y="7994"/>
                      <a:pt x="2208" y="7697"/>
                    </a:cubicBezTo>
                    <a:cubicBezTo>
                      <a:pt x="2414" y="8382"/>
                      <a:pt x="2961" y="9021"/>
                      <a:pt x="3372" y="9500"/>
                    </a:cubicBezTo>
                    <a:cubicBezTo>
                      <a:pt x="4331" y="10642"/>
                      <a:pt x="5586" y="11829"/>
                      <a:pt x="6956" y="12445"/>
                    </a:cubicBezTo>
                    <a:cubicBezTo>
                      <a:pt x="6967" y="12456"/>
                      <a:pt x="6979" y="12462"/>
                      <a:pt x="6990" y="12462"/>
                    </a:cubicBezTo>
                    <a:cubicBezTo>
                      <a:pt x="7002" y="12462"/>
                      <a:pt x="7013" y="12456"/>
                      <a:pt x="7024" y="12445"/>
                    </a:cubicBezTo>
                    <a:lnTo>
                      <a:pt x="7024" y="12445"/>
                    </a:lnTo>
                    <a:cubicBezTo>
                      <a:pt x="6317" y="16074"/>
                      <a:pt x="6294" y="19909"/>
                      <a:pt x="6317" y="23584"/>
                    </a:cubicBezTo>
                    <a:cubicBezTo>
                      <a:pt x="6362" y="26962"/>
                      <a:pt x="6454" y="30431"/>
                      <a:pt x="6956" y="33787"/>
                    </a:cubicBezTo>
                    <a:cubicBezTo>
                      <a:pt x="7024" y="34152"/>
                      <a:pt x="7070" y="34517"/>
                      <a:pt x="7138" y="34882"/>
                    </a:cubicBezTo>
                    <a:cubicBezTo>
                      <a:pt x="7138" y="34905"/>
                      <a:pt x="7161" y="34928"/>
                      <a:pt x="7184" y="34951"/>
                    </a:cubicBezTo>
                    <a:cubicBezTo>
                      <a:pt x="6956" y="35841"/>
                      <a:pt x="6340" y="36731"/>
                      <a:pt x="5952" y="37507"/>
                    </a:cubicBezTo>
                    <a:cubicBezTo>
                      <a:pt x="5929" y="37530"/>
                      <a:pt x="5929" y="37553"/>
                      <a:pt x="5906" y="37576"/>
                    </a:cubicBezTo>
                    <a:cubicBezTo>
                      <a:pt x="5495" y="38374"/>
                      <a:pt x="5084" y="39219"/>
                      <a:pt x="4651" y="40018"/>
                    </a:cubicBezTo>
                    <a:cubicBezTo>
                      <a:pt x="4171" y="40885"/>
                      <a:pt x="3669" y="41753"/>
                      <a:pt x="3144" y="42597"/>
                    </a:cubicBezTo>
                    <a:cubicBezTo>
                      <a:pt x="2802" y="43122"/>
                      <a:pt x="2436" y="43647"/>
                      <a:pt x="2185" y="44218"/>
                    </a:cubicBezTo>
                    <a:cubicBezTo>
                      <a:pt x="3829" y="43738"/>
                      <a:pt x="5472" y="42917"/>
                      <a:pt x="6979" y="42163"/>
                    </a:cubicBezTo>
                    <a:cubicBezTo>
                      <a:pt x="8074" y="41616"/>
                      <a:pt x="9101" y="40977"/>
                      <a:pt x="10060" y="40223"/>
                    </a:cubicBezTo>
                    <a:cubicBezTo>
                      <a:pt x="11179" y="39379"/>
                      <a:pt x="12229" y="38420"/>
                      <a:pt x="13164" y="37393"/>
                    </a:cubicBezTo>
                    <a:cubicBezTo>
                      <a:pt x="13598" y="36936"/>
                      <a:pt x="14123" y="36366"/>
                      <a:pt x="14534" y="35772"/>
                    </a:cubicBezTo>
                    <a:lnTo>
                      <a:pt x="14534" y="35772"/>
                    </a:lnTo>
                    <a:cubicBezTo>
                      <a:pt x="14465" y="35932"/>
                      <a:pt x="14397" y="36092"/>
                      <a:pt x="14306" y="36229"/>
                    </a:cubicBezTo>
                    <a:cubicBezTo>
                      <a:pt x="14077" y="36685"/>
                      <a:pt x="13735" y="37028"/>
                      <a:pt x="13438" y="37439"/>
                    </a:cubicBezTo>
                    <a:cubicBezTo>
                      <a:pt x="13403" y="37492"/>
                      <a:pt x="13450" y="37545"/>
                      <a:pt x="13494" y="37545"/>
                    </a:cubicBezTo>
                    <a:cubicBezTo>
                      <a:pt x="13507" y="37545"/>
                      <a:pt x="13519" y="37540"/>
                      <a:pt x="13530" y="37530"/>
                    </a:cubicBezTo>
                    <a:cubicBezTo>
                      <a:pt x="14351" y="37028"/>
                      <a:pt x="14762" y="35841"/>
                      <a:pt x="15036" y="34905"/>
                    </a:cubicBezTo>
                    <a:cubicBezTo>
                      <a:pt x="15036" y="34882"/>
                      <a:pt x="15036" y="34882"/>
                      <a:pt x="15059" y="34859"/>
                    </a:cubicBezTo>
                    <a:lnTo>
                      <a:pt x="15059" y="34859"/>
                    </a:lnTo>
                    <a:cubicBezTo>
                      <a:pt x="14990" y="35384"/>
                      <a:pt x="14876" y="35932"/>
                      <a:pt x="14671" y="36457"/>
                    </a:cubicBezTo>
                    <a:cubicBezTo>
                      <a:pt x="14656" y="36501"/>
                      <a:pt x="14698" y="36527"/>
                      <a:pt x="14736" y="36527"/>
                    </a:cubicBezTo>
                    <a:cubicBezTo>
                      <a:pt x="14757" y="36527"/>
                      <a:pt x="14777" y="36519"/>
                      <a:pt x="14785" y="36503"/>
                    </a:cubicBezTo>
                    <a:cubicBezTo>
                      <a:pt x="15607" y="35361"/>
                      <a:pt x="15538" y="33969"/>
                      <a:pt x="15241" y="32645"/>
                    </a:cubicBezTo>
                    <a:cubicBezTo>
                      <a:pt x="15105" y="31253"/>
                      <a:pt x="14671" y="29792"/>
                      <a:pt x="14397" y="28491"/>
                    </a:cubicBezTo>
                    <a:cubicBezTo>
                      <a:pt x="14009" y="26528"/>
                      <a:pt x="13621" y="24542"/>
                      <a:pt x="13347" y="22557"/>
                    </a:cubicBezTo>
                    <a:cubicBezTo>
                      <a:pt x="13552" y="20639"/>
                      <a:pt x="13735" y="18768"/>
                      <a:pt x="14260" y="16896"/>
                    </a:cubicBezTo>
                    <a:cubicBezTo>
                      <a:pt x="14557" y="15937"/>
                      <a:pt x="14831" y="14956"/>
                      <a:pt x="15561" y="14225"/>
                    </a:cubicBezTo>
                    <a:cubicBezTo>
                      <a:pt x="16200" y="13609"/>
                      <a:pt x="16908" y="13107"/>
                      <a:pt x="17592" y="12582"/>
                    </a:cubicBezTo>
                    <a:cubicBezTo>
                      <a:pt x="18642" y="12833"/>
                      <a:pt x="19692" y="13084"/>
                      <a:pt x="20742" y="13267"/>
                    </a:cubicBezTo>
                    <a:cubicBezTo>
                      <a:pt x="21015" y="13314"/>
                      <a:pt x="21300" y="13355"/>
                      <a:pt x="21584" y="13355"/>
                    </a:cubicBezTo>
                    <a:cubicBezTo>
                      <a:pt x="21847" y="13355"/>
                      <a:pt x="22110" y="13320"/>
                      <a:pt x="22363" y="13221"/>
                    </a:cubicBezTo>
                    <a:cubicBezTo>
                      <a:pt x="23459" y="12787"/>
                      <a:pt x="23732" y="11395"/>
                      <a:pt x="23869" y="10254"/>
                    </a:cubicBezTo>
                    <a:cubicBezTo>
                      <a:pt x="23915" y="10003"/>
                      <a:pt x="23961" y="9752"/>
                      <a:pt x="24006" y="9500"/>
                    </a:cubicBezTo>
                    <a:cubicBezTo>
                      <a:pt x="24006" y="9500"/>
                      <a:pt x="24029" y="9478"/>
                      <a:pt x="24029" y="9455"/>
                    </a:cubicBezTo>
                    <a:cubicBezTo>
                      <a:pt x="24075" y="9318"/>
                      <a:pt x="24143" y="9204"/>
                      <a:pt x="24212" y="9067"/>
                    </a:cubicBezTo>
                    <a:cubicBezTo>
                      <a:pt x="24691" y="8177"/>
                      <a:pt x="25536" y="7309"/>
                      <a:pt x="25832" y="6373"/>
                    </a:cubicBezTo>
                    <a:cubicBezTo>
                      <a:pt x="25832" y="6373"/>
                      <a:pt x="25832" y="6351"/>
                      <a:pt x="25855" y="6351"/>
                    </a:cubicBezTo>
                    <a:cubicBezTo>
                      <a:pt x="25102" y="6054"/>
                      <a:pt x="24394" y="5552"/>
                      <a:pt x="23664" y="5323"/>
                    </a:cubicBezTo>
                    <a:cubicBezTo>
                      <a:pt x="23117" y="5155"/>
                      <a:pt x="22545" y="5082"/>
                      <a:pt x="21979" y="5082"/>
                    </a:cubicBezTo>
                    <a:cubicBezTo>
                      <a:pt x="21622" y="5082"/>
                      <a:pt x="21269" y="5111"/>
                      <a:pt x="20925" y="5164"/>
                    </a:cubicBezTo>
                    <a:cubicBezTo>
                      <a:pt x="18825" y="5460"/>
                      <a:pt x="17410" y="6716"/>
                      <a:pt x="15721" y="7766"/>
                    </a:cubicBezTo>
                    <a:cubicBezTo>
                      <a:pt x="15637" y="7773"/>
                      <a:pt x="15553" y="7776"/>
                      <a:pt x="15471" y="7776"/>
                    </a:cubicBezTo>
                    <a:cubicBezTo>
                      <a:pt x="13643" y="7776"/>
                      <a:pt x="12132" y="6132"/>
                      <a:pt x="10996" y="4844"/>
                    </a:cubicBezTo>
                    <a:cubicBezTo>
                      <a:pt x="9718" y="3406"/>
                      <a:pt x="8691" y="1831"/>
                      <a:pt x="7732" y="165"/>
                    </a:cubicBezTo>
                    <a:cubicBezTo>
                      <a:pt x="7732" y="142"/>
                      <a:pt x="7709" y="119"/>
                      <a:pt x="7686" y="96"/>
                    </a:cubicBezTo>
                    <a:cubicBezTo>
                      <a:pt x="7667" y="57"/>
                      <a:pt x="7613" y="1"/>
                      <a:pt x="7554"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8"/>
              <p:cNvSpPr/>
              <p:nvPr/>
            </p:nvSpPr>
            <p:spPr>
              <a:xfrm>
                <a:off x="-6669" y="3627544"/>
                <a:ext cx="451840" cy="345670"/>
              </a:xfrm>
              <a:custGeom>
                <a:avLst/>
                <a:gdLst/>
                <a:ahLst/>
                <a:cxnLst/>
                <a:rect l="l" t="t" r="r" b="b"/>
                <a:pathLst>
                  <a:path w="13308" h="10181" extrusionOk="0">
                    <a:moveTo>
                      <a:pt x="0" y="0"/>
                    </a:moveTo>
                    <a:lnTo>
                      <a:pt x="0" y="411"/>
                    </a:lnTo>
                    <a:cubicBezTo>
                      <a:pt x="434" y="548"/>
                      <a:pt x="890" y="685"/>
                      <a:pt x="1347" y="845"/>
                    </a:cubicBezTo>
                    <a:cubicBezTo>
                      <a:pt x="890" y="731"/>
                      <a:pt x="434" y="639"/>
                      <a:pt x="0" y="525"/>
                    </a:cubicBezTo>
                    <a:lnTo>
                      <a:pt x="0" y="6095"/>
                    </a:lnTo>
                    <a:cubicBezTo>
                      <a:pt x="822" y="6323"/>
                      <a:pt x="1666" y="6574"/>
                      <a:pt x="2511" y="6848"/>
                    </a:cubicBezTo>
                    <a:cubicBezTo>
                      <a:pt x="5354" y="7815"/>
                      <a:pt x="8608" y="9688"/>
                      <a:pt x="11769" y="9688"/>
                    </a:cubicBezTo>
                    <a:cubicBezTo>
                      <a:pt x="12262" y="9688"/>
                      <a:pt x="12752" y="9643"/>
                      <a:pt x="13239" y="9541"/>
                    </a:cubicBezTo>
                    <a:cubicBezTo>
                      <a:pt x="13262" y="9747"/>
                      <a:pt x="13284" y="9975"/>
                      <a:pt x="13307" y="10180"/>
                    </a:cubicBezTo>
                    <a:cubicBezTo>
                      <a:pt x="13285" y="8087"/>
                      <a:pt x="12552" y="3398"/>
                      <a:pt x="12532" y="3398"/>
                    </a:cubicBezTo>
                    <a:cubicBezTo>
                      <a:pt x="12531" y="3398"/>
                      <a:pt x="12531" y="3399"/>
                      <a:pt x="12531" y="3401"/>
                    </a:cubicBezTo>
                    <a:lnTo>
                      <a:pt x="12531" y="3424"/>
                    </a:lnTo>
                    <a:cubicBezTo>
                      <a:pt x="9838" y="2625"/>
                      <a:pt x="7030" y="2283"/>
                      <a:pt x="4360" y="1461"/>
                    </a:cubicBezTo>
                    <a:cubicBezTo>
                      <a:pt x="2922" y="1027"/>
                      <a:pt x="1461" y="411"/>
                      <a:pt x="0"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8"/>
              <p:cNvSpPr/>
              <p:nvPr/>
            </p:nvSpPr>
            <p:spPr>
              <a:xfrm>
                <a:off x="1299911" y="2387096"/>
                <a:ext cx="215463" cy="174686"/>
              </a:xfrm>
              <a:custGeom>
                <a:avLst/>
                <a:gdLst/>
                <a:ahLst/>
                <a:cxnLst/>
                <a:rect l="l" t="t" r="r" b="b"/>
                <a:pathLst>
                  <a:path w="6346" h="5145" extrusionOk="0">
                    <a:moveTo>
                      <a:pt x="2991" y="1"/>
                    </a:moveTo>
                    <a:cubicBezTo>
                      <a:pt x="2452" y="1"/>
                      <a:pt x="1920" y="181"/>
                      <a:pt x="1416" y="631"/>
                    </a:cubicBezTo>
                    <a:cubicBezTo>
                      <a:pt x="297" y="1590"/>
                      <a:pt x="0" y="3439"/>
                      <a:pt x="1165" y="4511"/>
                    </a:cubicBezTo>
                    <a:cubicBezTo>
                      <a:pt x="1654" y="4956"/>
                      <a:pt x="2281" y="5144"/>
                      <a:pt x="2926" y="5144"/>
                    </a:cubicBezTo>
                    <a:cubicBezTo>
                      <a:pt x="3904" y="5144"/>
                      <a:pt x="4923" y="4711"/>
                      <a:pt x="5570" y="4078"/>
                    </a:cubicBezTo>
                    <a:cubicBezTo>
                      <a:pt x="5867" y="3804"/>
                      <a:pt x="6163" y="3439"/>
                      <a:pt x="6346" y="3028"/>
                    </a:cubicBezTo>
                    <a:cubicBezTo>
                      <a:pt x="5867" y="2434"/>
                      <a:pt x="3995" y="494"/>
                      <a:pt x="3424" y="38"/>
                    </a:cubicBezTo>
                    <a:cubicBezTo>
                      <a:pt x="3280" y="14"/>
                      <a:pt x="3135" y="1"/>
                      <a:pt x="2991"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8"/>
              <p:cNvSpPr/>
              <p:nvPr/>
            </p:nvSpPr>
            <p:spPr>
              <a:xfrm>
                <a:off x="1308773" y="2836794"/>
                <a:ext cx="81079" cy="22918"/>
              </a:xfrm>
              <a:custGeom>
                <a:avLst/>
                <a:gdLst/>
                <a:ahLst/>
                <a:cxnLst/>
                <a:rect l="l" t="t" r="r" b="b"/>
                <a:pathLst>
                  <a:path w="2388" h="675" extrusionOk="0">
                    <a:moveTo>
                      <a:pt x="1795" y="0"/>
                    </a:moveTo>
                    <a:cubicBezTo>
                      <a:pt x="1185" y="0"/>
                      <a:pt x="593" y="199"/>
                      <a:pt x="82" y="533"/>
                    </a:cubicBezTo>
                    <a:cubicBezTo>
                      <a:pt x="0" y="595"/>
                      <a:pt x="46" y="674"/>
                      <a:pt x="106" y="674"/>
                    </a:cubicBezTo>
                    <a:cubicBezTo>
                      <a:pt x="113" y="674"/>
                      <a:pt x="120" y="673"/>
                      <a:pt x="128" y="670"/>
                    </a:cubicBezTo>
                    <a:cubicBezTo>
                      <a:pt x="881" y="556"/>
                      <a:pt x="1588" y="237"/>
                      <a:pt x="2342" y="123"/>
                    </a:cubicBezTo>
                    <a:cubicBezTo>
                      <a:pt x="2387" y="123"/>
                      <a:pt x="2387" y="54"/>
                      <a:pt x="2342" y="54"/>
                    </a:cubicBezTo>
                    <a:cubicBezTo>
                      <a:pt x="2159" y="18"/>
                      <a:pt x="1976" y="0"/>
                      <a:pt x="1795"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8"/>
              <p:cNvSpPr/>
              <p:nvPr/>
            </p:nvSpPr>
            <p:spPr>
              <a:xfrm>
                <a:off x="1238492" y="2824571"/>
                <a:ext cx="100737" cy="55648"/>
              </a:xfrm>
              <a:custGeom>
                <a:avLst/>
                <a:gdLst/>
                <a:ahLst/>
                <a:cxnLst/>
                <a:rect l="l" t="t" r="r" b="b"/>
                <a:pathLst>
                  <a:path w="2967" h="1639" extrusionOk="0">
                    <a:moveTo>
                      <a:pt x="2857" y="1"/>
                    </a:moveTo>
                    <a:cubicBezTo>
                      <a:pt x="2850" y="1"/>
                      <a:pt x="2844" y="2"/>
                      <a:pt x="2837" y="3"/>
                    </a:cubicBezTo>
                    <a:cubicBezTo>
                      <a:pt x="1764" y="163"/>
                      <a:pt x="965" y="825"/>
                      <a:pt x="98" y="1418"/>
                    </a:cubicBezTo>
                    <a:cubicBezTo>
                      <a:pt x="1" y="1496"/>
                      <a:pt x="52" y="1639"/>
                      <a:pt x="153" y="1639"/>
                    </a:cubicBezTo>
                    <a:cubicBezTo>
                      <a:pt x="171" y="1639"/>
                      <a:pt x="191" y="1634"/>
                      <a:pt x="212" y="1624"/>
                    </a:cubicBezTo>
                    <a:cubicBezTo>
                      <a:pt x="1079" y="1145"/>
                      <a:pt x="1924" y="483"/>
                      <a:pt x="2882" y="140"/>
                    </a:cubicBezTo>
                    <a:cubicBezTo>
                      <a:pt x="2967" y="119"/>
                      <a:pt x="2934" y="1"/>
                      <a:pt x="2857"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8"/>
              <p:cNvSpPr/>
              <p:nvPr/>
            </p:nvSpPr>
            <p:spPr>
              <a:xfrm>
                <a:off x="1134055" y="2825352"/>
                <a:ext cx="150919" cy="44206"/>
              </a:xfrm>
              <a:custGeom>
                <a:avLst/>
                <a:gdLst/>
                <a:ahLst/>
                <a:cxnLst/>
                <a:rect l="l" t="t" r="r" b="b"/>
                <a:pathLst>
                  <a:path w="4445" h="1302" extrusionOk="0">
                    <a:moveTo>
                      <a:pt x="4314" y="1"/>
                    </a:moveTo>
                    <a:cubicBezTo>
                      <a:pt x="4307" y="1"/>
                      <a:pt x="4300" y="2"/>
                      <a:pt x="4292" y="3"/>
                    </a:cubicBezTo>
                    <a:cubicBezTo>
                      <a:pt x="2854" y="186"/>
                      <a:pt x="1644" y="916"/>
                      <a:pt x="161" y="939"/>
                    </a:cubicBezTo>
                    <a:cubicBezTo>
                      <a:pt x="24" y="939"/>
                      <a:pt x="1" y="1144"/>
                      <a:pt x="138" y="1190"/>
                    </a:cubicBezTo>
                    <a:cubicBezTo>
                      <a:pt x="386" y="1268"/>
                      <a:pt x="633" y="1301"/>
                      <a:pt x="878" y="1301"/>
                    </a:cubicBezTo>
                    <a:cubicBezTo>
                      <a:pt x="2071" y="1301"/>
                      <a:pt x="3220" y="508"/>
                      <a:pt x="4338" y="186"/>
                    </a:cubicBezTo>
                    <a:cubicBezTo>
                      <a:pt x="4444" y="143"/>
                      <a:pt x="4411" y="1"/>
                      <a:pt x="4314"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8"/>
              <p:cNvSpPr/>
              <p:nvPr/>
            </p:nvSpPr>
            <p:spPr>
              <a:xfrm>
                <a:off x="1061228" y="2826099"/>
                <a:ext cx="123044" cy="47737"/>
              </a:xfrm>
              <a:custGeom>
                <a:avLst/>
                <a:gdLst/>
                <a:ahLst/>
                <a:cxnLst/>
                <a:rect l="l" t="t" r="r" b="b"/>
                <a:pathLst>
                  <a:path w="3624" h="1406" extrusionOk="0">
                    <a:moveTo>
                      <a:pt x="3533" y="1"/>
                    </a:moveTo>
                    <a:cubicBezTo>
                      <a:pt x="3528" y="1"/>
                      <a:pt x="3522" y="2"/>
                      <a:pt x="3515" y="4"/>
                    </a:cubicBezTo>
                    <a:cubicBezTo>
                      <a:pt x="3036" y="118"/>
                      <a:pt x="2580" y="346"/>
                      <a:pt x="2123" y="529"/>
                    </a:cubicBezTo>
                    <a:cubicBezTo>
                      <a:pt x="1461" y="826"/>
                      <a:pt x="890" y="940"/>
                      <a:pt x="183" y="1008"/>
                    </a:cubicBezTo>
                    <a:cubicBezTo>
                      <a:pt x="69" y="1031"/>
                      <a:pt x="0" y="1191"/>
                      <a:pt x="114" y="1237"/>
                    </a:cubicBezTo>
                    <a:cubicBezTo>
                      <a:pt x="339" y="1355"/>
                      <a:pt x="569" y="1405"/>
                      <a:pt x="801" y="1405"/>
                    </a:cubicBezTo>
                    <a:cubicBezTo>
                      <a:pt x="1775" y="1405"/>
                      <a:pt x="2787" y="524"/>
                      <a:pt x="3561" y="118"/>
                    </a:cubicBezTo>
                    <a:cubicBezTo>
                      <a:pt x="3623" y="97"/>
                      <a:pt x="3591" y="1"/>
                      <a:pt x="3533"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8"/>
              <p:cNvSpPr/>
              <p:nvPr/>
            </p:nvSpPr>
            <p:spPr>
              <a:xfrm>
                <a:off x="1036409" y="2814929"/>
                <a:ext cx="63152" cy="39996"/>
              </a:xfrm>
              <a:custGeom>
                <a:avLst/>
                <a:gdLst/>
                <a:ahLst/>
                <a:cxnLst/>
                <a:rect l="l" t="t" r="r" b="b"/>
                <a:pathLst>
                  <a:path w="1860" h="1178" extrusionOk="0">
                    <a:moveTo>
                      <a:pt x="1753" y="1"/>
                    </a:moveTo>
                    <a:cubicBezTo>
                      <a:pt x="1740" y="1"/>
                      <a:pt x="1726" y="5"/>
                      <a:pt x="1713" y="13"/>
                    </a:cubicBezTo>
                    <a:cubicBezTo>
                      <a:pt x="1462" y="219"/>
                      <a:pt x="1211" y="401"/>
                      <a:pt x="914" y="561"/>
                    </a:cubicBezTo>
                    <a:cubicBezTo>
                      <a:pt x="663" y="698"/>
                      <a:pt x="343" y="767"/>
                      <a:pt x="115" y="926"/>
                    </a:cubicBezTo>
                    <a:cubicBezTo>
                      <a:pt x="1" y="1018"/>
                      <a:pt x="47" y="1155"/>
                      <a:pt x="161" y="1177"/>
                    </a:cubicBezTo>
                    <a:cubicBezTo>
                      <a:pt x="480" y="1177"/>
                      <a:pt x="823" y="972"/>
                      <a:pt x="1051" y="812"/>
                    </a:cubicBezTo>
                    <a:cubicBezTo>
                      <a:pt x="1348" y="607"/>
                      <a:pt x="1599" y="379"/>
                      <a:pt x="1804" y="105"/>
                    </a:cubicBezTo>
                    <a:cubicBezTo>
                      <a:pt x="1859" y="68"/>
                      <a:pt x="1810" y="1"/>
                      <a:pt x="1753"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8"/>
              <p:cNvSpPr/>
              <p:nvPr/>
            </p:nvSpPr>
            <p:spPr>
              <a:xfrm>
                <a:off x="1563414" y="2582865"/>
                <a:ext cx="120124" cy="102401"/>
              </a:xfrm>
              <a:custGeom>
                <a:avLst/>
                <a:gdLst/>
                <a:ahLst/>
                <a:cxnLst/>
                <a:rect l="l" t="t" r="r" b="b"/>
                <a:pathLst>
                  <a:path w="3538" h="3016" extrusionOk="0">
                    <a:moveTo>
                      <a:pt x="1988" y="0"/>
                    </a:moveTo>
                    <a:cubicBezTo>
                      <a:pt x="1530" y="0"/>
                      <a:pt x="898" y="72"/>
                      <a:pt x="137" y="275"/>
                    </a:cubicBezTo>
                    <a:cubicBezTo>
                      <a:pt x="46" y="298"/>
                      <a:pt x="0" y="320"/>
                      <a:pt x="69" y="343"/>
                    </a:cubicBezTo>
                    <a:cubicBezTo>
                      <a:pt x="1963" y="1370"/>
                      <a:pt x="1438" y="2649"/>
                      <a:pt x="2077" y="3014"/>
                    </a:cubicBezTo>
                    <a:cubicBezTo>
                      <a:pt x="2079" y="3015"/>
                      <a:pt x="2081" y="3015"/>
                      <a:pt x="2084" y="3015"/>
                    </a:cubicBezTo>
                    <a:cubicBezTo>
                      <a:pt x="2204" y="3015"/>
                      <a:pt x="3448" y="2065"/>
                      <a:pt x="3515" y="1484"/>
                    </a:cubicBezTo>
                    <a:cubicBezTo>
                      <a:pt x="3538" y="982"/>
                      <a:pt x="3082" y="389"/>
                      <a:pt x="2785" y="138"/>
                    </a:cubicBezTo>
                    <a:cubicBezTo>
                      <a:pt x="2686" y="61"/>
                      <a:pt x="2410" y="0"/>
                      <a:pt x="1988"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8"/>
              <p:cNvSpPr/>
              <p:nvPr/>
            </p:nvSpPr>
            <p:spPr>
              <a:xfrm>
                <a:off x="1395996" y="2694093"/>
                <a:ext cx="210064" cy="82267"/>
              </a:xfrm>
              <a:custGeom>
                <a:avLst/>
                <a:gdLst/>
                <a:ahLst/>
                <a:cxnLst/>
                <a:rect l="l" t="t" r="r" b="b"/>
                <a:pathLst>
                  <a:path w="6187" h="2423" extrusionOk="0">
                    <a:moveTo>
                      <a:pt x="423" y="0"/>
                    </a:moveTo>
                    <a:cubicBezTo>
                      <a:pt x="406" y="0"/>
                      <a:pt x="389" y="12"/>
                      <a:pt x="389" y="34"/>
                    </a:cubicBezTo>
                    <a:cubicBezTo>
                      <a:pt x="1" y="1404"/>
                      <a:pt x="1758" y="1997"/>
                      <a:pt x="2786" y="2271"/>
                    </a:cubicBezTo>
                    <a:cubicBezTo>
                      <a:pt x="3132" y="2361"/>
                      <a:pt x="3472" y="2423"/>
                      <a:pt x="3807" y="2423"/>
                    </a:cubicBezTo>
                    <a:cubicBezTo>
                      <a:pt x="4157" y="2423"/>
                      <a:pt x="4502" y="2355"/>
                      <a:pt x="4840" y="2180"/>
                    </a:cubicBezTo>
                    <a:cubicBezTo>
                      <a:pt x="5251" y="1975"/>
                      <a:pt x="5639" y="1655"/>
                      <a:pt x="6004" y="1336"/>
                    </a:cubicBezTo>
                    <a:cubicBezTo>
                      <a:pt x="6072" y="1221"/>
                      <a:pt x="6118" y="1084"/>
                      <a:pt x="6186" y="970"/>
                    </a:cubicBezTo>
                    <a:lnTo>
                      <a:pt x="6186" y="970"/>
                    </a:lnTo>
                    <a:cubicBezTo>
                      <a:pt x="5502" y="1495"/>
                      <a:pt x="4726" y="2020"/>
                      <a:pt x="3904" y="2112"/>
                    </a:cubicBezTo>
                    <a:cubicBezTo>
                      <a:pt x="3820" y="2121"/>
                      <a:pt x="3730" y="2126"/>
                      <a:pt x="3635" y="2126"/>
                    </a:cubicBezTo>
                    <a:cubicBezTo>
                      <a:pt x="2393" y="2126"/>
                      <a:pt x="351" y="1307"/>
                      <a:pt x="457" y="34"/>
                    </a:cubicBezTo>
                    <a:cubicBezTo>
                      <a:pt x="457" y="12"/>
                      <a:pt x="440" y="0"/>
                      <a:pt x="423"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8"/>
              <p:cNvSpPr/>
              <p:nvPr/>
            </p:nvSpPr>
            <p:spPr>
              <a:xfrm>
                <a:off x="1068969" y="2242425"/>
                <a:ext cx="184464" cy="134078"/>
              </a:xfrm>
              <a:custGeom>
                <a:avLst/>
                <a:gdLst/>
                <a:ahLst/>
                <a:cxnLst/>
                <a:rect l="l" t="t" r="r" b="b"/>
                <a:pathLst>
                  <a:path w="5433" h="3949" extrusionOk="0">
                    <a:moveTo>
                      <a:pt x="4022" y="0"/>
                    </a:moveTo>
                    <a:cubicBezTo>
                      <a:pt x="3407" y="0"/>
                      <a:pt x="3061" y="717"/>
                      <a:pt x="2694" y="1149"/>
                    </a:cubicBezTo>
                    <a:cubicBezTo>
                      <a:pt x="2009" y="1948"/>
                      <a:pt x="1256" y="2564"/>
                      <a:pt x="366" y="3135"/>
                    </a:cubicBezTo>
                    <a:cubicBezTo>
                      <a:pt x="297" y="3180"/>
                      <a:pt x="1" y="3408"/>
                      <a:pt x="457" y="3477"/>
                    </a:cubicBezTo>
                    <a:cubicBezTo>
                      <a:pt x="891" y="3523"/>
                      <a:pt x="1233" y="3797"/>
                      <a:pt x="1644" y="3911"/>
                    </a:cubicBezTo>
                    <a:cubicBezTo>
                      <a:pt x="1804" y="3937"/>
                      <a:pt x="1965" y="3948"/>
                      <a:pt x="2125" y="3948"/>
                    </a:cubicBezTo>
                    <a:cubicBezTo>
                      <a:pt x="2239" y="3948"/>
                      <a:pt x="2352" y="3943"/>
                      <a:pt x="2466" y="3933"/>
                    </a:cubicBezTo>
                    <a:cubicBezTo>
                      <a:pt x="2557" y="3911"/>
                      <a:pt x="2648" y="3911"/>
                      <a:pt x="2762" y="3888"/>
                    </a:cubicBezTo>
                    <a:cubicBezTo>
                      <a:pt x="3605" y="3710"/>
                      <a:pt x="4383" y="3339"/>
                      <a:pt x="5285" y="3339"/>
                    </a:cubicBezTo>
                    <a:cubicBezTo>
                      <a:pt x="5311" y="3339"/>
                      <a:pt x="5338" y="3339"/>
                      <a:pt x="5364" y="3340"/>
                    </a:cubicBezTo>
                    <a:cubicBezTo>
                      <a:pt x="5433" y="3340"/>
                      <a:pt x="5410" y="3157"/>
                      <a:pt x="5410" y="3135"/>
                    </a:cubicBezTo>
                    <a:cubicBezTo>
                      <a:pt x="5410" y="2587"/>
                      <a:pt x="5410" y="1719"/>
                      <a:pt x="5205" y="1035"/>
                    </a:cubicBezTo>
                    <a:cubicBezTo>
                      <a:pt x="5022" y="510"/>
                      <a:pt x="4703" y="99"/>
                      <a:pt x="4132" y="8"/>
                    </a:cubicBezTo>
                    <a:cubicBezTo>
                      <a:pt x="4094" y="3"/>
                      <a:pt x="4058" y="0"/>
                      <a:pt x="4022"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8"/>
              <p:cNvSpPr/>
              <p:nvPr/>
            </p:nvSpPr>
            <p:spPr>
              <a:xfrm>
                <a:off x="1162745" y="2264426"/>
                <a:ext cx="90687" cy="110006"/>
              </a:xfrm>
              <a:custGeom>
                <a:avLst/>
                <a:gdLst/>
                <a:ahLst/>
                <a:cxnLst/>
                <a:rect l="l" t="t" r="r" b="b"/>
                <a:pathLst>
                  <a:path w="2671" h="3240" extrusionOk="0">
                    <a:moveTo>
                      <a:pt x="1755" y="0"/>
                    </a:moveTo>
                    <a:cubicBezTo>
                      <a:pt x="1588" y="0"/>
                      <a:pt x="1406" y="67"/>
                      <a:pt x="1210" y="227"/>
                    </a:cubicBezTo>
                    <a:cubicBezTo>
                      <a:pt x="776" y="569"/>
                      <a:pt x="685" y="1186"/>
                      <a:pt x="525" y="1688"/>
                    </a:cubicBezTo>
                    <a:cubicBezTo>
                      <a:pt x="388" y="2213"/>
                      <a:pt x="183" y="2715"/>
                      <a:pt x="0" y="3240"/>
                    </a:cubicBezTo>
                    <a:cubicBezTo>
                      <a:pt x="843" y="3062"/>
                      <a:pt x="1621" y="2691"/>
                      <a:pt x="2523" y="2691"/>
                    </a:cubicBezTo>
                    <a:cubicBezTo>
                      <a:pt x="2549" y="2691"/>
                      <a:pt x="2576" y="2691"/>
                      <a:pt x="2602" y="2692"/>
                    </a:cubicBezTo>
                    <a:cubicBezTo>
                      <a:pt x="2671" y="2692"/>
                      <a:pt x="2648" y="2509"/>
                      <a:pt x="2648" y="2487"/>
                    </a:cubicBezTo>
                    <a:cubicBezTo>
                      <a:pt x="2648" y="1939"/>
                      <a:pt x="2648" y="1071"/>
                      <a:pt x="2443" y="387"/>
                    </a:cubicBezTo>
                    <a:cubicBezTo>
                      <a:pt x="2248" y="164"/>
                      <a:pt x="2019" y="0"/>
                      <a:pt x="1755"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8"/>
              <p:cNvSpPr/>
              <p:nvPr/>
            </p:nvSpPr>
            <p:spPr>
              <a:xfrm>
                <a:off x="1303001" y="2446105"/>
                <a:ext cx="107562" cy="123180"/>
              </a:xfrm>
              <a:custGeom>
                <a:avLst/>
                <a:gdLst/>
                <a:ahLst/>
                <a:cxnLst/>
                <a:rect l="l" t="t" r="r" b="b"/>
                <a:pathLst>
                  <a:path w="3168" h="3628" extrusionOk="0">
                    <a:moveTo>
                      <a:pt x="522" y="1"/>
                    </a:moveTo>
                    <a:cubicBezTo>
                      <a:pt x="504" y="1"/>
                      <a:pt x="488" y="11"/>
                      <a:pt x="480" y="34"/>
                    </a:cubicBezTo>
                    <a:cubicBezTo>
                      <a:pt x="252" y="719"/>
                      <a:pt x="1" y="1381"/>
                      <a:pt x="69" y="2020"/>
                    </a:cubicBezTo>
                    <a:cubicBezTo>
                      <a:pt x="1" y="2591"/>
                      <a:pt x="229" y="3184"/>
                      <a:pt x="731" y="3549"/>
                    </a:cubicBezTo>
                    <a:cubicBezTo>
                      <a:pt x="737" y="3556"/>
                      <a:pt x="745" y="3558"/>
                      <a:pt x="752" y="3558"/>
                    </a:cubicBezTo>
                    <a:cubicBezTo>
                      <a:pt x="772" y="3558"/>
                      <a:pt x="787" y="3537"/>
                      <a:pt x="754" y="3504"/>
                    </a:cubicBezTo>
                    <a:cubicBezTo>
                      <a:pt x="594" y="3298"/>
                      <a:pt x="457" y="3070"/>
                      <a:pt x="366" y="2819"/>
                    </a:cubicBezTo>
                    <a:lnTo>
                      <a:pt x="366" y="2819"/>
                    </a:lnTo>
                    <a:cubicBezTo>
                      <a:pt x="412" y="2865"/>
                      <a:pt x="457" y="2933"/>
                      <a:pt x="503" y="2979"/>
                    </a:cubicBezTo>
                    <a:cubicBezTo>
                      <a:pt x="899" y="3467"/>
                      <a:pt x="1393" y="3627"/>
                      <a:pt x="1925" y="3627"/>
                    </a:cubicBezTo>
                    <a:cubicBezTo>
                      <a:pt x="2314" y="3627"/>
                      <a:pt x="2723" y="3541"/>
                      <a:pt x="3128" y="3435"/>
                    </a:cubicBezTo>
                    <a:cubicBezTo>
                      <a:pt x="3167" y="3416"/>
                      <a:pt x="3156" y="3362"/>
                      <a:pt x="3123" y="3362"/>
                    </a:cubicBezTo>
                    <a:cubicBezTo>
                      <a:pt x="3117" y="3362"/>
                      <a:pt x="3111" y="3364"/>
                      <a:pt x="3105" y="3367"/>
                    </a:cubicBezTo>
                    <a:cubicBezTo>
                      <a:pt x="2985" y="3390"/>
                      <a:pt x="2863" y="3401"/>
                      <a:pt x="2741" y="3401"/>
                    </a:cubicBezTo>
                    <a:cubicBezTo>
                      <a:pt x="2026" y="3401"/>
                      <a:pt x="1297" y="3019"/>
                      <a:pt x="868" y="2454"/>
                    </a:cubicBezTo>
                    <a:cubicBezTo>
                      <a:pt x="343" y="1815"/>
                      <a:pt x="434" y="856"/>
                      <a:pt x="594" y="80"/>
                    </a:cubicBezTo>
                    <a:cubicBezTo>
                      <a:pt x="594" y="35"/>
                      <a:pt x="556" y="1"/>
                      <a:pt x="522"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8"/>
              <p:cNvSpPr/>
              <p:nvPr/>
            </p:nvSpPr>
            <p:spPr>
              <a:xfrm>
                <a:off x="1223179" y="2390321"/>
                <a:ext cx="261027" cy="270534"/>
              </a:xfrm>
              <a:custGeom>
                <a:avLst/>
                <a:gdLst/>
                <a:ahLst/>
                <a:cxnLst/>
                <a:rect l="l" t="t" r="r" b="b"/>
                <a:pathLst>
                  <a:path w="7688" h="7968" extrusionOk="0">
                    <a:moveTo>
                      <a:pt x="1770" y="0"/>
                    </a:moveTo>
                    <a:cubicBezTo>
                      <a:pt x="1750" y="0"/>
                      <a:pt x="1729" y="10"/>
                      <a:pt x="1713" y="34"/>
                    </a:cubicBezTo>
                    <a:cubicBezTo>
                      <a:pt x="1325" y="696"/>
                      <a:pt x="777" y="1426"/>
                      <a:pt x="412" y="2202"/>
                    </a:cubicBezTo>
                    <a:cubicBezTo>
                      <a:pt x="320" y="2362"/>
                      <a:pt x="229" y="2545"/>
                      <a:pt x="183" y="2727"/>
                    </a:cubicBezTo>
                    <a:cubicBezTo>
                      <a:pt x="161" y="2819"/>
                      <a:pt x="161" y="2887"/>
                      <a:pt x="138" y="2956"/>
                    </a:cubicBezTo>
                    <a:cubicBezTo>
                      <a:pt x="69" y="3207"/>
                      <a:pt x="24" y="3481"/>
                      <a:pt x="46" y="3732"/>
                    </a:cubicBezTo>
                    <a:cubicBezTo>
                      <a:pt x="46" y="3800"/>
                      <a:pt x="46" y="3869"/>
                      <a:pt x="46" y="3914"/>
                    </a:cubicBezTo>
                    <a:cubicBezTo>
                      <a:pt x="1" y="4257"/>
                      <a:pt x="24" y="4622"/>
                      <a:pt x="69" y="4941"/>
                    </a:cubicBezTo>
                    <a:cubicBezTo>
                      <a:pt x="183" y="5489"/>
                      <a:pt x="594" y="5946"/>
                      <a:pt x="982" y="6334"/>
                    </a:cubicBezTo>
                    <a:cubicBezTo>
                      <a:pt x="989" y="6346"/>
                      <a:pt x="1000" y="6352"/>
                      <a:pt x="1013" y="6352"/>
                    </a:cubicBezTo>
                    <a:cubicBezTo>
                      <a:pt x="1045" y="6352"/>
                      <a:pt x="1084" y="6315"/>
                      <a:pt x="1051" y="6265"/>
                    </a:cubicBezTo>
                    <a:cubicBezTo>
                      <a:pt x="868" y="5991"/>
                      <a:pt x="731" y="5672"/>
                      <a:pt x="617" y="5352"/>
                    </a:cubicBezTo>
                    <a:lnTo>
                      <a:pt x="617" y="5352"/>
                    </a:lnTo>
                    <a:cubicBezTo>
                      <a:pt x="982" y="5900"/>
                      <a:pt x="1484" y="6402"/>
                      <a:pt x="1850" y="6973"/>
                    </a:cubicBezTo>
                    <a:cubicBezTo>
                      <a:pt x="2101" y="7361"/>
                      <a:pt x="2238" y="7749"/>
                      <a:pt x="2694" y="7909"/>
                    </a:cubicBezTo>
                    <a:cubicBezTo>
                      <a:pt x="2832" y="7952"/>
                      <a:pt x="2983" y="7968"/>
                      <a:pt x="3139" y="7968"/>
                    </a:cubicBezTo>
                    <a:cubicBezTo>
                      <a:pt x="3476" y="7968"/>
                      <a:pt x="3836" y="7894"/>
                      <a:pt x="4132" y="7863"/>
                    </a:cubicBezTo>
                    <a:cubicBezTo>
                      <a:pt x="4817" y="7795"/>
                      <a:pt x="5342" y="7589"/>
                      <a:pt x="5981" y="7315"/>
                    </a:cubicBezTo>
                    <a:cubicBezTo>
                      <a:pt x="6552" y="7110"/>
                      <a:pt x="7145" y="7064"/>
                      <a:pt x="7647" y="6722"/>
                    </a:cubicBezTo>
                    <a:cubicBezTo>
                      <a:pt x="7688" y="6681"/>
                      <a:pt x="7656" y="6604"/>
                      <a:pt x="7616" y="6604"/>
                    </a:cubicBezTo>
                    <a:cubicBezTo>
                      <a:pt x="7611" y="6604"/>
                      <a:pt x="7607" y="6605"/>
                      <a:pt x="7602" y="6608"/>
                    </a:cubicBezTo>
                    <a:cubicBezTo>
                      <a:pt x="7122" y="6790"/>
                      <a:pt x="6666" y="6767"/>
                      <a:pt x="6209" y="6882"/>
                    </a:cubicBezTo>
                    <a:cubicBezTo>
                      <a:pt x="5776" y="6950"/>
                      <a:pt x="5388" y="7087"/>
                      <a:pt x="4977" y="7155"/>
                    </a:cubicBezTo>
                    <a:cubicBezTo>
                      <a:pt x="4924" y="7157"/>
                      <a:pt x="4870" y="7158"/>
                      <a:pt x="4817" y="7158"/>
                    </a:cubicBezTo>
                    <a:cubicBezTo>
                      <a:pt x="3974" y="7158"/>
                      <a:pt x="3092" y="6980"/>
                      <a:pt x="2534" y="6379"/>
                    </a:cubicBezTo>
                    <a:cubicBezTo>
                      <a:pt x="1987" y="5763"/>
                      <a:pt x="1233" y="5056"/>
                      <a:pt x="868" y="4302"/>
                    </a:cubicBezTo>
                    <a:cubicBezTo>
                      <a:pt x="845" y="4165"/>
                      <a:pt x="822" y="4028"/>
                      <a:pt x="822" y="3891"/>
                    </a:cubicBezTo>
                    <a:cubicBezTo>
                      <a:pt x="822" y="3412"/>
                      <a:pt x="822" y="2910"/>
                      <a:pt x="868" y="2431"/>
                    </a:cubicBezTo>
                    <a:cubicBezTo>
                      <a:pt x="1119" y="1632"/>
                      <a:pt x="1484" y="810"/>
                      <a:pt x="1827" y="80"/>
                    </a:cubicBezTo>
                    <a:cubicBezTo>
                      <a:pt x="1842" y="35"/>
                      <a:pt x="1808" y="0"/>
                      <a:pt x="1770"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8"/>
              <p:cNvSpPr/>
              <p:nvPr/>
            </p:nvSpPr>
            <p:spPr>
              <a:xfrm>
                <a:off x="1134055" y="2388114"/>
                <a:ext cx="205752" cy="354736"/>
              </a:xfrm>
              <a:custGeom>
                <a:avLst/>
                <a:gdLst/>
                <a:ahLst/>
                <a:cxnLst/>
                <a:rect l="l" t="t" r="r" b="b"/>
                <a:pathLst>
                  <a:path w="6060" h="10448" extrusionOk="0">
                    <a:moveTo>
                      <a:pt x="2396" y="1"/>
                    </a:moveTo>
                    <a:cubicBezTo>
                      <a:pt x="2373" y="1"/>
                      <a:pt x="2350" y="10"/>
                      <a:pt x="2329" y="30"/>
                    </a:cubicBezTo>
                    <a:cubicBezTo>
                      <a:pt x="1644" y="807"/>
                      <a:pt x="298" y="1742"/>
                      <a:pt x="115" y="2815"/>
                    </a:cubicBezTo>
                    <a:cubicBezTo>
                      <a:pt x="92" y="2929"/>
                      <a:pt x="92" y="3021"/>
                      <a:pt x="92" y="3135"/>
                    </a:cubicBezTo>
                    <a:cubicBezTo>
                      <a:pt x="69" y="3272"/>
                      <a:pt x="47" y="3409"/>
                      <a:pt x="47" y="3546"/>
                    </a:cubicBezTo>
                    <a:cubicBezTo>
                      <a:pt x="47" y="4093"/>
                      <a:pt x="69" y="4664"/>
                      <a:pt x="138" y="5235"/>
                    </a:cubicBezTo>
                    <a:cubicBezTo>
                      <a:pt x="69" y="5851"/>
                      <a:pt x="1" y="6490"/>
                      <a:pt x="92" y="7106"/>
                    </a:cubicBezTo>
                    <a:cubicBezTo>
                      <a:pt x="183" y="7837"/>
                      <a:pt x="503" y="8567"/>
                      <a:pt x="868" y="9206"/>
                    </a:cubicBezTo>
                    <a:cubicBezTo>
                      <a:pt x="877" y="9231"/>
                      <a:pt x="894" y="9241"/>
                      <a:pt x="912" y="9241"/>
                    </a:cubicBezTo>
                    <a:cubicBezTo>
                      <a:pt x="943" y="9241"/>
                      <a:pt x="974" y="9212"/>
                      <a:pt x="960" y="9183"/>
                    </a:cubicBezTo>
                    <a:cubicBezTo>
                      <a:pt x="800" y="8613"/>
                      <a:pt x="617" y="8088"/>
                      <a:pt x="526" y="7540"/>
                    </a:cubicBezTo>
                    <a:lnTo>
                      <a:pt x="526" y="7540"/>
                    </a:lnTo>
                    <a:cubicBezTo>
                      <a:pt x="572" y="7700"/>
                      <a:pt x="640" y="7837"/>
                      <a:pt x="708" y="7974"/>
                    </a:cubicBezTo>
                    <a:cubicBezTo>
                      <a:pt x="731" y="8042"/>
                      <a:pt x="754" y="8111"/>
                      <a:pt x="800" y="8179"/>
                    </a:cubicBezTo>
                    <a:cubicBezTo>
                      <a:pt x="1188" y="8773"/>
                      <a:pt x="1941" y="9206"/>
                      <a:pt x="2694" y="9457"/>
                    </a:cubicBezTo>
                    <a:cubicBezTo>
                      <a:pt x="3676" y="10005"/>
                      <a:pt x="4885" y="9823"/>
                      <a:pt x="5867" y="10439"/>
                    </a:cubicBezTo>
                    <a:cubicBezTo>
                      <a:pt x="5880" y="10445"/>
                      <a:pt x="5893" y="10448"/>
                      <a:pt x="5906" y="10448"/>
                    </a:cubicBezTo>
                    <a:cubicBezTo>
                      <a:pt x="5986" y="10448"/>
                      <a:pt x="6060" y="10338"/>
                      <a:pt x="5981" y="10279"/>
                    </a:cubicBezTo>
                    <a:cubicBezTo>
                      <a:pt x="5296" y="9731"/>
                      <a:pt x="4429" y="9640"/>
                      <a:pt x="3653" y="9229"/>
                    </a:cubicBezTo>
                    <a:cubicBezTo>
                      <a:pt x="2649" y="8704"/>
                      <a:pt x="1713" y="7860"/>
                      <a:pt x="1485" y="6695"/>
                    </a:cubicBezTo>
                    <a:cubicBezTo>
                      <a:pt x="1393" y="6193"/>
                      <a:pt x="1393" y="5646"/>
                      <a:pt x="1279" y="5143"/>
                    </a:cubicBezTo>
                    <a:cubicBezTo>
                      <a:pt x="1188" y="4618"/>
                      <a:pt x="982" y="4162"/>
                      <a:pt x="868" y="3660"/>
                    </a:cubicBezTo>
                    <a:cubicBezTo>
                      <a:pt x="526" y="2290"/>
                      <a:pt x="1713" y="1195"/>
                      <a:pt x="2489" y="190"/>
                    </a:cubicBezTo>
                    <a:cubicBezTo>
                      <a:pt x="2542" y="102"/>
                      <a:pt x="2472" y="1"/>
                      <a:pt x="2396"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8"/>
              <p:cNvSpPr/>
              <p:nvPr/>
            </p:nvSpPr>
            <p:spPr>
              <a:xfrm>
                <a:off x="1439624" y="2496083"/>
                <a:ext cx="98225" cy="81554"/>
              </a:xfrm>
              <a:custGeom>
                <a:avLst/>
                <a:gdLst/>
                <a:ahLst/>
                <a:cxnLst/>
                <a:rect l="l" t="t" r="r" b="b"/>
                <a:pathLst>
                  <a:path w="2893" h="2402" extrusionOk="0">
                    <a:moveTo>
                      <a:pt x="2254" y="0"/>
                    </a:moveTo>
                    <a:lnTo>
                      <a:pt x="2254" y="0"/>
                    </a:lnTo>
                    <a:cubicBezTo>
                      <a:pt x="2277" y="251"/>
                      <a:pt x="2277" y="525"/>
                      <a:pt x="2254" y="776"/>
                    </a:cubicBezTo>
                    <a:cubicBezTo>
                      <a:pt x="2208" y="1164"/>
                      <a:pt x="1934" y="1324"/>
                      <a:pt x="1637" y="1530"/>
                    </a:cubicBezTo>
                    <a:cubicBezTo>
                      <a:pt x="1135" y="1872"/>
                      <a:pt x="565" y="2032"/>
                      <a:pt x="40" y="2329"/>
                    </a:cubicBezTo>
                    <a:cubicBezTo>
                      <a:pt x="0" y="2348"/>
                      <a:pt x="29" y="2402"/>
                      <a:pt x="66" y="2402"/>
                    </a:cubicBezTo>
                    <a:cubicBezTo>
                      <a:pt x="73" y="2402"/>
                      <a:pt x="79" y="2400"/>
                      <a:pt x="85" y="2397"/>
                    </a:cubicBezTo>
                    <a:cubicBezTo>
                      <a:pt x="519" y="2214"/>
                      <a:pt x="976" y="2214"/>
                      <a:pt x="1364" y="1986"/>
                    </a:cubicBezTo>
                    <a:cubicBezTo>
                      <a:pt x="1706" y="1804"/>
                      <a:pt x="2094" y="1621"/>
                      <a:pt x="2391" y="1393"/>
                    </a:cubicBezTo>
                    <a:cubicBezTo>
                      <a:pt x="2414" y="1393"/>
                      <a:pt x="2436" y="1370"/>
                      <a:pt x="2459" y="1347"/>
                    </a:cubicBezTo>
                    <a:lnTo>
                      <a:pt x="2459" y="1347"/>
                    </a:lnTo>
                    <a:cubicBezTo>
                      <a:pt x="2345" y="1598"/>
                      <a:pt x="2162" y="1804"/>
                      <a:pt x="1957" y="2032"/>
                    </a:cubicBezTo>
                    <a:cubicBezTo>
                      <a:pt x="1939" y="2069"/>
                      <a:pt x="1965" y="2136"/>
                      <a:pt x="2012" y="2136"/>
                    </a:cubicBezTo>
                    <a:cubicBezTo>
                      <a:pt x="2023" y="2136"/>
                      <a:pt x="2035" y="2132"/>
                      <a:pt x="2048" y="2123"/>
                    </a:cubicBezTo>
                    <a:cubicBezTo>
                      <a:pt x="2391" y="1941"/>
                      <a:pt x="2710" y="1621"/>
                      <a:pt x="2802" y="1233"/>
                    </a:cubicBezTo>
                    <a:cubicBezTo>
                      <a:pt x="2893" y="936"/>
                      <a:pt x="2847" y="639"/>
                      <a:pt x="2779" y="366"/>
                    </a:cubicBezTo>
                    <a:cubicBezTo>
                      <a:pt x="2642" y="297"/>
                      <a:pt x="2505" y="229"/>
                      <a:pt x="2368" y="160"/>
                    </a:cubicBezTo>
                    <a:cubicBezTo>
                      <a:pt x="2345" y="115"/>
                      <a:pt x="2299" y="69"/>
                      <a:pt x="2277" y="23"/>
                    </a:cubicBezTo>
                    <a:cubicBezTo>
                      <a:pt x="2277" y="23"/>
                      <a:pt x="2254" y="0"/>
                      <a:pt x="2254"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8"/>
              <p:cNvSpPr/>
              <p:nvPr/>
            </p:nvSpPr>
            <p:spPr>
              <a:xfrm>
                <a:off x="1242838" y="2338001"/>
                <a:ext cx="65630" cy="58093"/>
              </a:xfrm>
              <a:custGeom>
                <a:avLst/>
                <a:gdLst/>
                <a:ahLst/>
                <a:cxnLst/>
                <a:rect l="l" t="t" r="r" b="b"/>
                <a:pathLst>
                  <a:path w="1933" h="1711" extrusionOk="0">
                    <a:moveTo>
                      <a:pt x="837" y="0"/>
                    </a:moveTo>
                    <a:cubicBezTo>
                      <a:pt x="746" y="91"/>
                      <a:pt x="654" y="183"/>
                      <a:pt x="586" y="274"/>
                    </a:cubicBezTo>
                    <a:cubicBezTo>
                      <a:pt x="403" y="525"/>
                      <a:pt x="266" y="845"/>
                      <a:pt x="198" y="1164"/>
                    </a:cubicBezTo>
                    <a:cubicBezTo>
                      <a:pt x="129" y="1301"/>
                      <a:pt x="61" y="1461"/>
                      <a:pt x="15" y="1621"/>
                    </a:cubicBezTo>
                    <a:cubicBezTo>
                      <a:pt x="0" y="1665"/>
                      <a:pt x="54" y="1710"/>
                      <a:pt x="99" y="1710"/>
                    </a:cubicBezTo>
                    <a:cubicBezTo>
                      <a:pt x="123" y="1710"/>
                      <a:pt x="144" y="1698"/>
                      <a:pt x="152" y="1666"/>
                    </a:cubicBezTo>
                    <a:cubicBezTo>
                      <a:pt x="198" y="1575"/>
                      <a:pt x="266" y="1506"/>
                      <a:pt x="312" y="1415"/>
                    </a:cubicBezTo>
                    <a:cubicBezTo>
                      <a:pt x="335" y="1370"/>
                      <a:pt x="380" y="1324"/>
                      <a:pt x="403" y="1278"/>
                    </a:cubicBezTo>
                    <a:cubicBezTo>
                      <a:pt x="677" y="959"/>
                      <a:pt x="1020" y="753"/>
                      <a:pt x="1453" y="571"/>
                    </a:cubicBezTo>
                    <a:cubicBezTo>
                      <a:pt x="1613" y="502"/>
                      <a:pt x="1773" y="411"/>
                      <a:pt x="1933" y="320"/>
                    </a:cubicBezTo>
                    <a:cubicBezTo>
                      <a:pt x="1567" y="205"/>
                      <a:pt x="1202" y="91"/>
                      <a:pt x="837"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8"/>
              <p:cNvSpPr/>
              <p:nvPr/>
            </p:nvSpPr>
            <p:spPr>
              <a:xfrm>
                <a:off x="680726" y="2575124"/>
                <a:ext cx="227278" cy="459377"/>
              </a:xfrm>
              <a:custGeom>
                <a:avLst/>
                <a:gdLst/>
                <a:ahLst/>
                <a:cxnLst/>
                <a:rect l="l" t="t" r="r" b="b"/>
                <a:pathLst>
                  <a:path w="6694" h="13530" extrusionOk="0">
                    <a:moveTo>
                      <a:pt x="2716" y="1"/>
                    </a:moveTo>
                    <a:cubicBezTo>
                      <a:pt x="1758" y="1073"/>
                      <a:pt x="867" y="2192"/>
                      <a:pt x="0" y="3356"/>
                    </a:cubicBezTo>
                    <a:cubicBezTo>
                      <a:pt x="662" y="6323"/>
                      <a:pt x="2716" y="9039"/>
                      <a:pt x="4702" y="11276"/>
                    </a:cubicBezTo>
                    <a:cubicBezTo>
                      <a:pt x="5204" y="12075"/>
                      <a:pt x="5798" y="12828"/>
                      <a:pt x="6482" y="13490"/>
                    </a:cubicBezTo>
                    <a:cubicBezTo>
                      <a:pt x="6505" y="13518"/>
                      <a:pt x="6530" y="13530"/>
                      <a:pt x="6554" y="13530"/>
                    </a:cubicBezTo>
                    <a:cubicBezTo>
                      <a:pt x="6629" y="13530"/>
                      <a:pt x="6694" y="13422"/>
                      <a:pt x="6642" y="13353"/>
                    </a:cubicBezTo>
                    <a:cubicBezTo>
                      <a:pt x="4953" y="11185"/>
                      <a:pt x="3812" y="8902"/>
                      <a:pt x="3196" y="6232"/>
                    </a:cubicBezTo>
                    <a:cubicBezTo>
                      <a:pt x="2899" y="4999"/>
                      <a:pt x="2739" y="3744"/>
                      <a:pt x="2648" y="2489"/>
                    </a:cubicBezTo>
                    <a:lnTo>
                      <a:pt x="2648" y="2489"/>
                    </a:lnTo>
                    <a:cubicBezTo>
                      <a:pt x="2899" y="4771"/>
                      <a:pt x="3492" y="7054"/>
                      <a:pt x="4542" y="9062"/>
                    </a:cubicBezTo>
                    <a:cubicBezTo>
                      <a:pt x="4550" y="9085"/>
                      <a:pt x="4568" y="9095"/>
                      <a:pt x="4587" y="9095"/>
                    </a:cubicBezTo>
                    <a:cubicBezTo>
                      <a:pt x="4626" y="9095"/>
                      <a:pt x="4672" y="9055"/>
                      <a:pt x="4656" y="8994"/>
                    </a:cubicBezTo>
                    <a:cubicBezTo>
                      <a:pt x="3584" y="6049"/>
                      <a:pt x="2830" y="3150"/>
                      <a:pt x="2716"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8"/>
              <p:cNvSpPr/>
              <p:nvPr/>
            </p:nvSpPr>
            <p:spPr>
              <a:xfrm>
                <a:off x="512527" y="2775850"/>
                <a:ext cx="540694" cy="748517"/>
              </a:xfrm>
              <a:custGeom>
                <a:avLst/>
                <a:gdLst/>
                <a:ahLst/>
                <a:cxnLst/>
                <a:rect l="l" t="t" r="r" b="b"/>
                <a:pathLst>
                  <a:path w="15925" h="22046" extrusionOk="0">
                    <a:moveTo>
                      <a:pt x="2945" y="0"/>
                    </a:moveTo>
                    <a:cubicBezTo>
                      <a:pt x="2192" y="845"/>
                      <a:pt x="1348" y="1598"/>
                      <a:pt x="343" y="2214"/>
                    </a:cubicBezTo>
                    <a:cubicBezTo>
                      <a:pt x="229" y="2260"/>
                      <a:pt x="115" y="2306"/>
                      <a:pt x="1" y="2328"/>
                    </a:cubicBezTo>
                    <a:cubicBezTo>
                      <a:pt x="115" y="2557"/>
                      <a:pt x="252" y="2762"/>
                      <a:pt x="366" y="2968"/>
                    </a:cubicBezTo>
                    <a:cubicBezTo>
                      <a:pt x="1873" y="6414"/>
                      <a:pt x="3767" y="9792"/>
                      <a:pt x="6209" y="12645"/>
                    </a:cubicBezTo>
                    <a:cubicBezTo>
                      <a:pt x="6221" y="12663"/>
                      <a:pt x="6237" y="12670"/>
                      <a:pt x="6253" y="12670"/>
                    </a:cubicBezTo>
                    <a:cubicBezTo>
                      <a:pt x="6302" y="12670"/>
                      <a:pt x="6358" y="12606"/>
                      <a:pt x="6324" y="12554"/>
                    </a:cubicBezTo>
                    <a:cubicBezTo>
                      <a:pt x="5548" y="11390"/>
                      <a:pt x="4794" y="10249"/>
                      <a:pt x="4064" y="9085"/>
                    </a:cubicBezTo>
                    <a:lnTo>
                      <a:pt x="4064" y="9085"/>
                    </a:lnTo>
                    <a:cubicBezTo>
                      <a:pt x="4498" y="9747"/>
                      <a:pt x="4954" y="10363"/>
                      <a:pt x="5456" y="10956"/>
                    </a:cubicBezTo>
                    <a:cubicBezTo>
                      <a:pt x="7145" y="12874"/>
                      <a:pt x="9451" y="14335"/>
                      <a:pt x="11436" y="15932"/>
                    </a:cubicBezTo>
                    <a:cubicBezTo>
                      <a:pt x="12578" y="16868"/>
                      <a:pt x="13765" y="17895"/>
                      <a:pt x="14609" y="19151"/>
                    </a:cubicBezTo>
                    <a:cubicBezTo>
                      <a:pt x="14997" y="20064"/>
                      <a:pt x="15362" y="21000"/>
                      <a:pt x="15705" y="21981"/>
                    </a:cubicBezTo>
                    <a:cubicBezTo>
                      <a:pt x="15723" y="22026"/>
                      <a:pt x="15761" y="22046"/>
                      <a:pt x="15800" y="22046"/>
                    </a:cubicBezTo>
                    <a:cubicBezTo>
                      <a:pt x="15862" y="22046"/>
                      <a:pt x="15924" y="21996"/>
                      <a:pt x="15910" y="21913"/>
                    </a:cubicBezTo>
                    <a:cubicBezTo>
                      <a:pt x="15203" y="18329"/>
                      <a:pt x="13126" y="15316"/>
                      <a:pt x="10775" y="12600"/>
                    </a:cubicBezTo>
                    <a:lnTo>
                      <a:pt x="10775" y="12600"/>
                    </a:lnTo>
                    <a:cubicBezTo>
                      <a:pt x="11779" y="13353"/>
                      <a:pt x="12829" y="14038"/>
                      <a:pt x="13605" y="14974"/>
                    </a:cubicBezTo>
                    <a:cubicBezTo>
                      <a:pt x="13615" y="14984"/>
                      <a:pt x="13629" y="14988"/>
                      <a:pt x="13644" y="14988"/>
                    </a:cubicBezTo>
                    <a:cubicBezTo>
                      <a:pt x="13694" y="14988"/>
                      <a:pt x="13754" y="14935"/>
                      <a:pt x="13719" y="14882"/>
                    </a:cubicBezTo>
                    <a:cubicBezTo>
                      <a:pt x="12623" y="13239"/>
                      <a:pt x="10820" y="12212"/>
                      <a:pt x="9291" y="10956"/>
                    </a:cubicBezTo>
                    <a:cubicBezTo>
                      <a:pt x="9108" y="10774"/>
                      <a:pt x="8948" y="10591"/>
                      <a:pt x="8766" y="10409"/>
                    </a:cubicBezTo>
                    <a:cubicBezTo>
                      <a:pt x="6894" y="8446"/>
                      <a:pt x="5456" y="6414"/>
                      <a:pt x="4452" y="3903"/>
                    </a:cubicBezTo>
                    <a:cubicBezTo>
                      <a:pt x="3927" y="2625"/>
                      <a:pt x="3402" y="1324"/>
                      <a:pt x="2945"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8"/>
              <p:cNvSpPr/>
              <p:nvPr/>
            </p:nvSpPr>
            <p:spPr>
              <a:xfrm>
                <a:off x="503530" y="3196519"/>
                <a:ext cx="522869" cy="500799"/>
              </a:xfrm>
              <a:custGeom>
                <a:avLst/>
                <a:gdLst/>
                <a:ahLst/>
                <a:cxnLst/>
                <a:rect l="l" t="t" r="r" b="b"/>
                <a:pathLst>
                  <a:path w="15400" h="14750" extrusionOk="0">
                    <a:moveTo>
                      <a:pt x="106" y="0"/>
                    </a:moveTo>
                    <a:cubicBezTo>
                      <a:pt x="56" y="0"/>
                      <a:pt x="1" y="39"/>
                      <a:pt x="15" y="96"/>
                    </a:cubicBezTo>
                    <a:cubicBezTo>
                      <a:pt x="1225" y="3862"/>
                      <a:pt x="4557" y="6122"/>
                      <a:pt x="7890" y="7902"/>
                    </a:cubicBezTo>
                    <a:cubicBezTo>
                      <a:pt x="9784" y="8883"/>
                      <a:pt x="11793" y="9819"/>
                      <a:pt x="13025" y="11645"/>
                    </a:cubicBezTo>
                    <a:cubicBezTo>
                      <a:pt x="13619" y="12513"/>
                      <a:pt x="14007" y="13517"/>
                      <a:pt x="14121" y="14567"/>
                    </a:cubicBezTo>
                    <a:cubicBezTo>
                      <a:pt x="14121" y="14613"/>
                      <a:pt x="14121" y="14681"/>
                      <a:pt x="14121" y="14750"/>
                    </a:cubicBezTo>
                    <a:cubicBezTo>
                      <a:pt x="14144" y="14727"/>
                      <a:pt x="14144" y="14704"/>
                      <a:pt x="14167" y="14681"/>
                    </a:cubicBezTo>
                    <a:cubicBezTo>
                      <a:pt x="14555" y="13905"/>
                      <a:pt x="15171" y="13015"/>
                      <a:pt x="15399" y="12125"/>
                    </a:cubicBezTo>
                    <a:cubicBezTo>
                      <a:pt x="15376" y="12102"/>
                      <a:pt x="15353" y="12079"/>
                      <a:pt x="15353" y="12056"/>
                    </a:cubicBezTo>
                    <a:cubicBezTo>
                      <a:pt x="15285" y="11691"/>
                      <a:pt x="15239" y="11326"/>
                      <a:pt x="15171" y="10961"/>
                    </a:cubicBezTo>
                    <a:cubicBezTo>
                      <a:pt x="14760" y="10093"/>
                      <a:pt x="14349" y="9112"/>
                      <a:pt x="13756" y="8381"/>
                    </a:cubicBezTo>
                    <a:cubicBezTo>
                      <a:pt x="13687" y="8313"/>
                      <a:pt x="13642" y="8244"/>
                      <a:pt x="13573" y="8199"/>
                    </a:cubicBezTo>
                    <a:cubicBezTo>
                      <a:pt x="13185" y="7788"/>
                      <a:pt x="12683" y="7468"/>
                      <a:pt x="12135" y="7263"/>
                    </a:cubicBezTo>
                    <a:cubicBezTo>
                      <a:pt x="11336" y="6920"/>
                      <a:pt x="10492" y="6715"/>
                      <a:pt x="9716" y="6395"/>
                    </a:cubicBezTo>
                    <a:cubicBezTo>
                      <a:pt x="8757" y="6007"/>
                      <a:pt x="7867" y="5505"/>
                      <a:pt x="6954" y="5026"/>
                    </a:cubicBezTo>
                    <a:cubicBezTo>
                      <a:pt x="6943" y="5019"/>
                      <a:pt x="6930" y="5015"/>
                      <a:pt x="6918" y="5015"/>
                    </a:cubicBezTo>
                    <a:cubicBezTo>
                      <a:pt x="6854" y="5015"/>
                      <a:pt x="6786" y="5102"/>
                      <a:pt x="6862" y="5140"/>
                    </a:cubicBezTo>
                    <a:cubicBezTo>
                      <a:pt x="7821" y="5893"/>
                      <a:pt x="8917" y="6464"/>
                      <a:pt x="10035" y="6920"/>
                    </a:cubicBezTo>
                    <a:cubicBezTo>
                      <a:pt x="2982" y="5117"/>
                      <a:pt x="175" y="73"/>
                      <a:pt x="175" y="50"/>
                    </a:cubicBezTo>
                    <a:cubicBezTo>
                      <a:pt x="166" y="15"/>
                      <a:pt x="137" y="0"/>
                      <a:pt x="106"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8"/>
              <p:cNvSpPr/>
              <p:nvPr/>
            </p:nvSpPr>
            <p:spPr>
              <a:xfrm>
                <a:off x="479220" y="3220693"/>
                <a:ext cx="815" cy="0"/>
              </a:xfrm>
              <a:custGeom>
                <a:avLst/>
                <a:gdLst/>
                <a:ahLst/>
                <a:cxnLst/>
                <a:rect l="l" t="t" r="r" b="b"/>
                <a:pathLst>
                  <a:path w="24" fill="none" extrusionOk="0">
                    <a:moveTo>
                      <a:pt x="23" y="0"/>
                    </a:moveTo>
                    <a:cubicBezTo>
                      <a:pt x="0" y="0"/>
                      <a:pt x="0" y="0"/>
                      <a:pt x="23" y="0"/>
                    </a:cubicBezTo>
                  </a:path>
                </a:pathLst>
              </a:custGeom>
              <a:noFill/>
              <a:ln w="6850" cap="rnd" cmpd="sng">
                <a:solidFill>
                  <a:srgbClr val="6146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8"/>
              <p:cNvSpPr/>
              <p:nvPr/>
            </p:nvSpPr>
            <p:spPr>
              <a:xfrm>
                <a:off x="239756" y="2913798"/>
                <a:ext cx="536653" cy="767870"/>
              </a:xfrm>
              <a:custGeom>
                <a:avLst/>
                <a:gdLst/>
                <a:ahLst/>
                <a:cxnLst/>
                <a:rect l="l" t="t" r="r" b="b"/>
                <a:pathLst>
                  <a:path w="15806" h="22616" extrusionOk="0">
                    <a:moveTo>
                      <a:pt x="3105" y="0"/>
                    </a:moveTo>
                    <a:cubicBezTo>
                      <a:pt x="2078" y="343"/>
                      <a:pt x="1050" y="685"/>
                      <a:pt x="0" y="1005"/>
                    </a:cubicBezTo>
                    <a:cubicBezTo>
                      <a:pt x="160" y="1712"/>
                      <a:pt x="297" y="2420"/>
                      <a:pt x="434" y="3127"/>
                    </a:cubicBezTo>
                    <a:cubicBezTo>
                      <a:pt x="982" y="5980"/>
                      <a:pt x="1484" y="8925"/>
                      <a:pt x="2808" y="11550"/>
                    </a:cubicBezTo>
                    <a:cubicBezTo>
                      <a:pt x="3219" y="12371"/>
                      <a:pt x="3698" y="13102"/>
                      <a:pt x="4246" y="13764"/>
                    </a:cubicBezTo>
                    <a:cubicBezTo>
                      <a:pt x="4177" y="13718"/>
                      <a:pt x="4109" y="13673"/>
                      <a:pt x="4063" y="13604"/>
                    </a:cubicBezTo>
                    <a:cubicBezTo>
                      <a:pt x="2511" y="12120"/>
                      <a:pt x="1712" y="10363"/>
                      <a:pt x="1119" y="8331"/>
                    </a:cubicBezTo>
                    <a:cubicBezTo>
                      <a:pt x="1111" y="8308"/>
                      <a:pt x="1095" y="8298"/>
                      <a:pt x="1078" y="8298"/>
                    </a:cubicBezTo>
                    <a:cubicBezTo>
                      <a:pt x="1046" y="8298"/>
                      <a:pt x="1013" y="8332"/>
                      <a:pt x="1028" y="8377"/>
                    </a:cubicBezTo>
                    <a:cubicBezTo>
                      <a:pt x="1553" y="10294"/>
                      <a:pt x="2055" y="12257"/>
                      <a:pt x="3470" y="13718"/>
                    </a:cubicBezTo>
                    <a:cubicBezTo>
                      <a:pt x="4474" y="14745"/>
                      <a:pt x="5775" y="15636"/>
                      <a:pt x="7122" y="16343"/>
                    </a:cubicBezTo>
                    <a:cubicBezTo>
                      <a:pt x="7373" y="16503"/>
                      <a:pt x="7624" y="16663"/>
                      <a:pt x="7898" y="16800"/>
                    </a:cubicBezTo>
                    <a:cubicBezTo>
                      <a:pt x="9884" y="17918"/>
                      <a:pt x="11915" y="18763"/>
                      <a:pt x="13718" y="20132"/>
                    </a:cubicBezTo>
                    <a:cubicBezTo>
                      <a:pt x="14403" y="20908"/>
                      <a:pt x="15042" y="21730"/>
                      <a:pt x="15659" y="22597"/>
                    </a:cubicBezTo>
                    <a:cubicBezTo>
                      <a:pt x="15671" y="22610"/>
                      <a:pt x="15689" y="22616"/>
                      <a:pt x="15708" y="22616"/>
                    </a:cubicBezTo>
                    <a:cubicBezTo>
                      <a:pt x="15756" y="22616"/>
                      <a:pt x="15806" y="22578"/>
                      <a:pt x="15773" y="22529"/>
                    </a:cubicBezTo>
                    <a:cubicBezTo>
                      <a:pt x="15362" y="21639"/>
                      <a:pt x="14791" y="20840"/>
                      <a:pt x="14129" y="20086"/>
                    </a:cubicBezTo>
                    <a:cubicBezTo>
                      <a:pt x="14084" y="20041"/>
                      <a:pt x="14061" y="19995"/>
                      <a:pt x="14015" y="19972"/>
                    </a:cubicBezTo>
                    <a:cubicBezTo>
                      <a:pt x="13285" y="19151"/>
                      <a:pt x="12440" y="18397"/>
                      <a:pt x="11573" y="17781"/>
                    </a:cubicBezTo>
                    <a:cubicBezTo>
                      <a:pt x="10614" y="17073"/>
                      <a:pt x="9519" y="16526"/>
                      <a:pt x="8606" y="15772"/>
                    </a:cubicBezTo>
                    <a:cubicBezTo>
                      <a:pt x="7624" y="14996"/>
                      <a:pt x="6917" y="13969"/>
                      <a:pt x="6277" y="12919"/>
                    </a:cubicBezTo>
                    <a:cubicBezTo>
                      <a:pt x="5547" y="11687"/>
                      <a:pt x="4839" y="10454"/>
                      <a:pt x="4451" y="9062"/>
                    </a:cubicBezTo>
                    <a:cubicBezTo>
                      <a:pt x="4292" y="8468"/>
                      <a:pt x="4177" y="7852"/>
                      <a:pt x="4086" y="7259"/>
                    </a:cubicBezTo>
                    <a:lnTo>
                      <a:pt x="4086" y="7259"/>
                    </a:lnTo>
                    <a:cubicBezTo>
                      <a:pt x="4680" y="9267"/>
                      <a:pt x="5547" y="11162"/>
                      <a:pt x="6985" y="12737"/>
                    </a:cubicBezTo>
                    <a:cubicBezTo>
                      <a:pt x="7002" y="12754"/>
                      <a:pt x="7021" y="12761"/>
                      <a:pt x="7038" y="12761"/>
                    </a:cubicBezTo>
                    <a:cubicBezTo>
                      <a:pt x="7091" y="12761"/>
                      <a:pt x="7133" y="12697"/>
                      <a:pt x="7099" y="12645"/>
                    </a:cubicBezTo>
                    <a:cubicBezTo>
                      <a:pt x="5889" y="10842"/>
                      <a:pt x="4976" y="8993"/>
                      <a:pt x="4429" y="6871"/>
                    </a:cubicBezTo>
                    <a:cubicBezTo>
                      <a:pt x="3835" y="4611"/>
                      <a:pt x="3447" y="2306"/>
                      <a:pt x="3105"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8"/>
              <p:cNvSpPr/>
              <p:nvPr/>
            </p:nvSpPr>
            <p:spPr>
              <a:xfrm>
                <a:off x="383509" y="3584866"/>
                <a:ext cx="443725" cy="516214"/>
              </a:xfrm>
              <a:custGeom>
                <a:avLst/>
                <a:gdLst/>
                <a:ahLst/>
                <a:cxnLst/>
                <a:rect l="l" t="t" r="r" b="b"/>
                <a:pathLst>
                  <a:path w="13069" h="15204" extrusionOk="0">
                    <a:moveTo>
                      <a:pt x="96" y="0"/>
                    </a:moveTo>
                    <a:cubicBezTo>
                      <a:pt x="43" y="0"/>
                      <a:pt x="1" y="65"/>
                      <a:pt x="35" y="116"/>
                    </a:cubicBezTo>
                    <a:cubicBezTo>
                      <a:pt x="857" y="1143"/>
                      <a:pt x="1701" y="2170"/>
                      <a:pt x="2705" y="3015"/>
                    </a:cubicBezTo>
                    <a:cubicBezTo>
                      <a:pt x="2705" y="3038"/>
                      <a:pt x="2705" y="3038"/>
                      <a:pt x="2728" y="3060"/>
                    </a:cubicBezTo>
                    <a:cubicBezTo>
                      <a:pt x="2911" y="3197"/>
                      <a:pt x="3093" y="3312"/>
                      <a:pt x="3276" y="3448"/>
                    </a:cubicBezTo>
                    <a:cubicBezTo>
                      <a:pt x="3299" y="3471"/>
                      <a:pt x="3299" y="3471"/>
                      <a:pt x="3322" y="3494"/>
                    </a:cubicBezTo>
                    <a:cubicBezTo>
                      <a:pt x="4257" y="4156"/>
                      <a:pt x="5193" y="4818"/>
                      <a:pt x="6038" y="5594"/>
                    </a:cubicBezTo>
                    <a:cubicBezTo>
                      <a:pt x="7019" y="6507"/>
                      <a:pt x="7727" y="7580"/>
                      <a:pt x="8389" y="8698"/>
                    </a:cubicBezTo>
                    <a:cubicBezTo>
                      <a:pt x="8161" y="8424"/>
                      <a:pt x="7910" y="8150"/>
                      <a:pt x="7658" y="7899"/>
                    </a:cubicBezTo>
                    <a:cubicBezTo>
                      <a:pt x="7632" y="7879"/>
                      <a:pt x="7605" y="7870"/>
                      <a:pt x="7580" y="7870"/>
                    </a:cubicBezTo>
                    <a:cubicBezTo>
                      <a:pt x="7494" y="7870"/>
                      <a:pt x="7428" y="7971"/>
                      <a:pt x="7499" y="8059"/>
                    </a:cubicBezTo>
                    <a:cubicBezTo>
                      <a:pt x="8343" y="9086"/>
                      <a:pt x="9074" y="10136"/>
                      <a:pt x="9781" y="11232"/>
                    </a:cubicBezTo>
                    <a:cubicBezTo>
                      <a:pt x="9941" y="11529"/>
                      <a:pt x="10101" y="11803"/>
                      <a:pt x="10261" y="12099"/>
                    </a:cubicBezTo>
                    <a:cubicBezTo>
                      <a:pt x="10557" y="12647"/>
                      <a:pt x="10831" y="13218"/>
                      <a:pt x="11105" y="13788"/>
                    </a:cubicBezTo>
                    <a:cubicBezTo>
                      <a:pt x="11288" y="14222"/>
                      <a:pt x="11584" y="14701"/>
                      <a:pt x="11767" y="15203"/>
                    </a:cubicBezTo>
                    <a:cubicBezTo>
                      <a:pt x="12178" y="14062"/>
                      <a:pt x="12589" y="12921"/>
                      <a:pt x="13068" y="11803"/>
                    </a:cubicBezTo>
                    <a:cubicBezTo>
                      <a:pt x="12703" y="10479"/>
                      <a:pt x="11995" y="9246"/>
                      <a:pt x="11128" y="8128"/>
                    </a:cubicBezTo>
                    <a:cubicBezTo>
                      <a:pt x="9895" y="6165"/>
                      <a:pt x="8115" y="4590"/>
                      <a:pt x="6015" y="3517"/>
                    </a:cubicBezTo>
                    <a:cubicBezTo>
                      <a:pt x="6002" y="3508"/>
                      <a:pt x="5990" y="3505"/>
                      <a:pt x="5979" y="3505"/>
                    </a:cubicBezTo>
                    <a:cubicBezTo>
                      <a:pt x="5932" y="3505"/>
                      <a:pt x="5910" y="3571"/>
                      <a:pt x="5947" y="3608"/>
                    </a:cubicBezTo>
                    <a:cubicBezTo>
                      <a:pt x="7453" y="4407"/>
                      <a:pt x="8777" y="5503"/>
                      <a:pt x="9850" y="6781"/>
                    </a:cubicBezTo>
                    <a:cubicBezTo>
                      <a:pt x="9439" y="6393"/>
                      <a:pt x="9005" y="6028"/>
                      <a:pt x="8549" y="5685"/>
                    </a:cubicBezTo>
                    <a:cubicBezTo>
                      <a:pt x="7133" y="4681"/>
                      <a:pt x="5559" y="4270"/>
                      <a:pt x="4029" y="3494"/>
                    </a:cubicBezTo>
                    <a:cubicBezTo>
                      <a:pt x="2454" y="2695"/>
                      <a:pt x="1267" y="1326"/>
                      <a:pt x="149" y="25"/>
                    </a:cubicBezTo>
                    <a:cubicBezTo>
                      <a:pt x="132" y="8"/>
                      <a:pt x="113" y="0"/>
                      <a:pt x="96"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8"/>
              <p:cNvSpPr/>
              <p:nvPr/>
            </p:nvSpPr>
            <p:spPr>
              <a:xfrm>
                <a:off x="533747" y="3886260"/>
                <a:ext cx="207450" cy="389978"/>
              </a:xfrm>
              <a:custGeom>
                <a:avLst/>
                <a:gdLst/>
                <a:ahLst/>
                <a:cxnLst/>
                <a:rect l="l" t="t" r="r" b="b"/>
                <a:pathLst>
                  <a:path w="6110" h="11486" extrusionOk="0">
                    <a:moveTo>
                      <a:pt x="173" y="1"/>
                    </a:moveTo>
                    <a:cubicBezTo>
                      <a:pt x="139" y="1"/>
                      <a:pt x="106" y="23"/>
                      <a:pt x="106" y="72"/>
                    </a:cubicBezTo>
                    <a:cubicBezTo>
                      <a:pt x="221" y="894"/>
                      <a:pt x="426" y="1716"/>
                      <a:pt x="700" y="2515"/>
                    </a:cubicBezTo>
                    <a:cubicBezTo>
                      <a:pt x="974" y="3405"/>
                      <a:pt x="1293" y="4295"/>
                      <a:pt x="1567" y="5162"/>
                    </a:cubicBezTo>
                    <a:cubicBezTo>
                      <a:pt x="1636" y="5413"/>
                      <a:pt x="1704" y="5642"/>
                      <a:pt x="1795" y="5893"/>
                    </a:cubicBezTo>
                    <a:cubicBezTo>
                      <a:pt x="1179" y="4774"/>
                      <a:pt x="631" y="3633"/>
                      <a:pt x="106" y="2469"/>
                    </a:cubicBezTo>
                    <a:cubicBezTo>
                      <a:pt x="98" y="2445"/>
                      <a:pt x="82" y="2435"/>
                      <a:pt x="65" y="2435"/>
                    </a:cubicBezTo>
                    <a:cubicBezTo>
                      <a:pt x="34" y="2435"/>
                      <a:pt x="0" y="2470"/>
                      <a:pt x="15" y="2515"/>
                    </a:cubicBezTo>
                    <a:cubicBezTo>
                      <a:pt x="837" y="4569"/>
                      <a:pt x="1636" y="6578"/>
                      <a:pt x="2960" y="8335"/>
                    </a:cubicBezTo>
                    <a:cubicBezTo>
                      <a:pt x="3690" y="9431"/>
                      <a:pt x="4603" y="10526"/>
                      <a:pt x="5493" y="11485"/>
                    </a:cubicBezTo>
                    <a:cubicBezTo>
                      <a:pt x="5493" y="11234"/>
                      <a:pt x="5516" y="11006"/>
                      <a:pt x="5584" y="10777"/>
                    </a:cubicBezTo>
                    <a:cubicBezTo>
                      <a:pt x="5676" y="10321"/>
                      <a:pt x="5904" y="9910"/>
                      <a:pt x="6109" y="9476"/>
                    </a:cubicBezTo>
                    <a:cubicBezTo>
                      <a:pt x="5858" y="9088"/>
                      <a:pt x="5539" y="8700"/>
                      <a:pt x="5288" y="8358"/>
                    </a:cubicBezTo>
                    <a:cubicBezTo>
                      <a:pt x="4557" y="7354"/>
                      <a:pt x="3736" y="6372"/>
                      <a:pt x="2914" y="5436"/>
                    </a:cubicBezTo>
                    <a:cubicBezTo>
                      <a:pt x="2897" y="5419"/>
                      <a:pt x="2878" y="5412"/>
                      <a:pt x="2861" y="5412"/>
                    </a:cubicBezTo>
                    <a:cubicBezTo>
                      <a:pt x="2810" y="5412"/>
                      <a:pt x="2771" y="5476"/>
                      <a:pt x="2823" y="5528"/>
                    </a:cubicBezTo>
                    <a:cubicBezTo>
                      <a:pt x="3553" y="6372"/>
                      <a:pt x="4238" y="7240"/>
                      <a:pt x="4877" y="8153"/>
                    </a:cubicBezTo>
                    <a:cubicBezTo>
                      <a:pt x="4945" y="8289"/>
                      <a:pt x="5037" y="8404"/>
                      <a:pt x="5128" y="8518"/>
                    </a:cubicBezTo>
                    <a:cubicBezTo>
                      <a:pt x="4580" y="7879"/>
                      <a:pt x="4010" y="7240"/>
                      <a:pt x="3439" y="6669"/>
                    </a:cubicBezTo>
                    <a:cubicBezTo>
                      <a:pt x="1681" y="4866"/>
                      <a:pt x="837" y="2469"/>
                      <a:pt x="243" y="50"/>
                    </a:cubicBezTo>
                    <a:cubicBezTo>
                      <a:pt x="233" y="18"/>
                      <a:pt x="202" y="1"/>
                      <a:pt x="173"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8"/>
              <p:cNvSpPr/>
              <p:nvPr/>
            </p:nvSpPr>
            <p:spPr>
              <a:xfrm>
                <a:off x="-6669" y="2979666"/>
                <a:ext cx="243372" cy="666114"/>
              </a:xfrm>
              <a:custGeom>
                <a:avLst/>
                <a:gdLst/>
                <a:ahLst/>
                <a:cxnLst/>
                <a:rect l="l" t="t" r="r" b="b"/>
                <a:pathLst>
                  <a:path w="7168" h="19619" extrusionOk="0">
                    <a:moveTo>
                      <a:pt x="4017" y="0"/>
                    </a:moveTo>
                    <a:cubicBezTo>
                      <a:pt x="3538" y="137"/>
                      <a:pt x="3013" y="251"/>
                      <a:pt x="2511" y="366"/>
                    </a:cubicBezTo>
                    <a:cubicBezTo>
                      <a:pt x="2465" y="1233"/>
                      <a:pt x="2419" y="2077"/>
                      <a:pt x="2374" y="2945"/>
                    </a:cubicBezTo>
                    <a:cubicBezTo>
                      <a:pt x="2328" y="4086"/>
                      <a:pt x="2214" y="5273"/>
                      <a:pt x="2305" y="6414"/>
                    </a:cubicBezTo>
                    <a:cubicBezTo>
                      <a:pt x="2031" y="5912"/>
                      <a:pt x="1735" y="5410"/>
                      <a:pt x="1484" y="4885"/>
                    </a:cubicBezTo>
                    <a:cubicBezTo>
                      <a:pt x="1050" y="3493"/>
                      <a:pt x="1187" y="2055"/>
                      <a:pt x="1141" y="639"/>
                    </a:cubicBezTo>
                    <a:lnTo>
                      <a:pt x="1141" y="639"/>
                    </a:lnTo>
                    <a:cubicBezTo>
                      <a:pt x="753" y="731"/>
                      <a:pt x="365" y="776"/>
                      <a:pt x="0" y="845"/>
                    </a:cubicBezTo>
                    <a:cubicBezTo>
                      <a:pt x="0" y="2032"/>
                      <a:pt x="137" y="3219"/>
                      <a:pt x="548" y="4291"/>
                    </a:cubicBezTo>
                    <a:cubicBezTo>
                      <a:pt x="890" y="5136"/>
                      <a:pt x="1438" y="5866"/>
                      <a:pt x="1917" y="6642"/>
                    </a:cubicBezTo>
                    <a:cubicBezTo>
                      <a:pt x="2100" y="6939"/>
                      <a:pt x="2283" y="7259"/>
                      <a:pt x="2465" y="7578"/>
                    </a:cubicBezTo>
                    <a:cubicBezTo>
                      <a:pt x="2762" y="8925"/>
                      <a:pt x="3424" y="10158"/>
                      <a:pt x="3835" y="11481"/>
                    </a:cubicBezTo>
                    <a:cubicBezTo>
                      <a:pt x="4360" y="13102"/>
                      <a:pt x="4382" y="14791"/>
                      <a:pt x="4428" y="16480"/>
                    </a:cubicBezTo>
                    <a:cubicBezTo>
                      <a:pt x="4428" y="16537"/>
                      <a:pt x="4468" y="16566"/>
                      <a:pt x="4508" y="16566"/>
                    </a:cubicBezTo>
                    <a:cubicBezTo>
                      <a:pt x="4548" y="16566"/>
                      <a:pt x="4588" y="16537"/>
                      <a:pt x="4588" y="16480"/>
                    </a:cubicBezTo>
                    <a:cubicBezTo>
                      <a:pt x="4611" y="15019"/>
                      <a:pt x="4565" y="13513"/>
                      <a:pt x="4246" y="12075"/>
                    </a:cubicBezTo>
                    <a:cubicBezTo>
                      <a:pt x="4246" y="12052"/>
                      <a:pt x="4246" y="12029"/>
                      <a:pt x="4246" y="12006"/>
                    </a:cubicBezTo>
                    <a:cubicBezTo>
                      <a:pt x="4862" y="13513"/>
                      <a:pt x="5569" y="14997"/>
                      <a:pt x="6231" y="16412"/>
                    </a:cubicBezTo>
                    <a:cubicBezTo>
                      <a:pt x="6505" y="17416"/>
                      <a:pt x="6688" y="18443"/>
                      <a:pt x="6665" y="19516"/>
                    </a:cubicBezTo>
                    <a:cubicBezTo>
                      <a:pt x="6665" y="19584"/>
                      <a:pt x="6711" y="19619"/>
                      <a:pt x="6759" y="19619"/>
                    </a:cubicBezTo>
                    <a:cubicBezTo>
                      <a:pt x="6808" y="19619"/>
                      <a:pt x="6859" y="19584"/>
                      <a:pt x="6870" y="19516"/>
                    </a:cubicBezTo>
                    <a:cubicBezTo>
                      <a:pt x="7167" y="15955"/>
                      <a:pt x="4999" y="12737"/>
                      <a:pt x="4451" y="9290"/>
                    </a:cubicBezTo>
                    <a:cubicBezTo>
                      <a:pt x="3972" y="6232"/>
                      <a:pt x="4246" y="3105"/>
                      <a:pt x="4017"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8"/>
              <p:cNvSpPr/>
              <p:nvPr/>
            </p:nvSpPr>
            <p:spPr>
              <a:xfrm>
                <a:off x="-6669" y="3471363"/>
                <a:ext cx="133298" cy="406513"/>
              </a:xfrm>
              <a:custGeom>
                <a:avLst/>
                <a:gdLst/>
                <a:ahLst/>
                <a:cxnLst/>
                <a:rect l="l" t="t" r="r" b="b"/>
                <a:pathLst>
                  <a:path w="3926" h="11973" extrusionOk="0">
                    <a:moveTo>
                      <a:pt x="46" y="1"/>
                    </a:moveTo>
                    <a:cubicBezTo>
                      <a:pt x="23" y="1"/>
                      <a:pt x="0" y="12"/>
                      <a:pt x="0" y="35"/>
                    </a:cubicBezTo>
                    <a:cubicBezTo>
                      <a:pt x="0" y="81"/>
                      <a:pt x="0" y="104"/>
                      <a:pt x="0" y="127"/>
                    </a:cubicBezTo>
                    <a:lnTo>
                      <a:pt x="0" y="1222"/>
                    </a:lnTo>
                    <a:cubicBezTo>
                      <a:pt x="46" y="1930"/>
                      <a:pt x="183" y="2592"/>
                      <a:pt x="457" y="3254"/>
                    </a:cubicBezTo>
                    <a:cubicBezTo>
                      <a:pt x="571" y="3527"/>
                      <a:pt x="708" y="3779"/>
                      <a:pt x="867" y="4030"/>
                    </a:cubicBezTo>
                    <a:cubicBezTo>
                      <a:pt x="525" y="3550"/>
                      <a:pt x="251" y="3048"/>
                      <a:pt x="0" y="2523"/>
                    </a:cubicBezTo>
                    <a:lnTo>
                      <a:pt x="0" y="4395"/>
                    </a:lnTo>
                    <a:cubicBezTo>
                      <a:pt x="183" y="4829"/>
                      <a:pt x="365" y="5262"/>
                      <a:pt x="548" y="5673"/>
                    </a:cubicBezTo>
                    <a:cubicBezTo>
                      <a:pt x="1210" y="7271"/>
                      <a:pt x="1666" y="8960"/>
                      <a:pt x="1940" y="10672"/>
                    </a:cubicBezTo>
                    <a:cubicBezTo>
                      <a:pt x="1963" y="10832"/>
                      <a:pt x="1986" y="11037"/>
                      <a:pt x="1986" y="11288"/>
                    </a:cubicBezTo>
                    <a:cubicBezTo>
                      <a:pt x="2168" y="11334"/>
                      <a:pt x="2351" y="11402"/>
                      <a:pt x="2534" y="11448"/>
                    </a:cubicBezTo>
                    <a:cubicBezTo>
                      <a:pt x="2990" y="11608"/>
                      <a:pt x="3447" y="11790"/>
                      <a:pt x="3926" y="11973"/>
                    </a:cubicBezTo>
                    <a:cubicBezTo>
                      <a:pt x="3903" y="10763"/>
                      <a:pt x="3766" y="9553"/>
                      <a:pt x="3424" y="8389"/>
                    </a:cubicBezTo>
                    <a:cubicBezTo>
                      <a:pt x="3104" y="7316"/>
                      <a:pt x="2556" y="6426"/>
                      <a:pt x="1940" y="5536"/>
                    </a:cubicBezTo>
                    <a:cubicBezTo>
                      <a:pt x="1689" y="4965"/>
                      <a:pt x="1324" y="4440"/>
                      <a:pt x="1004" y="3870"/>
                    </a:cubicBezTo>
                    <a:cubicBezTo>
                      <a:pt x="320" y="2706"/>
                      <a:pt x="0" y="1405"/>
                      <a:pt x="91" y="35"/>
                    </a:cubicBezTo>
                    <a:cubicBezTo>
                      <a:pt x="91" y="12"/>
                      <a:pt x="68" y="1"/>
                      <a:pt x="46"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8"/>
              <p:cNvSpPr/>
              <p:nvPr/>
            </p:nvSpPr>
            <p:spPr>
              <a:xfrm>
                <a:off x="-7450" y="3475641"/>
                <a:ext cx="815" cy="37246"/>
              </a:xfrm>
              <a:custGeom>
                <a:avLst/>
                <a:gdLst/>
                <a:ahLst/>
                <a:cxnLst/>
                <a:rect l="l" t="t" r="r" b="b"/>
                <a:pathLst>
                  <a:path w="24" h="1097" extrusionOk="0">
                    <a:moveTo>
                      <a:pt x="23" y="1"/>
                    </a:moveTo>
                    <a:cubicBezTo>
                      <a:pt x="0" y="366"/>
                      <a:pt x="0" y="731"/>
                      <a:pt x="23" y="1096"/>
                    </a:cubicBezTo>
                    <a:lnTo>
                      <a:pt x="23" y="1"/>
                    </a:ln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8"/>
              <p:cNvSpPr/>
              <p:nvPr/>
            </p:nvSpPr>
            <p:spPr>
              <a:xfrm>
                <a:off x="239756" y="3552984"/>
                <a:ext cx="92249" cy="383018"/>
              </a:xfrm>
              <a:custGeom>
                <a:avLst/>
                <a:gdLst/>
                <a:ahLst/>
                <a:cxnLst/>
                <a:rect l="l" t="t" r="r" b="b"/>
                <a:pathLst>
                  <a:path w="2717" h="11281" extrusionOk="0">
                    <a:moveTo>
                      <a:pt x="1493" y="0"/>
                    </a:moveTo>
                    <a:cubicBezTo>
                      <a:pt x="1436" y="0"/>
                      <a:pt x="1370" y="41"/>
                      <a:pt x="1370" y="119"/>
                    </a:cubicBezTo>
                    <a:cubicBezTo>
                      <a:pt x="1484" y="2242"/>
                      <a:pt x="1918" y="4410"/>
                      <a:pt x="1804" y="6556"/>
                    </a:cubicBezTo>
                    <a:cubicBezTo>
                      <a:pt x="1781" y="7012"/>
                      <a:pt x="1712" y="7446"/>
                      <a:pt x="1598" y="7857"/>
                    </a:cubicBezTo>
                    <a:cubicBezTo>
                      <a:pt x="1758" y="6716"/>
                      <a:pt x="1598" y="5483"/>
                      <a:pt x="1347" y="4593"/>
                    </a:cubicBezTo>
                    <a:cubicBezTo>
                      <a:pt x="1338" y="4558"/>
                      <a:pt x="1313" y="4543"/>
                      <a:pt x="1286" y="4543"/>
                    </a:cubicBezTo>
                    <a:cubicBezTo>
                      <a:pt x="1243" y="4543"/>
                      <a:pt x="1196" y="4582"/>
                      <a:pt x="1210" y="4639"/>
                    </a:cubicBezTo>
                    <a:cubicBezTo>
                      <a:pt x="1530" y="6556"/>
                      <a:pt x="1256" y="8199"/>
                      <a:pt x="594" y="9980"/>
                    </a:cubicBezTo>
                    <a:cubicBezTo>
                      <a:pt x="411" y="10299"/>
                      <a:pt x="183" y="10596"/>
                      <a:pt x="0" y="10893"/>
                    </a:cubicBezTo>
                    <a:cubicBezTo>
                      <a:pt x="366" y="11030"/>
                      <a:pt x="731" y="11167"/>
                      <a:pt x="1096" y="11281"/>
                    </a:cubicBezTo>
                    <a:cubicBezTo>
                      <a:pt x="1575" y="10505"/>
                      <a:pt x="1986" y="9660"/>
                      <a:pt x="2283" y="8975"/>
                    </a:cubicBezTo>
                    <a:cubicBezTo>
                      <a:pt x="2717" y="8017"/>
                      <a:pt x="2534" y="7127"/>
                      <a:pt x="2420" y="6214"/>
                    </a:cubicBezTo>
                    <a:cubicBezTo>
                      <a:pt x="2397" y="5871"/>
                      <a:pt x="2351" y="5506"/>
                      <a:pt x="2306" y="5164"/>
                    </a:cubicBezTo>
                    <a:cubicBezTo>
                      <a:pt x="2306" y="4890"/>
                      <a:pt x="2329" y="4616"/>
                      <a:pt x="2374" y="4319"/>
                    </a:cubicBezTo>
                    <a:cubicBezTo>
                      <a:pt x="2388" y="4279"/>
                      <a:pt x="2362" y="4255"/>
                      <a:pt x="2334" y="4255"/>
                    </a:cubicBezTo>
                    <a:cubicBezTo>
                      <a:pt x="2314" y="4255"/>
                      <a:pt x="2293" y="4268"/>
                      <a:pt x="2283" y="4296"/>
                    </a:cubicBezTo>
                    <a:cubicBezTo>
                      <a:pt x="2260" y="4365"/>
                      <a:pt x="2237" y="4433"/>
                      <a:pt x="2215" y="4502"/>
                    </a:cubicBezTo>
                    <a:cubicBezTo>
                      <a:pt x="2192" y="4296"/>
                      <a:pt x="2169" y="4114"/>
                      <a:pt x="2123" y="3931"/>
                    </a:cubicBezTo>
                    <a:cubicBezTo>
                      <a:pt x="1963" y="2653"/>
                      <a:pt x="1804" y="1352"/>
                      <a:pt x="1575" y="74"/>
                    </a:cubicBezTo>
                    <a:cubicBezTo>
                      <a:pt x="1575" y="24"/>
                      <a:pt x="1537" y="0"/>
                      <a:pt x="1493"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8"/>
              <p:cNvSpPr/>
              <p:nvPr/>
            </p:nvSpPr>
            <p:spPr>
              <a:xfrm>
                <a:off x="1370430" y="2431539"/>
                <a:ext cx="77548" cy="52491"/>
              </a:xfrm>
              <a:custGeom>
                <a:avLst/>
                <a:gdLst/>
                <a:ahLst/>
                <a:cxnLst/>
                <a:rect l="l" t="t" r="r" b="b"/>
                <a:pathLst>
                  <a:path w="2284" h="1546" extrusionOk="0">
                    <a:moveTo>
                      <a:pt x="1277" y="1"/>
                    </a:moveTo>
                    <a:cubicBezTo>
                      <a:pt x="1272" y="1"/>
                      <a:pt x="1265" y="3"/>
                      <a:pt x="1256" y="7"/>
                    </a:cubicBezTo>
                    <a:cubicBezTo>
                      <a:pt x="1028" y="53"/>
                      <a:pt x="799" y="189"/>
                      <a:pt x="617" y="349"/>
                    </a:cubicBezTo>
                    <a:cubicBezTo>
                      <a:pt x="571" y="395"/>
                      <a:pt x="526" y="441"/>
                      <a:pt x="480" y="486"/>
                    </a:cubicBezTo>
                    <a:cubicBezTo>
                      <a:pt x="457" y="509"/>
                      <a:pt x="434" y="532"/>
                      <a:pt x="411" y="555"/>
                    </a:cubicBezTo>
                    <a:cubicBezTo>
                      <a:pt x="434" y="486"/>
                      <a:pt x="480" y="418"/>
                      <a:pt x="503" y="326"/>
                    </a:cubicBezTo>
                    <a:cubicBezTo>
                      <a:pt x="503" y="326"/>
                      <a:pt x="503" y="316"/>
                      <a:pt x="496" y="316"/>
                    </a:cubicBezTo>
                    <a:cubicBezTo>
                      <a:pt x="493" y="316"/>
                      <a:pt x="488" y="319"/>
                      <a:pt x="480" y="326"/>
                    </a:cubicBezTo>
                    <a:cubicBezTo>
                      <a:pt x="252" y="600"/>
                      <a:pt x="69" y="988"/>
                      <a:pt x="46" y="1354"/>
                    </a:cubicBezTo>
                    <a:cubicBezTo>
                      <a:pt x="23" y="1399"/>
                      <a:pt x="23" y="1445"/>
                      <a:pt x="1" y="1491"/>
                    </a:cubicBezTo>
                    <a:cubicBezTo>
                      <a:pt x="1" y="1524"/>
                      <a:pt x="25" y="1545"/>
                      <a:pt x="47" y="1545"/>
                    </a:cubicBezTo>
                    <a:cubicBezTo>
                      <a:pt x="55" y="1545"/>
                      <a:pt x="63" y="1542"/>
                      <a:pt x="69" y="1536"/>
                    </a:cubicBezTo>
                    <a:cubicBezTo>
                      <a:pt x="320" y="1239"/>
                      <a:pt x="457" y="943"/>
                      <a:pt x="868" y="851"/>
                    </a:cubicBezTo>
                    <a:cubicBezTo>
                      <a:pt x="1210" y="760"/>
                      <a:pt x="1530" y="760"/>
                      <a:pt x="1872" y="714"/>
                    </a:cubicBezTo>
                    <a:cubicBezTo>
                      <a:pt x="2215" y="692"/>
                      <a:pt x="2283" y="167"/>
                      <a:pt x="1918" y="121"/>
                    </a:cubicBezTo>
                    <a:cubicBezTo>
                      <a:pt x="1853" y="116"/>
                      <a:pt x="1786" y="113"/>
                      <a:pt x="1718" y="113"/>
                    </a:cubicBezTo>
                    <a:cubicBezTo>
                      <a:pt x="1496" y="113"/>
                      <a:pt x="1260" y="143"/>
                      <a:pt x="1051" y="212"/>
                    </a:cubicBezTo>
                    <a:cubicBezTo>
                      <a:pt x="1119" y="144"/>
                      <a:pt x="1210" y="98"/>
                      <a:pt x="1279" y="53"/>
                    </a:cubicBezTo>
                    <a:cubicBezTo>
                      <a:pt x="1297" y="34"/>
                      <a:pt x="1301" y="1"/>
                      <a:pt x="1277"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8"/>
              <p:cNvSpPr/>
              <p:nvPr/>
            </p:nvSpPr>
            <p:spPr>
              <a:xfrm>
                <a:off x="1372773" y="2478088"/>
                <a:ext cx="105185" cy="61828"/>
              </a:xfrm>
              <a:custGeom>
                <a:avLst/>
                <a:gdLst/>
                <a:ahLst/>
                <a:cxnLst/>
                <a:rect l="l" t="t" r="r" b="b"/>
                <a:pathLst>
                  <a:path w="3098" h="1821" extrusionOk="0">
                    <a:moveTo>
                      <a:pt x="1567" y="1"/>
                    </a:moveTo>
                    <a:cubicBezTo>
                      <a:pt x="1504" y="1"/>
                      <a:pt x="1438" y="9"/>
                      <a:pt x="1370" y="28"/>
                    </a:cubicBezTo>
                    <a:cubicBezTo>
                      <a:pt x="548" y="256"/>
                      <a:pt x="936" y="1124"/>
                      <a:pt x="46" y="1261"/>
                    </a:cubicBezTo>
                    <a:cubicBezTo>
                      <a:pt x="0" y="1261"/>
                      <a:pt x="0" y="1329"/>
                      <a:pt x="46" y="1329"/>
                    </a:cubicBezTo>
                    <a:cubicBezTo>
                      <a:pt x="113" y="1317"/>
                      <a:pt x="175" y="1312"/>
                      <a:pt x="234" y="1312"/>
                    </a:cubicBezTo>
                    <a:cubicBezTo>
                      <a:pt x="804" y="1312"/>
                      <a:pt x="1015" y="1821"/>
                      <a:pt x="1597" y="1821"/>
                    </a:cubicBezTo>
                    <a:cubicBezTo>
                      <a:pt x="1648" y="1821"/>
                      <a:pt x="1701" y="1817"/>
                      <a:pt x="1758" y="1809"/>
                    </a:cubicBezTo>
                    <a:cubicBezTo>
                      <a:pt x="2511" y="1694"/>
                      <a:pt x="2420" y="713"/>
                      <a:pt x="3059" y="508"/>
                    </a:cubicBezTo>
                    <a:cubicBezTo>
                      <a:pt x="3098" y="488"/>
                      <a:pt x="3087" y="434"/>
                      <a:pt x="3053" y="434"/>
                    </a:cubicBezTo>
                    <a:cubicBezTo>
                      <a:pt x="3048" y="434"/>
                      <a:pt x="3042" y="436"/>
                      <a:pt x="3036" y="439"/>
                    </a:cubicBezTo>
                    <a:cubicBezTo>
                      <a:pt x="2962" y="463"/>
                      <a:pt x="2892" y="473"/>
                      <a:pt x="2825" y="473"/>
                    </a:cubicBezTo>
                    <a:cubicBezTo>
                      <a:pt x="2369" y="473"/>
                      <a:pt x="2040" y="1"/>
                      <a:pt x="1567"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8"/>
              <p:cNvSpPr/>
              <p:nvPr/>
            </p:nvSpPr>
            <p:spPr>
              <a:xfrm>
                <a:off x="1399119" y="2482841"/>
                <a:ext cx="55818" cy="52796"/>
              </a:xfrm>
              <a:custGeom>
                <a:avLst/>
                <a:gdLst/>
                <a:ahLst/>
                <a:cxnLst/>
                <a:rect l="l" t="t" r="r" b="b"/>
                <a:pathLst>
                  <a:path w="1644" h="1555" extrusionOk="0">
                    <a:moveTo>
                      <a:pt x="762" y="0"/>
                    </a:moveTo>
                    <a:cubicBezTo>
                      <a:pt x="605" y="0"/>
                      <a:pt x="448" y="60"/>
                      <a:pt x="320" y="162"/>
                    </a:cubicBezTo>
                    <a:cubicBezTo>
                      <a:pt x="46" y="368"/>
                      <a:pt x="0" y="710"/>
                      <a:pt x="91" y="1029"/>
                    </a:cubicBezTo>
                    <a:cubicBezTo>
                      <a:pt x="181" y="1374"/>
                      <a:pt x="499" y="1555"/>
                      <a:pt x="814" y="1555"/>
                    </a:cubicBezTo>
                    <a:cubicBezTo>
                      <a:pt x="1062" y="1555"/>
                      <a:pt x="1307" y="1443"/>
                      <a:pt x="1438" y="1212"/>
                    </a:cubicBezTo>
                    <a:cubicBezTo>
                      <a:pt x="1644" y="824"/>
                      <a:pt x="1484" y="253"/>
                      <a:pt x="1119" y="116"/>
                    </a:cubicBezTo>
                    <a:cubicBezTo>
                      <a:pt x="1008" y="36"/>
                      <a:pt x="885" y="0"/>
                      <a:pt x="762" y="0"/>
                    </a:cubicBezTo>
                    <a:close/>
                  </a:path>
                </a:pathLst>
              </a:custGeom>
              <a:solidFill>
                <a:srgbClr val="A9BA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8"/>
              <p:cNvSpPr/>
              <p:nvPr/>
            </p:nvSpPr>
            <p:spPr>
              <a:xfrm>
                <a:off x="1420475" y="2489869"/>
                <a:ext cx="20507" cy="40709"/>
              </a:xfrm>
              <a:custGeom>
                <a:avLst/>
                <a:gdLst/>
                <a:ahLst/>
                <a:cxnLst/>
                <a:rect l="l" t="t" r="r" b="b"/>
                <a:pathLst>
                  <a:path w="604" h="1199" extrusionOk="0">
                    <a:moveTo>
                      <a:pt x="196" y="0"/>
                    </a:moveTo>
                    <a:cubicBezTo>
                      <a:pt x="97" y="0"/>
                      <a:pt x="0" y="91"/>
                      <a:pt x="33" y="206"/>
                    </a:cubicBezTo>
                    <a:cubicBezTo>
                      <a:pt x="79" y="366"/>
                      <a:pt x="102" y="526"/>
                      <a:pt x="147" y="686"/>
                    </a:cubicBezTo>
                    <a:cubicBezTo>
                      <a:pt x="193" y="845"/>
                      <a:pt x="238" y="982"/>
                      <a:pt x="307" y="1142"/>
                    </a:cubicBezTo>
                    <a:cubicBezTo>
                      <a:pt x="326" y="1180"/>
                      <a:pt x="369" y="1198"/>
                      <a:pt x="414" y="1198"/>
                    </a:cubicBezTo>
                    <a:cubicBezTo>
                      <a:pt x="477" y="1198"/>
                      <a:pt x="545" y="1163"/>
                      <a:pt x="558" y="1096"/>
                    </a:cubicBezTo>
                    <a:cubicBezTo>
                      <a:pt x="604" y="891"/>
                      <a:pt x="604" y="754"/>
                      <a:pt x="558" y="549"/>
                    </a:cubicBezTo>
                    <a:cubicBezTo>
                      <a:pt x="512" y="343"/>
                      <a:pt x="421" y="206"/>
                      <a:pt x="307" y="46"/>
                    </a:cubicBezTo>
                    <a:cubicBezTo>
                      <a:pt x="275" y="14"/>
                      <a:pt x="235" y="0"/>
                      <a:pt x="196"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8"/>
              <p:cNvSpPr/>
              <p:nvPr/>
            </p:nvSpPr>
            <p:spPr>
              <a:xfrm>
                <a:off x="1424685" y="3044752"/>
                <a:ext cx="815" cy="815"/>
              </a:xfrm>
              <a:custGeom>
                <a:avLst/>
                <a:gdLst/>
                <a:ahLst/>
                <a:cxnLst/>
                <a:rect l="l" t="t" r="r" b="b"/>
                <a:pathLst>
                  <a:path w="24" h="24" extrusionOk="0">
                    <a:moveTo>
                      <a:pt x="23" y="1"/>
                    </a:moveTo>
                    <a:cubicBezTo>
                      <a:pt x="0" y="1"/>
                      <a:pt x="0" y="23"/>
                      <a:pt x="23" y="23"/>
                    </a:cubicBezTo>
                    <a:cubicBezTo>
                      <a:pt x="23" y="23"/>
                      <a:pt x="23" y="1"/>
                      <a:pt x="23"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8"/>
              <p:cNvSpPr/>
              <p:nvPr/>
            </p:nvSpPr>
            <p:spPr>
              <a:xfrm>
                <a:off x="1537169" y="2667202"/>
                <a:ext cx="12528" cy="8794"/>
              </a:xfrm>
              <a:custGeom>
                <a:avLst/>
                <a:gdLst/>
                <a:ahLst/>
                <a:cxnLst/>
                <a:rect l="l" t="t" r="r" b="b"/>
                <a:pathLst>
                  <a:path w="369" h="259" extrusionOk="0">
                    <a:moveTo>
                      <a:pt x="128" y="0"/>
                    </a:moveTo>
                    <a:cubicBezTo>
                      <a:pt x="66" y="0"/>
                      <a:pt x="0" y="60"/>
                      <a:pt x="20" y="119"/>
                    </a:cubicBezTo>
                    <a:cubicBezTo>
                      <a:pt x="43" y="142"/>
                      <a:pt x="43" y="142"/>
                      <a:pt x="43" y="165"/>
                    </a:cubicBezTo>
                    <a:cubicBezTo>
                      <a:pt x="61" y="233"/>
                      <a:pt x="98" y="259"/>
                      <a:pt x="138" y="259"/>
                    </a:cubicBezTo>
                    <a:cubicBezTo>
                      <a:pt x="244" y="259"/>
                      <a:pt x="369" y="71"/>
                      <a:pt x="202" y="5"/>
                    </a:cubicBezTo>
                    <a:lnTo>
                      <a:pt x="157" y="5"/>
                    </a:lnTo>
                    <a:cubicBezTo>
                      <a:pt x="148" y="2"/>
                      <a:pt x="138" y="0"/>
                      <a:pt x="128"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8"/>
              <p:cNvSpPr/>
              <p:nvPr/>
            </p:nvSpPr>
            <p:spPr>
              <a:xfrm>
                <a:off x="1478160" y="2693685"/>
                <a:ext cx="11646" cy="9337"/>
              </a:xfrm>
              <a:custGeom>
                <a:avLst/>
                <a:gdLst/>
                <a:ahLst/>
                <a:cxnLst/>
                <a:rect l="l" t="t" r="r" b="b"/>
                <a:pathLst>
                  <a:path w="343" h="275" extrusionOk="0">
                    <a:moveTo>
                      <a:pt x="183" y="1"/>
                    </a:moveTo>
                    <a:cubicBezTo>
                      <a:pt x="0" y="1"/>
                      <a:pt x="0" y="275"/>
                      <a:pt x="183" y="275"/>
                    </a:cubicBezTo>
                    <a:cubicBezTo>
                      <a:pt x="343" y="275"/>
                      <a:pt x="343" y="1"/>
                      <a:pt x="183"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8"/>
              <p:cNvSpPr/>
              <p:nvPr/>
            </p:nvSpPr>
            <p:spPr>
              <a:xfrm>
                <a:off x="1485120" y="2663468"/>
                <a:ext cx="10899" cy="8556"/>
              </a:xfrm>
              <a:custGeom>
                <a:avLst/>
                <a:gdLst/>
                <a:ahLst/>
                <a:cxnLst/>
                <a:rect l="l" t="t" r="r" b="b"/>
                <a:pathLst>
                  <a:path w="321" h="252" extrusionOk="0">
                    <a:moveTo>
                      <a:pt x="161" y="1"/>
                    </a:moveTo>
                    <a:cubicBezTo>
                      <a:pt x="1" y="1"/>
                      <a:pt x="1" y="252"/>
                      <a:pt x="161" y="252"/>
                    </a:cubicBezTo>
                    <a:cubicBezTo>
                      <a:pt x="320" y="252"/>
                      <a:pt x="320" y="1"/>
                      <a:pt x="161"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8"/>
              <p:cNvSpPr/>
              <p:nvPr/>
            </p:nvSpPr>
            <p:spPr>
              <a:xfrm>
                <a:off x="1554892" y="2708421"/>
                <a:ext cx="10865" cy="8556"/>
              </a:xfrm>
              <a:custGeom>
                <a:avLst/>
                <a:gdLst/>
                <a:ahLst/>
                <a:cxnLst/>
                <a:rect l="l" t="t" r="r" b="b"/>
                <a:pathLst>
                  <a:path w="320" h="252" extrusionOk="0">
                    <a:moveTo>
                      <a:pt x="160" y="1"/>
                    </a:moveTo>
                    <a:cubicBezTo>
                      <a:pt x="0" y="1"/>
                      <a:pt x="0" y="252"/>
                      <a:pt x="160" y="252"/>
                    </a:cubicBezTo>
                    <a:cubicBezTo>
                      <a:pt x="320" y="252"/>
                      <a:pt x="320" y="1"/>
                      <a:pt x="160"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8"/>
              <p:cNvSpPr/>
              <p:nvPr/>
            </p:nvSpPr>
            <p:spPr>
              <a:xfrm>
                <a:off x="1427775" y="2709134"/>
                <a:ext cx="135844" cy="311718"/>
              </a:xfrm>
              <a:custGeom>
                <a:avLst/>
                <a:gdLst/>
                <a:ahLst/>
                <a:cxnLst/>
                <a:rect l="l" t="t" r="r" b="b"/>
                <a:pathLst>
                  <a:path w="4001" h="9181" extrusionOk="0">
                    <a:moveTo>
                      <a:pt x="3922" y="1"/>
                    </a:moveTo>
                    <a:cubicBezTo>
                      <a:pt x="3907" y="1"/>
                      <a:pt x="3893" y="8"/>
                      <a:pt x="3881" y="25"/>
                    </a:cubicBezTo>
                    <a:cubicBezTo>
                      <a:pt x="1553" y="2490"/>
                      <a:pt x="685" y="5891"/>
                      <a:pt x="1" y="9132"/>
                    </a:cubicBezTo>
                    <a:cubicBezTo>
                      <a:pt x="1" y="9161"/>
                      <a:pt x="27" y="9180"/>
                      <a:pt x="47" y="9180"/>
                    </a:cubicBezTo>
                    <a:cubicBezTo>
                      <a:pt x="59" y="9180"/>
                      <a:pt x="69" y="9173"/>
                      <a:pt x="69" y="9155"/>
                    </a:cubicBezTo>
                    <a:cubicBezTo>
                      <a:pt x="845" y="5891"/>
                      <a:pt x="1735" y="2696"/>
                      <a:pt x="3949" y="94"/>
                    </a:cubicBezTo>
                    <a:cubicBezTo>
                      <a:pt x="4000" y="60"/>
                      <a:pt x="3963" y="1"/>
                      <a:pt x="3922"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8"/>
              <p:cNvSpPr/>
              <p:nvPr/>
            </p:nvSpPr>
            <p:spPr>
              <a:xfrm>
                <a:off x="1357256" y="2670224"/>
                <a:ext cx="187452" cy="335926"/>
              </a:xfrm>
              <a:custGeom>
                <a:avLst/>
                <a:gdLst/>
                <a:ahLst/>
                <a:cxnLst/>
                <a:rect l="l" t="t" r="r" b="b"/>
                <a:pathLst>
                  <a:path w="5521" h="9894" extrusionOk="0">
                    <a:moveTo>
                      <a:pt x="5458" y="1"/>
                    </a:moveTo>
                    <a:cubicBezTo>
                      <a:pt x="5450" y="1"/>
                      <a:pt x="5441" y="3"/>
                      <a:pt x="5433" y="7"/>
                    </a:cubicBezTo>
                    <a:cubicBezTo>
                      <a:pt x="2922" y="2792"/>
                      <a:pt x="936" y="6216"/>
                      <a:pt x="1" y="9868"/>
                    </a:cubicBezTo>
                    <a:cubicBezTo>
                      <a:pt x="1" y="9881"/>
                      <a:pt x="16" y="9894"/>
                      <a:pt x="33" y="9894"/>
                    </a:cubicBezTo>
                    <a:cubicBezTo>
                      <a:pt x="46" y="9894"/>
                      <a:pt x="59" y="9887"/>
                      <a:pt x="69" y="9868"/>
                    </a:cubicBezTo>
                    <a:cubicBezTo>
                      <a:pt x="1256" y="6238"/>
                      <a:pt x="2968" y="2997"/>
                      <a:pt x="5501" y="76"/>
                    </a:cubicBezTo>
                    <a:cubicBezTo>
                      <a:pt x="5520" y="38"/>
                      <a:pt x="5493" y="1"/>
                      <a:pt x="5458"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8"/>
              <p:cNvSpPr/>
              <p:nvPr/>
            </p:nvSpPr>
            <p:spPr>
              <a:xfrm>
                <a:off x="1265280" y="2694840"/>
                <a:ext cx="221133" cy="226633"/>
              </a:xfrm>
              <a:custGeom>
                <a:avLst/>
                <a:gdLst/>
                <a:ahLst/>
                <a:cxnLst/>
                <a:rect l="l" t="t" r="r" b="b"/>
                <a:pathLst>
                  <a:path w="6513" h="6675" extrusionOk="0">
                    <a:moveTo>
                      <a:pt x="6456" y="0"/>
                    </a:moveTo>
                    <a:cubicBezTo>
                      <a:pt x="6448" y="0"/>
                      <a:pt x="6439" y="4"/>
                      <a:pt x="6430" y="12"/>
                    </a:cubicBezTo>
                    <a:cubicBezTo>
                      <a:pt x="3782" y="1565"/>
                      <a:pt x="1591" y="4030"/>
                      <a:pt x="16" y="6632"/>
                    </a:cubicBezTo>
                    <a:cubicBezTo>
                      <a:pt x="0" y="6648"/>
                      <a:pt x="17" y="6674"/>
                      <a:pt x="37" y="6674"/>
                    </a:cubicBezTo>
                    <a:cubicBezTo>
                      <a:pt x="45" y="6674"/>
                      <a:pt x="55" y="6669"/>
                      <a:pt x="62" y="6655"/>
                    </a:cubicBezTo>
                    <a:cubicBezTo>
                      <a:pt x="1728" y="3938"/>
                      <a:pt x="3919" y="1953"/>
                      <a:pt x="6476" y="104"/>
                    </a:cubicBezTo>
                    <a:cubicBezTo>
                      <a:pt x="6513" y="67"/>
                      <a:pt x="6490" y="0"/>
                      <a:pt x="6456"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8"/>
              <p:cNvSpPr/>
              <p:nvPr/>
            </p:nvSpPr>
            <p:spPr>
              <a:xfrm>
                <a:off x="1193335" y="2665675"/>
                <a:ext cx="299563" cy="176587"/>
              </a:xfrm>
              <a:custGeom>
                <a:avLst/>
                <a:gdLst/>
                <a:ahLst/>
                <a:cxnLst/>
                <a:rect l="l" t="t" r="r" b="b"/>
                <a:pathLst>
                  <a:path w="8823" h="5201" extrusionOk="0">
                    <a:moveTo>
                      <a:pt x="8593" y="0"/>
                    </a:moveTo>
                    <a:cubicBezTo>
                      <a:pt x="6967" y="0"/>
                      <a:pt x="5371" y="857"/>
                      <a:pt x="4030" y="1693"/>
                    </a:cubicBezTo>
                    <a:cubicBezTo>
                      <a:pt x="2523" y="2629"/>
                      <a:pt x="1177" y="3770"/>
                      <a:pt x="35" y="5140"/>
                    </a:cubicBezTo>
                    <a:cubicBezTo>
                      <a:pt x="1" y="5157"/>
                      <a:pt x="32" y="5201"/>
                      <a:pt x="59" y="5201"/>
                    </a:cubicBezTo>
                    <a:cubicBezTo>
                      <a:pt x="67" y="5201"/>
                      <a:pt x="75" y="5196"/>
                      <a:pt x="81" y="5185"/>
                    </a:cubicBezTo>
                    <a:cubicBezTo>
                      <a:pt x="2226" y="2812"/>
                      <a:pt x="5422" y="164"/>
                      <a:pt x="8777" y="95"/>
                    </a:cubicBezTo>
                    <a:cubicBezTo>
                      <a:pt x="8823" y="95"/>
                      <a:pt x="8823" y="4"/>
                      <a:pt x="8777" y="4"/>
                    </a:cubicBezTo>
                    <a:cubicBezTo>
                      <a:pt x="8716" y="2"/>
                      <a:pt x="8654" y="0"/>
                      <a:pt x="8593"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8"/>
              <p:cNvSpPr/>
              <p:nvPr/>
            </p:nvSpPr>
            <p:spPr>
              <a:xfrm>
                <a:off x="664429" y="4499371"/>
                <a:ext cx="202323" cy="128205"/>
              </a:xfrm>
              <a:custGeom>
                <a:avLst/>
                <a:gdLst/>
                <a:ahLst/>
                <a:cxnLst/>
                <a:rect l="l" t="t" r="r" b="b"/>
                <a:pathLst>
                  <a:path w="5959" h="3776" extrusionOk="0">
                    <a:moveTo>
                      <a:pt x="4634" y="1"/>
                    </a:moveTo>
                    <a:cubicBezTo>
                      <a:pt x="4338" y="1"/>
                      <a:pt x="4064" y="206"/>
                      <a:pt x="3790" y="275"/>
                    </a:cubicBezTo>
                    <a:cubicBezTo>
                      <a:pt x="3655" y="311"/>
                      <a:pt x="3482" y="335"/>
                      <a:pt x="3304" y="335"/>
                    </a:cubicBezTo>
                    <a:cubicBezTo>
                      <a:pt x="3149" y="335"/>
                      <a:pt x="2992" y="317"/>
                      <a:pt x="2854" y="275"/>
                    </a:cubicBezTo>
                    <a:cubicBezTo>
                      <a:pt x="2626" y="457"/>
                      <a:pt x="2420" y="640"/>
                      <a:pt x="2238" y="891"/>
                    </a:cubicBezTo>
                    <a:cubicBezTo>
                      <a:pt x="2192" y="959"/>
                      <a:pt x="2146" y="1005"/>
                      <a:pt x="2101" y="1073"/>
                    </a:cubicBezTo>
                    <a:cubicBezTo>
                      <a:pt x="1644" y="1256"/>
                      <a:pt x="1119" y="1279"/>
                      <a:pt x="708" y="1553"/>
                    </a:cubicBezTo>
                    <a:cubicBezTo>
                      <a:pt x="412" y="1735"/>
                      <a:pt x="161" y="2009"/>
                      <a:pt x="1" y="2329"/>
                    </a:cubicBezTo>
                    <a:cubicBezTo>
                      <a:pt x="24" y="2375"/>
                      <a:pt x="24" y="2397"/>
                      <a:pt x="69" y="2420"/>
                    </a:cubicBezTo>
                    <a:cubicBezTo>
                      <a:pt x="457" y="2694"/>
                      <a:pt x="937" y="2717"/>
                      <a:pt x="1393" y="2785"/>
                    </a:cubicBezTo>
                    <a:cubicBezTo>
                      <a:pt x="1735" y="2831"/>
                      <a:pt x="2169" y="2854"/>
                      <a:pt x="2489" y="3014"/>
                    </a:cubicBezTo>
                    <a:cubicBezTo>
                      <a:pt x="2557" y="3036"/>
                      <a:pt x="2603" y="3082"/>
                      <a:pt x="2671" y="3128"/>
                    </a:cubicBezTo>
                    <a:cubicBezTo>
                      <a:pt x="2671" y="3151"/>
                      <a:pt x="2671" y="3151"/>
                      <a:pt x="2671" y="3173"/>
                    </a:cubicBezTo>
                    <a:cubicBezTo>
                      <a:pt x="2831" y="3516"/>
                      <a:pt x="3219" y="3653"/>
                      <a:pt x="3584" y="3721"/>
                    </a:cubicBezTo>
                    <a:cubicBezTo>
                      <a:pt x="3757" y="3754"/>
                      <a:pt x="3975" y="3776"/>
                      <a:pt x="4193" y="3776"/>
                    </a:cubicBezTo>
                    <a:cubicBezTo>
                      <a:pt x="4437" y="3776"/>
                      <a:pt x="4682" y="3748"/>
                      <a:pt x="4863" y="3676"/>
                    </a:cubicBezTo>
                    <a:cubicBezTo>
                      <a:pt x="5159" y="3539"/>
                      <a:pt x="5205" y="3242"/>
                      <a:pt x="5159" y="2922"/>
                    </a:cubicBezTo>
                    <a:cubicBezTo>
                      <a:pt x="5479" y="2877"/>
                      <a:pt x="5821" y="2831"/>
                      <a:pt x="5867" y="2466"/>
                    </a:cubicBezTo>
                    <a:cubicBezTo>
                      <a:pt x="5958" y="1918"/>
                      <a:pt x="5547" y="1119"/>
                      <a:pt x="5342" y="640"/>
                    </a:cubicBezTo>
                    <a:cubicBezTo>
                      <a:pt x="5205" y="320"/>
                      <a:pt x="5045" y="1"/>
                      <a:pt x="4634"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8"/>
              <p:cNvSpPr/>
              <p:nvPr/>
            </p:nvSpPr>
            <p:spPr>
              <a:xfrm>
                <a:off x="785333" y="4535361"/>
                <a:ext cx="58942" cy="65698"/>
              </a:xfrm>
              <a:custGeom>
                <a:avLst/>
                <a:gdLst/>
                <a:ahLst/>
                <a:cxnLst/>
                <a:rect l="l" t="t" r="r" b="b"/>
                <a:pathLst>
                  <a:path w="1736" h="1935" extrusionOk="0">
                    <a:moveTo>
                      <a:pt x="799" y="1"/>
                    </a:moveTo>
                    <a:cubicBezTo>
                      <a:pt x="568" y="1"/>
                      <a:pt x="315" y="91"/>
                      <a:pt x="69" y="128"/>
                    </a:cubicBezTo>
                    <a:cubicBezTo>
                      <a:pt x="0" y="128"/>
                      <a:pt x="0" y="219"/>
                      <a:pt x="69" y="219"/>
                    </a:cubicBezTo>
                    <a:cubicBezTo>
                      <a:pt x="297" y="219"/>
                      <a:pt x="548" y="219"/>
                      <a:pt x="754" y="287"/>
                    </a:cubicBezTo>
                    <a:cubicBezTo>
                      <a:pt x="1005" y="356"/>
                      <a:pt x="1096" y="561"/>
                      <a:pt x="1142" y="790"/>
                    </a:cubicBezTo>
                    <a:cubicBezTo>
                      <a:pt x="1256" y="1155"/>
                      <a:pt x="1302" y="1588"/>
                      <a:pt x="1530" y="1885"/>
                    </a:cubicBezTo>
                    <a:cubicBezTo>
                      <a:pt x="1556" y="1920"/>
                      <a:pt x="1585" y="1935"/>
                      <a:pt x="1612" y="1935"/>
                    </a:cubicBezTo>
                    <a:cubicBezTo>
                      <a:pt x="1655" y="1935"/>
                      <a:pt x="1690" y="1896"/>
                      <a:pt x="1690" y="1839"/>
                    </a:cubicBezTo>
                    <a:cubicBezTo>
                      <a:pt x="1735" y="1543"/>
                      <a:pt x="1644" y="1223"/>
                      <a:pt x="1575" y="926"/>
                    </a:cubicBezTo>
                    <a:cubicBezTo>
                      <a:pt x="1507" y="721"/>
                      <a:pt x="1461" y="470"/>
                      <a:pt x="1324" y="287"/>
                    </a:cubicBezTo>
                    <a:cubicBezTo>
                      <a:pt x="1177" y="66"/>
                      <a:pt x="996" y="1"/>
                      <a:pt x="799"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8"/>
              <p:cNvSpPr/>
              <p:nvPr/>
            </p:nvSpPr>
            <p:spPr>
              <a:xfrm>
                <a:off x="-6669" y="2924629"/>
                <a:ext cx="1319021" cy="1702956"/>
              </a:xfrm>
              <a:custGeom>
                <a:avLst/>
                <a:gdLst/>
                <a:ahLst/>
                <a:cxnLst/>
                <a:rect l="l" t="t" r="r" b="b"/>
                <a:pathLst>
                  <a:path w="38849" h="50157" extrusionOk="0">
                    <a:moveTo>
                      <a:pt x="38324" y="1"/>
                    </a:moveTo>
                    <a:lnTo>
                      <a:pt x="38324" y="1"/>
                    </a:lnTo>
                    <a:cubicBezTo>
                      <a:pt x="36794" y="1142"/>
                      <a:pt x="36863" y="1781"/>
                      <a:pt x="35630" y="3242"/>
                    </a:cubicBezTo>
                    <a:cubicBezTo>
                      <a:pt x="33827" y="5388"/>
                      <a:pt x="35151" y="14381"/>
                      <a:pt x="33508" y="16572"/>
                    </a:cubicBezTo>
                    <a:cubicBezTo>
                      <a:pt x="32976" y="17272"/>
                      <a:pt x="32490" y="17541"/>
                      <a:pt x="32056" y="17541"/>
                    </a:cubicBezTo>
                    <a:cubicBezTo>
                      <a:pt x="30606" y="17541"/>
                      <a:pt x="29741" y="14540"/>
                      <a:pt x="29741" y="14540"/>
                    </a:cubicBezTo>
                    <a:cubicBezTo>
                      <a:pt x="29216" y="15887"/>
                      <a:pt x="26021" y="21000"/>
                      <a:pt x="25245" y="22255"/>
                    </a:cubicBezTo>
                    <a:cubicBezTo>
                      <a:pt x="24423" y="23602"/>
                      <a:pt x="22460" y="23876"/>
                      <a:pt x="21045" y="24310"/>
                    </a:cubicBezTo>
                    <a:cubicBezTo>
                      <a:pt x="18708" y="25019"/>
                      <a:pt x="12828" y="25414"/>
                      <a:pt x="9485" y="25414"/>
                    </a:cubicBezTo>
                    <a:cubicBezTo>
                      <a:pt x="8419" y="25414"/>
                      <a:pt x="7612" y="25374"/>
                      <a:pt x="7258" y="25291"/>
                    </a:cubicBezTo>
                    <a:cubicBezTo>
                      <a:pt x="4839" y="24721"/>
                      <a:pt x="2419" y="24173"/>
                      <a:pt x="0" y="23648"/>
                    </a:cubicBezTo>
                    <a:lnTo>
                      <a:pt x="0" y="26798"/>
                    </a:lnTo>
                    <a:cubicBezTo>
                      <a:pt x="662" y="26980"/>
                      <a:pt x="1324" y="27163"/>
                      <a:pt x="1986" y="27391"/>
                    </a:cubicBezTo>
                    <a:cubicBezTo>
                      <a:pt x="2168" y="27437"/>
                      <a:pt x="2351" y="27505"/>
                      <a:pt x="2534" y="27551"/>
                    </a:cubicBezTo>
                    <a:cubicBezTo>
                      <a:pt x="2990" y="27711"/>
                      <a:pt x="3447" y="27893"/>
                      <a:pt x="3926" y="28076"/>
                    </a:cubicBezTo>
                    <a:cubicBezTo>
                      <a:pt x="4999" y="28510"/>
                      <a:pt x="6117" y="28989"/>
                      <a:pt x="7258" y="29400"/>
                    </a:cubicBezTo>
                    <a:cubicBezTo>
                      <a:pt x="7624" y="29537"/>
                      <a:pt x="7989" y="29674"/>
                      <a:pt x="8354" y="29788"/>
                    </a:cubicBezTo>
                    <a:cubicBezTo>
                      <a:pt x="9511" y="30141"/>
                      <a:pt x="10679" y="30381"/>
                      <a:pt x="11826" y="30381"/>
                    </a:cubicBezTo>
                    <a:cubicBezTo>
                      <a:pt x="12309" y="30381"/>
                      <a:pt x="12788" y="30339"/>
                      <a:pt x="13262" y="30244"/>
                    </a:cubicBezTo>
                    <a:cubicBezTo>
                      <a:pt x="13284" y="30450"/>
                      <a:pt x="13307" y="30678"/>
                      <a:pt x="13330" y="30883"/>
                    </a:cubicBezTo>
                    <a:cubicBezTo>
                      <a:pt x="13376" y="31363"/>
                      <a:pt x="13421" y="31842"/>
                      <a:pt x="13490" y="32298"/>
                    </a:cubicBezTo>
                    <a:cubicBezTo>
                      <a:pt x="13535" y="34627"/>
                      <a:pt x="13832" y="36955"/>
                      <a:pt x="14106" y="39260"/>
                    </a:cubicBezTo>
                    <a:cubicBezTo>
                      <a:pt x="14220" y="40219"/>
                      <a:pt x="14289" y="41200"/>
                      <a:pt x="14448" y="42182"/>
                    </a:cubicBezTo>
                    <a:cubicBezTo>
                      <a:pt x="14517" y="42570"/>
                      <a:pt x="14585" y="42981"/>
                      <a:pt x="15042" y="43004"/>
                    </a:cubicBezTo>
                    <a:cubicBezTo>
                      <a:pt x="15430" y="43209"/>
                      <a:pt x="15864" y="43323"/>
                      <a:pt x="16252" y="43529"/>
                    </a:cubicBezTo>
                    <a:cubicBezTo>
                      <a:pt x="16252" y="43529"/>
                      <a:pt x="16252" y="43551"/>
                      <a:pt x="16274" y="43574"/>
                    </a:cubicBezTo>
                    <a:cubicBezTo>
                      <a:pt x="17119" y="44533"/>
                      <a:pt x="17712" y="45674"/>
                      <a:pt x="18352" y="46770"/>
                    </a:cubicBezTo>
                    <a:cubicBezTo>
                      <a:pt x="18762" y="47454"/>
                      <a:pt x="19128" y="48253"/>
                      <a:pt x="19767" y="48710"/>
                    </a:cubicBezTo>
                    <a:cubicBezTo>
                      <a:pt x="19790" y="48756"/>
                      <a:pt x="19790" y="48778"/>
                      <a:pt x="19835" y="48801"/>
                    </a:cubicBezTo>
                    <a:cubicBezTo>
                      <a:pt x="20223" y="49075"/>
                      <a:pt x="20703" y="49098"/>
                      <a:pt x="21159" y="49166"/>
                    </a:cubicBezTo>
                    <a:cubicBezTo>
                      <a:pt x="21501" y="49212"/>
                      <a:pt x="21935" y="49235"/>
                      <a:pt x="22255" y="49395"/>
                    </a:cubicBezTo>
                    <a:cubicBezTo>
                      <a:pt x="22323" y="49417"/>
                      <a:pt x="22369" y="49463"/>
                      <a:pt x="22437" y="49509"/>
                    </a:cubicBezTo>
                    <a:cubicBezTo>
                      <a:pt x="22437" y="49532"/>
                      <a:pt x="22437" y="49532"/>
                      <a:pt x="22437" y="49554"/>
                    </a:cubicBezTo>
                    <a:cubicBezTo>
                      <a:pt x="22597" y="49897"/>
                      <a:pt x="22985" y="50034"/>
                      <a:pt x="23350" y="50102"/>
                    </a:cubicBezTo>
                    <a:cubicBezTo>
                      <a:pt x="23523" y="50135"/>
                      <a:pt x="23741" y="50157"/>
                      <a:pt x="23959" y="50157"/>
                    </a:cubicBezTo>
                    <a:cubicBezTo>
                      <a:pt x="24203" y="50157"/>
                      <a:pt x="24448" y="50129"/>
                      <a:pt x="24629" y="50057"/>
                    </a:cubicBezTo>
                    <a:cubicBezTo>
                      <a:pt x="24925" y="49920"/>
                      <a:pt x="24971" y="49623"/>
                      <a:pt x="24925" y="49303"/>
                    </a:cubicBezTo>
                    <a:cubicBezTo>
                      <a:pt x="25245" y="49258"/>
                      <a:pt x="25587" y="49212"/>
                      <a:pt x="25633" y="48847"/>
                    </a:cubicBezTo>
                    <a:cubicBezTo>
                      <a:pt x="25724" y="48299"/>
                      <a:pt x="25313" y="47500"/>
                      <a:pt x="25108" y="47021"/>
                    </a:cubicBezTo>
                    <a:cubicBezTo>
                      <a:pt x="24971" y="46701"/>
                      <a:pt x="24811" y="46382"/>
                      <a:pt x="24400" y="46382"/>
                    </a:cubicBezTo>
                    <a:cubicBezTo>
                      <a:pt x="24104" y="46382"/>
                      <a:pt x="23830" y="46587"/>
                      <a:pt x="23556" y="46656"/>
                    </a:cubicBezTo>
                    <a:cubicBezTo>
                      <a:pt x="23421" y="46692"/>
                      <a:pt x="23248" y="46716"/>
                      <a:pt x="23070" y="46716"/>
                    </a:cubicBezTo>
                    <a:cubicBezTo>
                      <a:pt x="22915" y="46716"/>
                      <a:pt x="22758" y="46698"/>
                      <a:pt x="22620" y="46656"/>
                    </a:cubicBezTo>
                    <a:cubicBezTo>
                      <a:pt x="22346" y="46587"/>
                      <a:pt x="22141" y="46450"/>
                      <a:pt x="22072" y="46199"/>
                    </a:cubicBezTo>
                    <a:cubicBezTo>
                      <a:pt x="21958" y="44715"/>
                      <a:pt x="21775" y="43255"/>
                      <a:pt x="21616" y="41794"/>
                    </a:cubicBezTo>
                    <a:cubicBezTo>
                      <a:pt x="21547" y="41155"/>
                      <a:pt x="21410" y="40470"/>
                      <a:pt x="21410" y="39808"/>
                    </a:cubicBezTo>
                    <a:cubicBezTo>
                      <a:pt x="21410" y="39557"/>
                      <a:pt x="21433" y="39329"/>
                      <a:pt x="21501" y="39100"/>
                    </a:cubicBezTo>
                    <a:cubicBezTo>
                      <a:pt x="21593" y="38644"/>
                      <a:pt x="21821" y="38233"/>
                      <a:pt x="22026" y="37799"/>
                    </a:cubicBezTo>
                    <a:cubicBezTo>
                      <a:pt x="22072" y="37685"/>
                      <a:pt x="22141" y="37548"/>
                      <a:pt x="22186" y="37434"/>
                    </a:cubicBezTo>
                    <a:cubicBezTo>
                      <a:pt x="22574" y="36521"/>
                      <a:pt x="22917" y="35585"/>
                      <a:pt x="23259" y="34649"/>
                    </a:cubicBezTo>
                    <a:cubicBezTo>
                      <a:pt x="23670" y="33508"/>
                      <a:pt x="24081" y="32367"/>
                      <a:pt x="24560" y="31249"/>
                    </a:cubicBezTo>
                    <a:cubicBezTo>
                      <a:pt x="24811" y="30632"/>
                      <a:pt x="25085" y="30016"/>
                      <a:pt x="25405" y="29423"/>
                    </a:cubicBezTo>
                    <a:cubicBezTo>
                      <a:pt x="25405" y="29423"/>
                      <a:pt x="25405" y="29400"/>
                      <a:pt x="25405" y="29400"/>
                    </a:cubicBezTo>
                    <a:cubicBezTo>
                      <a:pt x="27048" y="28920"/>
                      <a:pt x="28714" y="28099"/>
                      <a:pt x="30221" y="27345"/>
                    </a:cubicBezTo>
                    <a:cubicBezTo>
                      <a:pt x="31316" y="26798"/>
                      <a:pt x="32343" y="26159"/>
                      <a:pt x="33279" y="25405"/>
                    </a:cubicBezTo>
                    <a:cubicBezTo>
                      <a:pt x="34398" y="24561"/>
                      <a:pt x="35471" y="23602"/>
                      <a:pt x="36406" y="22598"/>
                    </a:cubicBezTo>
                    <a:cubicBezTo>
                      <a:pt x="36840" y="22118"/>
                      <a:pt x="37365" y="21571"/>
                      <a:pt x="37776" y="20954"/>
                    </a:cubicBezTo>
                    <a:lnTo>
                      <a:pt x="37776" y="20954"/>
                    </a:lnTo>
                    <a:cubicBezTo>
                      <a:pt x="37707" y="21114"/>
                      <a:pt x="37639" y="21274"/>
                      <a:pt x="37548" y="21411"/>
                    </a:cubicBezTo>
                    <a:cubicBezTo>
                      <a:pt x="37297" y="21867"/>
                      <a:pt x="36977" y="22210"/>
                      <a:pt x="36680" y="22621"/>
                    </a:cubicBezTo>
                    <a:cubicBezTo>
                      <a:pt x="36645" y="22674"/>
                      <a:pt x="36678" y="22727"/>
                      <a:pt x="36727" y="22727"/>
                    </a:cubicBezTo>
                    <a:cubicBezTo>
                      <a:pt x="36741" y="22727"/>
                      <a:pt x="36756" y="22722"/>
                      <a:pt x="36772" y="22712"/>
                    </a:cubicBezTo>
                    <a:cubicBezTo>
                      <a:pt x="37593" y="22210"/>
                      <a:pt x="38004" y="21023"/>
                      <a:pt x="38255" y="20087"/>
                    </a:cubicBezTo>
                    <a:cubicBezTo>
                      <a:pt x="38267" y="20087"/>
                      <a:pt x="38273" y="20081"/>
                      <a:pt x="38275" y="20072"/>
                    </a:cubicBezTo>
                    <a:lnTo>
                      <a:pt x="38275" y="20072"/>
                    </a:lnTo>
                    <a:cubicBezTo>
                      <a:pt x="38228" y="20609"/>
                      <a:pt x="38114" y="21124"/>
                      <a:pt x="37913" y="21639"/>
                    </a:cubicBezTo>
                    <a:cubicBezTo>
                      <a:pt x="37898" y="21683"/>
                      <a:pt x="37931" y="21709"/>
                      <a:pt x="37968" y="21709"/>
                    </a:cubicBezTo>
                    <a:cubicBezTo>
                      <a:pt x="37989" y="21709"/>
                      <a:pt x="38011" y="21701"/>
                      <a:pt x="38027" y="21685"/>
                    </a:cubicBezTo>
                    <a:cubicBezTo>
                      <a:pt x="38849" y="20543"/>
                      <a:pt x="38780" y="19151"/>
                      <a:pt x="38483" y="17827"/>
                    </a:cubicBezTo>
                    <a:cubicBezTo>
                      <a:pt x="38347" y="16435"/>
                      <a:pt x="37913" y="14997"/>
                      <a:pt x="37639" y="13673"/>
                    </a:cubicBezTo>
                    <a:cubicBezTo>
                      <a:pt x="37251" y="11710"/>
                      <a:pt x="36863" y="9747"/>
                      <a:pt x="36589" y="7739"/>
                    </a:cubicBezTo>
                    <a:cubicBezTo>
                      <a:pt x="36772" y="5821"/>
                      <a:pt x="36954" y="3950"/>
                      <a:pt x="37502" y="2078"/>
                    </a:cubicBezTo>
                    <a:cubicBezTo>
                      <a:pt x="37707" y="1370"/>
                      <a:pt x="37936" y="640"/>
                      <a:pt x="38324" y="1"/>
                    </a:cubicBezTo>
                    <a:close/>
                  </a:path>
                </a:pathLst>
              </a:custGeom>
              <a:solidFill>
                <a:srgbClr val="412606">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1" name="Google Shape;2321;p38"/>
          <p:cNvGrpSpPr/>
          <p:nvPr/>
        </p:nvGrpSpPr>
        <p:grpSpPr>
          <a:xfrm>
            <a:off x="7823200" y="1642812"/>
            <a:ext cx="1335035" cy="2871674"/>
            <a:chOff x="7089702" y="1262884"/>
            <a:chExt cx="2068533" cy="3251602"/>
          </a:xfrm>
        </p:grpSpPr>
        <p:grpSp>
          <p:nvGrpSpPr>
            <p:cNvPr id="2322" name="Google Shape;2322;p38"/>
            <p:cNvGrpSpPr/>
            <p:nvPr/>
          </p:nvGrpSpPr>
          <p:grpSpPr>
            <a:xfrm>
              <a:off x="7543850" y="1262884"/>
              <a:ext cx="1614385" cy="2929394"/>
              <a:chOff x="7543850" y="1262884"/>
              <a:chExt cx="1614385" cy="2929394"/>
            </a:xfrm>
          </p:grpSpPr>
          <p:sp>
            <p:nvSpPr>
              <p:cNvPr id="2323" name="Google Shape;2323;p38"/>
              <p:cNvSpPr/>
              <p:nvPr/>
            </p:nvSpPr>
            <p:spPr>
              <a:xfrm>
                <a:off x="7659831" y="2058530"/>
                <a:ext cx="987919" cy="790805"/>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8"/>
              <p:cNvSpPr/>
              <p:nvPr/>
            </p:nvSpPr>
            <p:spPr>
              <a:xfrm>
                <a:off x="7828565" y="2153716"/>
                <a:ext cx="827813" cy="68530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8"/>
              <p:cNvSpPr/>
              <p:nvPr/>
            </p:nvSpPr>
            <p:spPr>
              <a:xfrm>
                <a:off x="8556097" y="2736188"/>
                <a:ext cx="12200" cy="11510"/>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8"/>
              <p:cNvSpPr/>
              <p:nvPr/>
            </p:nvSpPr>
            <p:spPr>
              <a:xfrm>
                <a:off x="8372842" y="2572379"/>
                <a:ext cx="216934" cy="186105"/>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8"/>
              <p:cNvSpPr/>
              <p:nvPr/>
            </p:nvSpPr>
            <p:spPr>
              <a:xfrm>
                <a:off x="8463043" y="2656746"/>
                <a:ext cx="13643" cy="13611"/>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8"/>
              <p:cNvSpPr/>
              <p:nvPr/>
            </p:nvSpPr>
            <p:spPr>
              <a:xfrm>
                <a:off x="8201035" y="2451820"/>
                <a:ext cx="286371" cy="229542"/>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8"/>
              <p:cNvSpPr/>
              <p:nvPr/>
            </p:nvSpPr>
            <p:spPr>
              <a:xfrm>
                <a:off x="8087249" y="2300996"/>
                <a:ext cx="227629" cy="243404"/>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8"/>
              <p:cNvSpPr/>
              <p:nvPr/>
            </p:nvSpPr>
            <p:spPr>
              <a:xfrm>
                <a:off x="8147341" y="2402612"/>
                <a:ext cx="10757" cy="10757"/>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8"/>
              <p:cNvSpPr/>
              <p:nvPr/>
            </p:nvSpPr>
            <p:spPr>
              <a:xfrm>
                <a:off x="7969104" y="2247271"/>
                <a:ext cx="201880" cy="177543"/>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8"/>
              <p:cNvSpPr/>
              <p:nvPr/>
            </p:nvSpPr>
            <p:spPr>
              <a:xfrm>
                <a:off x="7986981" y="2274463"/>
                <a:ext cx="13643" cy="9346"/>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8"/>
              <p:cNvSpPr/>
              <p:nvPr/>
            </p:nvSpPr>
            <p:spPr>
              <a:xfrm>
                <a:off x="7857419" y="2127528"/>
                <a:ext cx="158224" cy="169577"/>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8"/>
              <p:cNvSpPr/>
              <p:nvPr/>
            </p:nvSpPr>
            <p:spPr>
              <a:xfrm>
                <a:off x="8079345" y="2214340"/>
                <a:ext cx="42245" cy="32962"/>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8"/>
              <p:cNvSpPr/>
              <p:nvPr/>
            </p:nvSpPr>
            <p:spPr>
              <a:xfrm>
                <a:off x="8040675" y="2179967"/>
                <a:ext cx="42277" cy="32962"/>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8"/>
              <p:cNvSpPr/>
              <p:nvPr/>
            </p:nvSpPr>
            <p:spPr>
              <a:xfrm>
                <a:off x="8087939" y="2169241"/>
                <a:ext cx="42245" cy="32241"/>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8"/>
              <p:cNvSpPr/>
              <p:nvPr/>
            </p:nvSpPr>
            <p:spPr>
              <a:xfrm>
                <a:off x="8008465" y="2517149"/>
                <a:ext cx="42277" cy="32962"/>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8"/>
              <p:cNvSpPr/>
              <p:nvPr/>
            </p:nvSpPr>
            <p:spPr>
              <a:xfrm>
                <a:off x="7965497" y="2485661"/>
                <a:ext cx="42277" cy="32931"/>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8"/>
              <p:cNvSpPr/>
              <p:nvPr/>
            </p:nvSpPr>
            <p:spPr>
              <a:xfrm>
                <a:off x="8022076" y="2469195"/>
                <a:ext cx="42245" cy="32962"/>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8"/>
              <p:cNvSpPr/>
              <p:nvPr/>
            </p:nvSpPr>
            <p:spPr>
              <a:xfrm>
                <a:off x="8286938" y="2270888"/>
                <a:ext cx="41555" cy="32962"/>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8"/>
              <p:cNvSpPr/>
              <p:nvPr/>
            </p:nvSpPr>
            <p:spPr>
              <a:xfrm>
                <a:off x="8251153" y="2241532"/>
                <a:ext cx="42245" cy="32241"/>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8"/>
              <p:cNvSpPr/>
              <p:nvPr/>
            </p:nvSpPr>
            <p:spPr>
              <a:xfrm>
                <a:off x="8169546" y="2672490"/>
                <a:ext cx="42245" cy="32962"/>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8"/>
              <p:cNvSpPr/>
              <p:nvPr/>
            </p:nvSpPr>
            <p:spPr>
              <a:xfrm>
                <a:off x="8125857" y="2656746"/>
                <a:ext cx="42277" cy="32962"/>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8"/>
              <p:cNvSpPr/>
              <p:nvPr/>
            </p:nvSpPr>
            <p:spPr>
              <a:xfrm>
                <a:off x="7543850" y="1262884"/>
                <a:ext cx="1614291" cy="889221"/>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8"/>
              <p:cNvSpPr/>
              <p:nvPr/>
            </p:nvSpPr>
            <p:spPr>
              <a:xfrm>
                <a:off x="7772394" y="1411575"/>
                <a:ext cx="1385752" cy="578011"/>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8"/>
              <p:cNvSpPr/>
              <p:nvPr/>
            </p:nvSpPr>
            <p:spPr>
              <a:xfrm>
                <a:off x="8204610" y="1585796"/>
                <a:ext cx="19351" cy="16497"/>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8"/>
              <p:cNvSpPr/>
              <p:nvPr/>
            </p:nvSpPr>
            <p:spPr>
              <a:xfrm>
                <a:off x="7896059" y="1360172"/>
                <a:ext cx="340785" cy="266424"/>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8"/>
              <p:cNvSpPr/>
              <p:nvPr/>
            </p:nvSpPr>
            <p:spPr>
              <a:xfrm>
                <a:off x="8415810" y="1691050"/>
                <a:ext cx="14333" cy="16497"/>
              </a:xfrm>
              <a:custGeom>
                <a:avLst/>
                <a:gdLst/>
                <a:ahLst/>
                <a:cxnLst/>
                <a:rect l="l" t="t" r="r" b="b"/>
                <a:pathLst>
                  <a:path w="457" h="526" extrusionOk="0">
                    <a:moveTo>
                      <a:pt x="457" y="0"/>
                    </a:moveTo>
                    <a:cubicBezTo>
                      <a:pt x="297" y="46"/>
                      <a:pt x="160" y="91"/>
                      <a:pt x="0" y="114"/>
                    </a:cubicBezTo>
                    <a:cubicBezTo>
                      <a:pt x="91" y="251"/>
                      <a:pt x="160" y="388"/>
                      <a:pt x="251" y="525"/>
                    </a:cubicBezTo>
                    <a:cubicBezTo>
                      <a:pt x="320" y="342"/>
                      <a:pt x="388" y="183"/>
                      <a:pt x="457"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8"/>
              <p:cNvSpPr/>
              <p:nvPr/>
            </p:nvSpPr>
            <p:spPr>
              <a:xfrm>
                <a:off x="8050868" y="1438422"/>
                <a:ext cx="395011" cy="334199"/>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8"/>
              <p:cNvSpPr/>
              <p:nvPr/>
            </p:nvSpPr>
            <p:spPr>
              <a:xfrm>
                <a:off x="8728626" y="1839209"/>
                <a:ext cx="17939" cy="16497"/>
              </a:xfrm>
              <a:custGeom>
                <a:avLst/>
                <a:gdLst/>
                <a:ahLst/>
                <a:cxnLst/>
                <a:rect l="l" t="t" r="r" b="b"/>
                <a:pathLst>
                  <a:path w="572" h="526" extrusionOk="0">
                    <a:moveTo>
                      <a:pt x="571" y="1"/>
                    </a:moveTo>
                    <a:cubicBezTo>
                      <a:pt x="389" y="1"/>
                      <a:pt x="183" y="24"/>
                      <a:pt x="1" y="47"/>
                    </a:cubicBezTo>
                    <a:cubicBezTo>
                      <a:pt x="92" y="206"/>
                      <a:pt x="183" y="366"/>
                      <a:pt x="275" y="526"/>
                    </a:cubicBezTo>
                    <a:cubicBezTo>
                      <a:pt x="389" y="343"/>
                      <a:pt x="480" y="161"/>
                      <a:pt x="571"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8"/>
              <p:cNvSpPr/>
              <p:nvPr/>
            </p:nvSpPr>
            <p:spPr>
              <a:xfrm>
                <a:off x="8329812" y="1516265"/>
                <a:ext cx="431046" cy="414048"/>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8"/>
              <p:cNvSpPr/>
              <p:nvPr/>
            </p:nvSpPr>
            <p:spPr>
              <a:xfrm>
                <a:off x="9014251" y="1943741"/>
                <a:ext cx="17218" cy="18629"/>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8"/>
              <p:cNvSpPr/>
              <p:nvPr/>
            </p:nvSpPr>
            <p:spPr>
              <a:xfrm>
                <a:off x="8628421" y="1665364"/>
                <a:ext cx="419505" cy="413985"/>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8"/>
              <p:cNvSpPr/>
              <p:nvPr/>
            </p:nvSpPr>
            <p:spPr>
              <a:xfrm>
                <a:off x="8441122" y="2126995"/>
                <a:ext cx="715880" cy="2065283"/>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8"/>
              <p:cNvSpPr/>
              <p:nvPr/>
            </p:nvSpPr>
            <p:spPr>
              <a:xfrm>
                <a:off x="8549292" y="2271985"/>
                <a:ext cx="608872" cy="1482913"/>
              </a:xfrm>
              <a:custGeom>
                <a:avLst/>
                <a:gdLst/>
                <a:ahLst/>
                <a:cxnLst/>
                <a:rect l="l" t="t" r="r" b="b"/>
                <a:pathLst>
                  <a:path w="19414" h="47283" extrusionOk="0">
                    <a:moveTo>
                      <a:pt x="478" y="1"/>
                    </a:moveTo>
                    <a:cubicBezTo>
                      <a:pt x="256" y="1"/>
                      <a:pt x="0" y="252"/>
                      <a:pt x="126" y="536"/>
                    </a:cubicBezTo>
                    <a:cubicBezTo>
                      <a:pt x="2272" y="5444"/>
                      <a:pt x="5559" y="9735"/>
                      <a:pt x="8024" y="14505"/>
                    </a:cubicBezTo>
                    <a:cubicBezTo>
                      <a:pt x="10763" y="19755"/>
                      <a:pt x="12384" y="25644"/>
                      <a:pt x="14278" y="31259"/>
                    </a:cubicBezTo>
                    <a:cubicBezTo>
                      <a:pt x="16081" y="36577"/>
                      <a:pt x="17839" y="41873"/>
                      <a:pt x="19414" y="47282"/>
                    </a:cubicBezTo>
                    <a:lnTo>
                      <a:pt x="19414" y="44863"/>
                    </a:lnTo>
                    <a:cubicBezTo>
                      <a:pt x="17907" y="39887"/>
                      <a:pt x="16264" y="34979"/>
                      <a:pt x="14598" y="30049"/>
                    </a:cubicBezTo>
                    <a:cubicBezTo>
                      <a:pt x="12817" y="24685"/>
                      <a:pt x="11174" y="19207"/>
                      <a:pt x="8617" y="14140"/>
                    </a:cubicBezTo>
                    <a:cubicBezTo>
                      <a:pt x="6221" y="9369"/>
                      <a:pt x="2888" y="5101"/>
                      <a:pt x="720" y="171"/>
                    </a:cubicBezTo>
                    <a:cubicBezTo>
                      <a:pt x="671" y="51"/>
                      <a:pt x="578" y="1"/>
                      <a:pt x="478"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8"/>
              <p:cNvSpPr/>
              <p:nvPr/>
            </p:nvSpPr>
            <p:spPr>
              <a:xfrm>
                <a:off x="8515074" y="2408885"/>
                <a:ext cx="272289" cy="224712"/>
              </a:xfrm>
              <a:custGeom>
                <a:avLst/>
                <a:gdLst/>
                <a:ahLst/>
                <a:cxnLst/>
                <a:rect l="l" t="t" r="r" b="b"/>
                <a:pathLst>
                  <a:path w="8682" h="7165" extrusionOk="0">
                    <a:moveTo>
                      <a:pt x="8339" y="0"/>
                    </a:moveTo>
                    <a:cubicBezTo>
                      <a:pt x="8162" y="0"/>
                      <a:pt x="7974" y="108"/>
                      <a:pt x="7951" y="325"/>
                    </a:cubicBezTo>
                    <a:cubicBezTo>
                      <a:pt x="7791" y="2334"/>
                      <a:pt x="7494" y="4320"/>
                      <a:pt x="7449" y="6328"/>
                    </a:cubicBezTo>
                    <a:cubicBezTo>
                      <a:pt x="7586" y="6374"/>
                      <a:pt x="7723" y="6442"/>
                      <a:pt x="7882" y="6488"/>
                    </a:cubicBezTo>
                    <a:cubicBezTo>
                      <a:pt x="7723" y="6602"/>
                      <a:pt x="7586" y="6694"/>
                      <a:pt x="7426" y="6808"/>
                    </a:cubicBezTo>
                    <a:cubicBezTo>
                      <a:pt x="7426" y="6648"/>
                      <a:pt x="7449" y="6488"/>
                      <a:pt x="7449" y="6328"/>
                    </a:cubicBezTo>
                    <a:cubicBezTo>
                      <a:pt x="5052" y="5484"/>
                      <a:pt x="2747" y="4434"/>
                      <a:pt x="647" y="3041"/>
                    </a:cubicBezTo>
                    <a:cubicBezTo>
                      <a:pt x="585" y="2999"/>
                      <a:pt x="524" y="2981"/>
                      <a:pt x="467" y="2981"/>
                    </a:cubicBezTo>
                    <a:cubicBezTo>
                      <a:pt x="186" y="2981"/>
                      <a:pt x="1" y="3426"/>
                      <a:pt x="304" y="3635"/>
                    </a:cubicBezTo>
                    <a:cubicBezTo>
                      <a:pt x="2587" y="5141"/>
                      <a:pt x="5098" y="6283"/>
                      <a:pt x="7677" y="7150"/>
                    </a:cubicBezTo>
                    <a:cubicBezTo>
                      <a:pt x="7710" y="7160"/>
                      <a:pt x="7743" y="7165"/>
                      <a:pt x="7776" y="7165"/>
                    </a:cubicBezTo>
                    <a:cubicBezTo>
                      <a:pt x="7967" y="7165"/>
                      <a:pt x="8134" y="7003"/>
                      <a:pt x="8134" y="6808"/>
                    </a:cubicBezTo>
                    <a:cubicBezTo>
                      <a:pt x="8134" y="4639"/>
                      <a:pt x="8476" y="2494"/>
                      <a:pt x="8659" y="325"/>
                    </a:cubicBezTo>
                    <a:cubicBezTo>
                      <a:pt x="8681" y="108"/>
                      <a:pt x="8516" y="0"/>
                      <a:pt x="833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8"/>
              <p:cNvSpPr/>
              <p:nvPr/>
            </p:nvSpPr>
            <p:spPr>
              <a:xfrm>
                <a:off x="8747946" y="2607349"/>
                <a:ext cx="14364" cy="15054"/>
              </a:xfrm>
              <a:custGeom>
                <a:avLst/>
                <a:gdLst/>
                <a:ahLst/>
                <a:cxnLst/>
                <a:rect l="l" t="t" r="r" b="b"/>
                <a:pathLst>
                  <a:path w="458" h="480" extrusionOk="0">
                    <a:moveTo>
                      <a:pt x="24" y="0"/>
                    </a:moveTo>
                    <a:cubicBezTo>
                      <a:pt x="24" y="160"/>
                      <a:pt x="1" y="320"/>
                      <a:pt x="1" y="480"/>
                    </a:cubicBezTo>
                    <a:cubicBezTo>
                      <a:pt x="161" y="366"/>
                      <a:pt x="298" y="274"/>
                      <a:pt x="457" y="160"/>
                    </a:cubicBezTo>
                    <a:cubicBezTo>
                      <a:pt x="298" y="114"/>
                      <a:pt x="161" y="46"/>
                      <a:pt x="2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8"/>
              <p:cNvSpPr/>
              <p:nvPr/>
            </p:nvSpPr>
            <p:spPr>
              <a:xfrm>
                <a:off x="8868945" y="2839999"/>
                <a:ext cx="15775" cy="12200"/>
              </a:xfrm>
              <a:custGeom>
                <a:avLst/>
                <a:gdLst/>
                <a:ahLst/>
                <a:cxnLst/>
                <a:rect l="l" t="t" r="r" b="b"/>
                <a:pathLst>
                  <a:path w="503" h="389" extrusionOk="0">
                    <a:moveTo>
                      <a:pt x="69" y="1"/>
                    </a:moveTo>
                    <a:cubicBezTo>
                      <a:pt x="46" y="137"/>
                      <a:pt x="23" y="252"/>
                      <a:pt x="0" y="389"/>
                    </a:cubicBezTo>
                    <a:cubicBezTo>
                      <a:pt x="160" y="320"/>
                      <a:pt x="320" y="252"/>
                      <a:pt x="503" y="183"/>
                    </a:cubicBezTo>
                    <a:cubicBezTo>
                      <a:pt x="366" y="115"/>
                      <a:pt x="229" y="69"/>
                      <a:pt x="69"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8"/>
              <p:cNvSpPr/>
              <p:nvPr/>
            </p:nvSpPr>
            <p:spPr>
              <a:xfrm>
                <a:off x="8517928" y="2616037"/>
                <a:ext cx="417466" cy="249551"/>
              </a:xfrm>
              <a:custGeom>
                <a:avLst/>
                <a:gdLst/>
                <a:ahLst/>
                <a:cxnLst/>
                <a:rect l="l" t="t" r="r" b="b"/>
                <a:pathLst>
                  <a:path w="13311" h="7957" extrusionOk="0">
                    <a:moveTo>
                      <a:pt x="12884" y="0"/>
                    </a:moveTo>
                    <a:cubicBezTo>
                      <a:pt x="12749" y="0"/>
                      <a:pt x="12621" y="75"/>
                      <a:pt x="12585" y="248"/>
                    </a:cubicBezTo>
                    <a:cubicBezTo>
                      <a:pt x="12197" y="2554"/>
                      <a:pt x="11809" y="4859"/>
                      <a:pt x="11261" y="7142"/>
                    </a:cubicBezTo>
                    <a:cubicBezTo>
                      <a:pt x="11421" y="7210"/>
                      <a:pt x="11558" y="7256"/>
                      <a:pt x="11695" y="7324"/>
                    </a:cubicBezTo>
                    <a:cubicBezTo>
                      <a:pt x="11512" y="7393"/>
                      <a:pt x="11352" y="7461"/>
                      <a:pt x="11192" y="7530"/>
                    </a:cubicBezTo>
                    <a:cubicBezTo>
                      <a:pt x="11215" y="7393"/>
                      <a:pt x="11238" y="7278"/>
                      <a:pt x="11261" y="7142"/>
                    </a:cubicBezTo>
                    <a:cubicBezTo>
                      <a:pt x="7700" y="5635"/>
                      <a:pt x="3980" y="4494"/>
                      <a:pt x="670" y="2462"/>
                    </a:cubicBezTo>
                    <a:cubicBezTo>
                      <a:pt x="609" y="2427"/>
                      <a:pt x="550" y="2411"/>
                      <a:pt x="494" y="2411"/>
                    </a:cubicBezTo>
                    <a:cubicBezTo>
                      <a:pt x="193" y="2411"/>
                      <a:pt x="0" y="2863"/>
                      <a:pt x="328" y="3056"/>
                    </a:cubicBezTo>
                    <a:cubicBezTo>
                      <a:pt x="3751" y="5179"/>
                      <a:pt x="7655" y="6343"/>
                      <a:pt x="11352" y="7918"/>
                    </a:cubicBezTo>
                    <a:cubicBezTo>
                      <a:pt x="11404" y="7944"/>
                      <a:pt x="11462" y="7957"/>
                      <a:pt x="11520" y="7957"/>
                    </a:cubicBezTo>
                    <a:cubicBezTo>
                      <a:pt x="11663" y="7957"/>
                      <a:pt x="11805" y="7875"/>
                      <a:pt x="11854" y="7712"/>
                    </a:cubicBezTo>
                    <a:cubicBezTo>
                      <a:pt x="12425" y="5315"/>
                      <a:pt x="12859" y="2873"/>
                      <a:pt x="13270" y="431"/>
                    </a:cubicBezTo>
                    <a:cubicBezTo>
                      <a:pt x="13311" y="170"/>
                      <a:pt x="13088" y="0"/>
                      <a:pt x="1288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8"/>
              <p:cNvSpPr/>
              <p:nvPr/>
            </p:nvSpPr>
            <p:spPr>
              <a:xfrm>
                <a:off x="8965576" y="3105580"/>
                <a:ext cx="13643" cy="10067"/>
              </a:xfrm>
              <a:custGeom>
                <a:avLst/>
                <a:gdLst/>
                <a:ahLst/>
                <a:cxnLst/>
                <a:rect l="l" t="t" r="r" b="b"/>
                <a:pathLst>
                  <a:path w="435" h="321" extrusionOk="0">
                    <a:moveTo>
                      <a:pt x="115" y="1"/>
                    </a:moveTo>
                    <a:cubicBezTo>
                      <a:pt x="92" y="115"/>
                      <a:pt x="47" y="206"/>
                      <a:pt x="1" y="320"/>
                    </a:cubicBezTo>
                    <a:cubicBezTo>
                      <a:pt x="138" y="252"/>
                      <a:pt x="298" y="160"/>
                      <a:pt x="435" y="92"/>
                    </a:cubicBezTo>
                    <a:cubicBezTo>
                      <a:pt x="320" y="69"/>
                      <a:pt x="229" y="23"/>
                      <a:pt x="115"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8"/>
              <p:cNvSpPr/>
              <p:nvPr/>
            </p:nvSpPr>
            <p:spPr>
              <a:xfrm>
                <a:off x="8503658" y="2777806"/>
                <a:ext cx="587075" cy="351981"/>
              </a:xfrm>
              <a:custGeom>
                <a:avLst/>
                <a:gdLst/>
                <a:ahLst/>
                <a:cxnLst/>
                <a:rect l="l" t="t" r="r" b="b"/>
                <a:pathLst>
                  <a:path w="18719" h="11223" extrusionOk="0">
                    <a:moveTo>
                      <a:pt x="18297" y="1"/>
                    </a:moveTo>
                    <a:cubicBezTo>
                      <a:pt x="18165" y="1"/>
                      <a:pt x="18043" y="76"/>
                      <a:pt x="18016" y="249"/>
                    </a:cubicBezTo>
                    <a:cubicBezTo>
                      <a:pt x="17377" y="3764"/>
                      <a:pt x="16007" y="7074"/>
                      <a:pt x="14843" y="10452"/>
                    </a:cubicBezTo>
                    <a:cubicBezTo>
                      <a:pt x="14957" y="10474"/>
                      <a:pt x="15048" y="10520"/>
                      <a:pt x="15163" y="10543"/>
                    </a:cubicBezTo>
                    <a:cubicBezTo>
                      <a:pt x="15026" y="10611"/>
                      <a:pt x="14866" y="10703"/>
                      <a:pt x="14729" y="10771"/>
                    </a:cubicBezTo>
                    <a:cubicBezTo>
                      <a:pt x="14775" y="10657"/>
                      <a:pt x="14820" y="10566"/>
                      <a:pt x="14843" y="10452"/>
                    </a:cubicBezTo>
                    <a:cubicBezTo>
                      <a:pt x="9913" y="8922"/>
                      <a:pt x="5553" y="5978"/>
                      <a:pt x="577" y="4517"/>
                    </a:cubicBezTo>
                    <a:cubicBezTo>
                      <a:pt x="538" y="4505"/>
                      <a:pt x="501" y="4499"/>
                      <a:pt x="466" y="4499"/>
                    </a:cubicBezTo>
                    <a:cubicBezTo>
                      <a:pt x="116" y="4499"/>
                      <a:pt x="0" y="5075"/>
                      <a:pt x="395" y="5179"/>
                    </a:cubicBezTo>
                    <a:cubicBezTo>
                      <a:pt x="5462" y="6663"/>
                      <a:pt x="9890" y="9721"/>
                      <a:pt x="14980" y="11205"/>
                    </a:cubicBezTo>
                    <a:cubicBezTo>
                      <a:pt x="15013" y="11217"/>
                      <a:pt x="15046" y="11223"/>
                      <a:pt x="15078" y="11223"/>
                    </a:cubicBezTo>
                    <a:cubicBezTo>
                      <a:pt x="15224" y="11223"/>
                      <a:pt x="15353" y="11107"/>
                      <a:pt x="15391" y="10977"/>
                    </a:cubicBezTo>
                    <a:cubicBezTo>
                      <a:pt x="16578" y="7484"/>
                      <a:pt x="18016" y="4083"/>
                      <a:pt x="18678" y="431"/>
                    </a:cubicBezTo>
                    <a:cubicBezTo>
                      <a:pt x="18719" y="171"/>
                      <a:pt x="18496" y="1"/>
                      <a:pt x="1829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8"/>
              <p:cNvSpPr/>
              <p:nvPr/>
            </p:nvSpPr>
            <p:spPr>
              <a:xfrm>
                <a:off x="8559328" y="3132082"/>
                <a:ext cx="598836" cy="228162"/>
              </a:xfrm>
              <a:custGeom>
                <a:avLst/>
                <a:gdLst/>
                <a:ahLst/>
                <a:cxnLst/>
                <a:rect l="l" t="t" r="r" b="b"/>
                <a:pathLst>
                  <a:path w="19094" h="7275" extrusionOk="0">
                    <a:moveTo>
                      <a:pt x="19094" y="0"/>
                    </a:moveTo>
                    <a:cubicBezTo>
                      <a:pt x="18660" y="845"/>
                      <a:pt x="18226" y="1712"/>
                      <a:pt x="17861" y="2579"/>
                    </a:cubicBezTo>
                    <a:cubicBezTo>
                      <a:pt x="17099" y="4405"/>
                      <a:pt x="16478" y="6494"/>
                      <a:pt x="14480" y="6494"/>
                    </a:cubicBezTo>
                    <a:cubicBezTo>
                      <a:pt x="14204" y="6494"/>
                      <a:pt x="13902" y="6454"/>
                      <a:pt x="13570" y="6368"/>
                    </a:cubicBezTo>
                    <a:cubicBezTo>
                      <a:pt x="11539" y="5843"/>
                      <a:pt x="9781" y="4588"/>
                      <a:pt x="7841" y="3835"/>
                    </a:cubicBezTo>
                    <a:cubicBezTo>
                      <a:pt x="5399" y="2853"/>
                      <a:pt x="2934" y="1872"/>
                      <a:pt x="674" y="502"/>
                    </a:cubicBezTo>
                    <a:cubicBezTo>
                      <a:pt x="613" y="467"/>
                      <a:pt x="554" y="451"/>
                      <a:pt x="498" y="451"/>
                    </a:cubicBezTo>
                    <a:cubicBezTo>
                      <a:pt x="196" y="451"/>
                      <a:pt x="0" y="907"/>
                      <a:pt x="309" y="1119"/>
                    </a:cubicBezTo>
                    <a:cubicBezTo>
                      <a:pt x="2819" y="2625"/>
                      <a:pt x="5558" y="3538"/>
                      <a:pt x="8206" y="4748"/>
                    </a:cubicBezTo>
                    <a:cubicBezTo>
                      <a:pt x="10238" y="5661"/>
                      <a:pt x="12223" y="6985"/>
                      <a:pt x="14483" y="7259"/>
                    </a:cubicBezTo>
                    <a:cubicBezTo>
                      <a:pt x="14582" y="7269"/>
                      <a:pt x="14678" y="7275"/>
                      <a:pt x="14772" y="7275"/>
                    </a:cubicBezTo>
                    <a:cubicBezTo>
                      <a:pt x="16455" y="7275"/>
                      <a:pt x="17346" y="5585"/>
                      <a:pt x="17930" y="4223"/>
                    </a:cubicBezTo>
                    <a:cubicBezTo>
                      <a:pt x="18295" y="3378"/>
                      <a:pt x="18683" y="2557"/>
                      <a:pt x="19094" y="1735"/>
                    </a:cubicBezTo>
                    <a:lnTo>
                      <a:pt x="19094" y="0"/>
                    </a:ln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8"/>
              <p:cNvSpPr/>
              <p:nvPr/>
            </p:nvSpPr>
            <p:spPr>
              <a:xfrm>
                <a:off x="8579607" y="3429873"/>
                <a:ext cx="564650" cy="221670"/>
              </a:xfrm>
              <a:custGeom>
                <a:avLst/>
                <a:gdLst/>
                <a:ahLst/>
                <a:cxnLst/>
                <a:rect l="l" t="t" r="r" b="b"/>
                <a:pathLst>
                  <a:path w="18004" h="7068" extrusionOk="0">
                    <a:moveTo>
                      <a:pt x="537" y="1"/>
                    </a:moveTo>
                    <a:cubicBezTo>
                      <a:pt x="251" y="1"/>
                      <a:pt x="0" y="356"/>
                      <a:pt x="269" y="571"/>
                    </a:cubicBezTo>
                    <a:cubicBezTo>
                      <a:pt x="2277" y="2237"/>
                      <a:pt x="4879" y="2740"/>
                      <a:pt x="7322" y="3470"/>
                    </a:cubicBezTo>
                    <a:cubicBezTo>
                      <a:pt x="10700" y="4474"/>
                      <a:pt x="13850" y="6026"/>
                      <a:pt x="17205" y="7053"/>
                    </a:cubicBezTo>
                    <a:cubicBezTo>
                      <a:pt x="17238" y="7063"/>
                      <a:pt x="17271" y="7068"/>
                      <a:pt x="17302" y="7068"/>
                    </a:cubicBezTo>
                    <a:cubicBezTo>
                      <a:pt x="17420" y="7068"/>
                      <a:pt x="17521" y="7002"/>
                      <a:pt x="17593" y="6894"/>
                    </a:cubicBezTo>
                    <a:cubicBezTo>
                      <a:pt x="17730" y="6711"/>
                      <a:pt x="17867" y="6506"/>
                      <a:pt x="18004" y="6323"/>
                    </a:cubicBezTo>
                    <a:lnTo>
                      <a:pt x="18004" y="5068"/>
                    </a:lnTo>
                    <a:cubicBezTo>
                      <a:pt x="17798" y="5364"/>
                      <a:pt x="17616" y="5661"/>
                      <a:pt x="17410" y="5958"/>
                    </a:cubicBezTo>
                    <a:cubicBezTo>
                      <a:pt x="17273" y="6153"/>
                      <a:pt x="17090" y="6225"/>
                      <a:pt x="16884" y="6225"/>
                    </a:cubicBezTo>
                    <a:cubicBezTo>
                      <a:pt x="16442" y="6225"/>
                      <a:pt x="15898" y="5893"/>
                      <a:pt x="15493" y="5752"/>
                    </a:cubicBezTo>
                    <a:cubicBezTo>
                      <a:pt x="12937" y="4817"/>
                      <a:pt x="10449" y="3767"/>
                      <a:pt x="7869" y="2899"/>
                    </a:cubicBezTo>
                    <a:cubicBezTo>
                      <a:pt x="5450" y="2123"/>
                      <a:pt x="2779" y="1735"/>
                      <a:pt x="771" y="92"/>
                    </a:cubicBezTo>
                    <a:cubicBezTo>
                      <a:pt x="697" y="28"/>
                      <a:pt x="616" y="1"/>
                      <a:pt x="53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8"/>
              <p:cNvSpPr/>
              <p:nvPr/>
            </p:nvSpPr>
            <p:spPr>
              <a:xfrm>
                <a:off x="8676532" y="3743878"/>
                <a:ext cx="481634" cy="188551"/>
              </a:xfrm>
              <a:custGeom>
                <a:avLst/>
                <a:gdLst/>
                <a:ahLst/>
                <a:cxnLst/>
                <a:rect l="l" t="t" r="r" b="b"/>
                <a:pathLst>
                  <a:path w="15357" h="6012" extrusionOk="0">
                    <a:moveTo>
                      <a:pt x="509" y="0"/>
                    </a:moveTo>
                    <a:cubicBezTo>
                      <a:pt x="134" y="0"/>
                      <a:pt x="0" y="585"/>
                      <a:pt x="406" y="671"/>
                    </a:cubicBezTo>
                    <a:cubicBezTo>
                      <a:pt x="5588" y="1926"/>
                      <a:pt x="10358" y="4254"/>
                      <a:pt x="15357" y="6012"/>
                    </a:cubicBezTo>
                    <a:lnTo>
                      <a:pt x="15357" y="5304"/>
                    </a:lnTo>
                    <a:cubicBezTo>
                      <a:pt x="15220" y="5236"/>
                      <a:pt x="15083" y="5190"/>
                      <a:pt x="14946" y="5144"/>
                    </a:cubicBezTo>
                    <a:cubicBezTo>
                      <a:pt x="10153" y="3433"/>
                      <a:pt x="5565" y="1218"/>
                      <a:pt x="589" y="9"/>
                    </a:cubicBezTo>
                    <a:cubicBezTo>
                      <a:pt x="561" y="3"/>
                      <a:pt x="534" y="0"/>
                      <a:pt x="50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8"/>
              <p:cNvSpPr/>
              <p:nvPr/>
            </p:nvSpPr>
            <p:spPr>
              <a:xfrm>
                <a:off x="8623842" y="1998501"/>
                <a:ext cx="534323" cy="721243"/>
              </a:xfrm>
              <a:custGeom>
                <a:avLst/>
                <a:gdLst/>
                <a:ahLst/>
                <a:cxnLst/>
                <a:rect l="l" t="t" r="r" b="b"/>
                <a:pathLst>
                  <a:path w="17037" h="22997" extrusionOk="0">
                    <a:moveTo>
                      <a:pt x="14644" y="0"/>
                    </a:moveTo>
                    <a:cubicBezTo>
                      <a:pt x="13751" y="0"/>
                      <a:pt x="13058" y="1050"/>
                      <a:pt x="13179" y="3116"/>
                    </a:cubicBezTo>
                    <a:cubicBezTo>
                      <a:pt x="13385" y="5604"/>
                      <a:pt x="15371" y="9507"/>
                      <a:pt x="15097" y="11927"/>
                    </a:cubicBezTo>
                    <a:cubicBezTo>
                      <a:pt x="13887" y="9393"/>
                      <a:pt x="11924" y="6677"/>
                      <a:pt x="10760" y="4874"/>
                    </a:cubicBezTo>
                    <a:cubicBezTo>
                      <a:pt x="10164" y="4056"/>
                      <a:pt x="8476" y="1436"/>
                      <a:pt x="7363" y="1436"/>
                    </a:cubicBezTo>
                    <a:cubicBezTo>
                      <a:pt x="6984" y="1436"/>
                      <a:pt x="6671" y="1740"/>
                      <a:pt x="6492" y="2523"/>
                    </a:cubicBezTo>
                    <a:cubicBezTo>
                      <a:pt x="5989" y="4303"/>
                      <a:pt x="7542" y="6106"/>
                      <a:pt x="8455" y="7658"/>
                    </a:cubicBezTo>
                    <a:cubicBezTo>
                      <a:pt x="9550" y="9644"/>
                      <a:pt x="11787" y="12338"/>
                      <a:pt x="12609" y="14346"/>
                    </a:cubicBezTo>
                    <a:cubicBezTo>
                      <a:pt x="10783" y="12840"/>
                      <a:pt x="8706" y="11630"/>
                      <a:pt x="6788" y="10215"/>
                    </a:cubicBezTo>
                    <a:cubicBezTo>
                      <a:pt x="5989" y="9607"/>
                      <a:pt x="4186" y="7704"/>
                      <a:pt x="2856" y="7704"/>
                    </a:cubicBezTo>
                    <a:cubicBezTo>
                      <a:pt x="2439" y="7704"/>
                      <a:pt x="2068" y="7891"/>
                      <a:pt x="1790" y="8366"/>
                    </a:cubicBezTo>
                    <a:cubicBezTo>
                      <a:pt x="329" y="10922"/>
                      <a:pt x="9002" y="15054"/>
                      <a:pt x="10783" y="17473"/>
                    </a:cubicBezTo>
                    <a:cubicBezTo>
                      <a:pt x="8044" y="16195"/>
                      <a:pt x="5510" y="15556"/>
                      <a:pt x="3068" y="14711"/>
                    </a:cubicBezTo>
                    <a:cubicBezTo>
                      <a:pt x="2567" y="14589"/>
                      <a:pt x="1715" y="14317"/>
                      <a:pt x="1040" y="14317"/>
                    </a:cubicBezTo>
                    <a:cubicBezTo>
                      <a:pt x="453" y="14317"/>
                      <a:pt x="0" y="14523"/>
                      <a:pt x="32" y="15213"/>
                    </a:cubicBezTo>
                    <a:cubicBezTo>
                      <a:pt x="78" y="16606"/>
                      <a:pt x="2794" y="17519"/>
                      <a:pt x="3753" y="17930"/>
                    </a:cubicBezTo>
                    <a:cubicBezTo>
                      <a:pt x="8112" y="19756"/>
                      <a:pt x="12632" y="21194"/>
                      <a:pt x="17037" y="22997"/>
                    </a:cubicBezTo>
                    <a:lnTo>
                      <a:pt x="17037" y="2454"/>
                    </a:lnTo>
                    <a:cubicBezTo>
                      <a:pt x="16364" y="810"/>
                      <a:pt x="15427" y="0"/>
                      <a:pt x="14644" y="0"/>
                    </a:cubicBezTo>
                    <a:close/>
                  </a:path>
                </a:pathLst>
              </a:custGeom>
              <a:solidFill>
                <a:srgbClr val="FFD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8"/>
              <p:cNvSpPr/>
              <p:nvPr/>
            </p:nvSpPr>
            <p:spPr>
              <a:xfrm>
                <a:off x="8866876" y="2114481"/>
                <a:ext cx="291295" cy="487875"/>
              </a:xfrm>
              <a:custGeom>
                <a:avLst/>
                <a:gdLst/>
                <a:ahLst/>
                <a:cxnLst/>
                <a:rect l="l" t="t" r="r" b="b"/>
                <a:pathLst>
                  <a:path w="9288" h="15556" extrusionOk="0">
                    <a:moveTo>
                      <a:pt x="475" y="1"/>
                    </a:moveTo>
                    <a:cubicBezTo>
                      <a:pt x="233" y="1"/>
                      <a:pt x="0" y="246"/>
                      <a:pt x="158" y="514"/>
                    </a:cubicBezTo>
                    <a:cubicBezTo>
                      <a:pt x="2417" y="4166"/>
                      <a:pt x="4540" y="7863"/>
                      <a:pt x="6891" y="11447"/>
                    </a:cubicBezTo>
                    <a:cubicBezTo>
                      <a:pt x="7736" y="12748"/>
                      <a:pt x="8557" y="14140"/>
                      <a:pt x="9288" y="15556"/>
                    </a:cubicBezTo>
                    <a:lnTo>
                      <a:pt x="9288" y="14049"/>
                    </a:lnTo>
                    <a:cubicBezTo>
                      <a:pt x="8626" y="12885"/>
                      <a:pt x="7918" y="11744"/>
                      <a:pt x="7188" y="10648"/>
                    </a:cubicBezTo>
                    <a:cubicBezTo>
                      <a:pt x="4951" y="7224"/>
                      <a:pt x="2920" y="3664"/>
                      <a:pt x="774" y="171"/>
                    </a:cubicBezTo>
                    <a:cubicBezTo>
                      <a:pt x="696" y="51"/>
                      <a:pt x="585" y="1"/>
                      <a:pt x="475"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8"/>
              <p:cNvSpPr/>
              <p:nvPr/>
            </p:nvSpPr>
            <p:spPr>
              <a:xfrm>
                <a:off x="8727372" y="2300275"/>
                <a:ext cx="430795" cy="366502"/>
              </a:xfrm>
              <a:custGeom>
                <a:avLst/>
                <a:gdLst/>
                <a:ahLst/>
                <a:cxnLst/>
                <a:rect l="l" t="t" r="r" b="b"/>
                <a:pathLst>
                  <a:path w="13736" h="11686" extrusionOk="0">
                    <a:moveTo>
                      <a:pt x="518" y="0"/>
                    </a:moveTo>
                    <a:cubicBezTo>
                      <a:pt x="238" y="0"/>
                      <a:pt x="0" y="360"/>
                      <a:pt x="269" y="593"/>
                    </a:cubicBezTo>
                    <a:cubicBezTo>
                      <a:pt x="2894" y="2852"/>
                      <a:pt x="5633" y="4998"/>
                      <a:pt x="8463" y="7007"/>
                    </a:cubicBezTo>
                    <a:cubicBezTo>
                      <a:pt x="10449" y="8422"/>
                      <a:pt x="12115" y="9997"/>
                      <a:pt x="13736" y="11686"/>
                    </a:cubicBezTo>
                    <a:lnTo>
                      <a:pt x="13736" y="10613"/>
                    </a:lnTo>
                    <a:cubicBezTo>
                      <a:pt x="12595" y="9403"/>
                      <a:pt x="11431" y="8285"/>
                      <a:pt x="10061" y="7303"/>
                    </a:cubicBezTo>
                    <a:cubicBezTo>
                      <a:pt x="6888" y="4975"/>
                      <a:pt x="3738" y="2670"/>
                      <a:pt x="748" y="91"/>
                    </a:cubicBezTo>
                    <a:cubicBezTo>
                      <a:pt x="675" y="27"/>
                      <a:pt x="595" y="0"/>
                      <a:pt x="518"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8"/>
              <p:cNvSpPr/>
              <p:nvPr/>
            </p:nvSpPr>
            <p:spPr>
              <a:xfrm>
                <a:off x="8665273" y="2483089"/>
                <a:ext cx="492893" cy="220196"/>
              </a:xfrm>
              <a:custGeom>
                <a:avLst/>
                <a:gdLst/>
                <a:ahLst/>
                <a:cxnLst/>
                <a:rect l="l" t="t" r="r" b="b"/>
                <a:pathLst>
                  <a:path w="15716" h="7021" extrusionOk="0">
                    <a:moveTo>
                      <a:pt x="485" y="0"/>
                    </a:moveTo>
                    <a:cubicBezTo>
                      <a:pt x="124" y="0"/>
                      <a:pt x="1" y="570"/>
                      <a:pt x="400" y="675"/>
                    </a:cubicBezTo>
                    <a:cubicBezTo>
                      <a:pt x="3436" y="1429"/>
                      <a:pt x="6175" y="2912"/>
                      <a:pt x="9074" y="4054"/>
                    </a:cubicBezTo>
                    <a:cubicBezTo>
                      <a:pt x="11379" y="4944"/>
                      <a:pt x="13616" y="5811"/>
                      <a:pt x="15716" y="7021"/>
                    </a:cubicBezTo>
                    <a:lnTo>
                      <a:pt x="15716" y="6222"/>
                    </a:lnTo>
                    <a:cubicBezTo>
                      <a:pt x="13958" y="5218"/>
                      <a:pt x="12087" y="4419"/>
                      <a:pt x="10169" y="3711"/>
                    </a:cubicBezTo>
                    <a:cubicBezTo>
                      <a:pt x="6951" y="2524"/>
                      <a:pt x="3915" y="835"/>
                      <a:pt x="583" y="14"/>
                    </a:cubicBezTo>
                    <a:cubicBezTo>
                      <a:pt x="548" y="5"/>
                      <a:pt x="516" y="0"/>
                      <a:pt x="485"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8"/>
              <p:cNvSpPr/>
              <p:nvPr/>
            </p:nvSpPr>
            <p:spPr>
              <a:xfrm>
                <a:off x="9069921" y="2072486"/>
                <a:ext cx="88254" cy="376664"/>
              </a:xfrm>
              <a:custGeom>
                <a:avLst/>
                <a:gdLst/>
                <a:ahLst/>
                <a:cxnLst/>
                <a:rect l="l" t="t" r="r" b="b"/>
                <a:pathLst>
                  <a:path w="2814" h="12010" extrusionOk="0">
                    <a:moveTo>
                      <a:pt x="418" y="1"/>
                    </a:moveTo>
                    <a:cubicBezTo>
                      <a:pt x="206" y="1"/>
                      <a:pt x="1" y="166"/>
                      <a:pt x="98" y="415"/>
                    </a:cubicBezTo>
                    <a:cubicBezTo>
                      <a:pt x="1262" y="3473"/>
                      <a:pt x="1741" y="6897"/>
                      <a:pt x="2426" y="10093"/>
                    </a:cubicBezTo>
                    <a:cubicBezTo>
                      <a:pt x="2563" y="10732"/>
                      <a:pt x="2677" y="11371"/>
                      <a:pt x="2814" y="12010"/>
                    </a:cubicBezTo>
                    <a:lnTo>
                      <a:pt x="2814" y="8677"/>
                    </a:lnTo>
                    <a:cubicBezTo>
                      <a:pt x="2586" y="7650"/>
                      <a:pt x="2335" y="6623"/>
                      <a:pt x="2129" y="5596"/>
                    </a:cubicBezTo>
                    <a:cubicBezTo>
                      <a:pt x="1764" y="3770"/>
                      <a:pt x="1422" y="1967"/>
                      <a:pt x="760" y="232"/>
                    </a:cubicBezTo>
                    <a:cubicBezTo>
                      <a:pt x="697" y="70"/>
                      <a:pt x="556" y="1"/>
                      <a:pt x="418"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8"/>
              <p:cNvSpPr/>
              <p:nvPr/>
            </p:nvSpPr>
            <p:spPr>
              <a:xfrm>
                <a:off x="8664928" y="3146383"/>
                <a:ext cx="9315" cy="9346"/>
              </a:xfrm>
              <a:custGeom>
                <a:avLst/>
                <a:gdLst/>
                <a:ahLst/>
                <a:cxnLst/>
                <a:rect l="l" t="t" r="r" b="b"/>
                <a:pathLst>
                  <a:path w="297" h="298" extrusionOk="0">
                    <a:moveTo>
                      <a:pt x="297" y="1"/>
                    </a:moveTo>
                    <a:lnTo>
                      <a:pt x="297" y="1"/>
                    </a:lnTo>
                    <a:cubicBezTo>
                      <a:pt x="206" y="24"/>
                      <a:pt x="92" y="69"/>
                      <a:pt x="0" y="92"/>
                    </a:cubicBezTo>
                    <a:cubicBezTo>
                      <a:pt x="69" y="160"/>
                      <a:pt x="137" y="229"/>
                      <a:pt x="206" y="297"/>
                    </a:cubicBezTo>
                    <a:cubicBezTo>
                      <a:pt x="251" y="206"/>
                      <a:pt x="274" y="92"/>
                      <a:pt x="297"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1" name="Google Shape;2371;p38"/>
              <p:cNvGrpSpPr/>
              <p:nvPr/>
            </p:nvGrpSpPr>
            <p:grpSpPr>
              <a:xfrm>
                <a:off x="8344614" y="1291769"/>
                <a:ext cx="813621" cy="626346"/>
                <a:chOff x="8267893" y="1920039"/>
                <a:chExt cx="890274" cy="685355"/>
              </a:xfrm>
            </p:grpSpPr>
            <p:sp>
              <p:nvSpPr>
                <p:cNvPr id="2372" name="Google Shape;2372;p38"/>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8"/>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8"/>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8"/>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8"/>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77" name="Google Shape;2377;p38"/>
            <p:cNvGrpSpPr/>
            <p:nvPr/>
          </p:nvGrpSpPr>
          <p:grpSpPr>
            <a:xfrm>
              <a:off x="7089702" y="2810575"/>
              <a:ext cx="2066580" cy="1703911"/>
              <a:chOff x="7089702" y="2810575"/>
              <a:chExt cx="2066580" cy="1703911"/>
            </a:xfrm>
          </p:grpSpPr>
          <p:sp>
            <p:nvSpPr>
              <p:cNvPr id="2378" name="Google Shape;2378;p38"/>
              <p:cNvSpPr/>
              <p:nvPr/>
            </p:nvSpPr>
            <p:spPr>
              <a:xfrm>
                <a:off x="8531999" y="2810575"/>
                <a:ext cx="624269" cy="1228338"/>
              </a:xfrm>
              <a:custGeom>
                <a:avLst/>
                <a:gdLst/>
                <a:ahLst/>
                <a:cxnLst/>
                <a:rect l="l" t="t" r="r" b="b"/>
                <a:pathLst>
                  <a:path w="18307" h="36019" extrusionOk="0">
                    <a:moveTo>
                      <a:pt x="14906" y="0"/>
                    </a:moveTo>
                    <a:lnTo>
                      <a:pt x="14906" y="0"/>
                    </a:lnTo>
                    <a:cubicBezTo>
                      <a:pt x="14906" y="1"/>
                      <a:pt x="13468" y="4132"/>
                      <a:pt x="13262" y="6049"/>
                    </a:cubicBezTo>
                    <a:cubicBezTo>
                      <a:pt x="13080" y="7966"/>
                      <a:pt x="14084" y="13535"/>
                      <a:pt x="14769" y="15749"/>
                    </a:cubicBezTo>
                    <a:cubicBezTo>
                      <a:pt x="14769" y="15749"/>
                      <a:pt x="13308" y="12896"/>
                      <a:pt x="12646" y="12006"/>
                    </a:cubicBezTo>
                    <a:cubicBezTo>
                      <a:pt x="11619" y="10637"/>
                      <a:pt x="10318" y="8833"/>
                      <a:pt x="9907" y="8400"/>
                    </a:cubicBezTo>
                    <a:cubicBezTo>
                      <a:pt x="9473" y="7943"/>
                      <a:pt x="7670" y="5752"/>
                      <a:pt x="4817" y="4519"/>
                    </a:cubicBezTo>
                    <a:lnTo>
                      <a:pt x="4817" y="4519"/>
                    </a:lnTo>
                    <a:cubicBezTo>
                      <a:pt x="4817" y="4520"/>
                      <a:pt x="8538" y="8468"/>
                      <a:pt x="9154" y="9746"/>
                    </a:cubicBezTo>
                    <a:cubicBezTo>
                      <a:pt x="9770" y="11002"/>
                      <a:pt x="13765" y="16434"/>
                      <a:pt x="15134" y="17005"/>
                    </a:cubicBezTo>
                    <a:lnTo>
                      <a:pt x="15271" y="17918"/>
                    </a:lnTo>
                    <a:cubicBezTo>
                      <a:pt x="15271" y="17918"/>
                      <a:pt x="10820" y="13923"/>
                      <a:pt x="9633" y="12622"/>
                    </a:cubicBezTo>
                    <a:cubicBezTo>
                      <a:pt x="8469" y="11299"/>
                      <a:pt x="6757" y="9472"/>
                      <a:pt x="5981" y="9039"/>
                    </a:cubicBezTo>
                    <a:cubicBezTo>
                      <a:pt x="5182" y="8628"/>
                      <a:pt x="3083" y="7578"/>
                      <a:pt x="3082" y="7578"/>
                    </a:cubicBezTo>
                    <a:lnTo>
                      <a:pt x="3082" y="7578"/>
                    </a:lnTo>
                    <a:cubicBezTo>
                      <a:pt x="3083" y="7578"/>
                      <a:pt x="4292" y="8879"/>
                      <a:pt x="5045" y="9655"/>
                    </a:cubicBezTo>
                    <a:cubicBezTo>
                      <a:pt x="5799" y="10408"/>
                      <a:pt x="8971" y="14631"/>
                      <a:pt x="9884" y="15065"/>
                    </a:cubicBezTo>
                    <a:cubicBezTo>
                      <a:pt x="10820" y="15476"/>
                      <a:pt x="14449" y="18055"/>
                      <a:pt x="15340" y="18397"/>
                    </a:cubicBezTo>
                    <a:lnTo>
                      <a:pt x="15613" y="20200"/>
                    </a:lnTo>
                    <a:cubicBezTo>
                      <a:pt x="15613" y="20200"/>
                      <a:pt x="13924" y="18717"/>
                      <a:pt x="12578" y="17895"/>
                    </a:cubicBezTo>
                    <a:cubicBezTo>
                      <a:pt x="11231" y="17073"/>
                      <a:pt x="6027" y="13307"/>
                      <a:pt x="5319" y="12965"/>
                    </a:cubicBezTo>
                    <a:cubicBezTo>
                      <a:pt x="4589" y="12622"/>
                      <a:pt x="1896" y="11002"/>
                      <a:pt x="1895" y="11002"/>
                    </a:cubicBezTo>
                    <a:lnTo>
                      <a:pt x="1895" y="11002"/>
                    </a:lnTo>
                    <a:cubicBezTo>
                      <a:pt x="1896" y="11002"/>
                      <a:pt x="4498" y="13672"/>
                      <a:pt x="5662" y="14563"/>
                    </a:cubicBezTo>
                    <a:cubicBezTo>
                      <a:pt x="6803" y="15476"/>
                      <a:pt x="9473" y="18648"/>
                      <a:pt x="15659" y="20588"/>
                    </a:cubicBezTo>
                    <a:lnTo>
                      <a:pt x="15819" y="22209"/>
                    </a:lnTo>
                    <a:cubicBezTo>
                      <a:pt x="15819" y="22209"/>
                      <a:pt x="11824" y="19995"/>
                      <a:pt x="10227" y="19310"/>
                    </a:cubicBezTo>
                    <a:cubicBezTo>
                      <a:pt x="8629" y="18648"/>
                      <a:pt x="1667" y="14951"/>
                      <a:pt x="777" y="14768"/>
                    </a:cubicBezTo>
                    <a:lnTo>
                      <a:pt x="777" y="14768"/>
                    </a:lnTo>
                    <a:cubicBezTo>
                      <a:pt x="777" y="14768"/>
                      <a:pt x="3060" y="16731"/>
                      <a:pt x="3516" y="17028"/>
                    </a:cubicBezTo>
                    <a:cubicBezTo>
                      <a:pt x="3950" y="17347"/>
                      <a:pt x="6712" y="19630"/>
                      <a:pt x="8789" y="20246"/>
                    </a:cubicBezTo>
                    <a:cubicBezTo>
                      <a:pt x="10866" y="20885"/>
                      <a:pt x="15842" y="22597"/>
                      <a:pt x="15842" y="22597"/>
                    </a:cubicBezTo>
                    <a:lnTo>
                      <a:pt x="15956" y="23784"/>
                    </a:lnTo>
                    <a:cubicBezTo>
                      <a:pt x="15956" y="23784"/>
                      <a:pt x="10501" y="21547"/>
                      <a:pt x="9588" y="21319"/>
                    </a:cubicBezTo>
                    <a:cubicBezTo>
                      <a:pt x="8675" y="21091"/>
                      <a:pt x="6985" y="20588"/>
                      <a:pt x="6460" y="20314"/>
                    </a:cubicBezTo>
                    <a:cubicBezTo>
                      <a:pt x="5936" y="20041"/>
                      <a:pt x="663" y="18603"/>
                      <a:pt x="92" y="18557"/>
                    </a:cubicBezTo>
                    <a:lnTo>
                      <a:pt x="92" y="18557"/>
                    </a:lnTo>
                    <a:cubicBezTo>
                      <a:pt x="92" y="18557"/>
                      <a:pt x="6575" y="22232"/>
                      <a:pt x="8629" y="22780"/>
                    </a:cubicBezTo>
                    <a:cubicBezTo>
                      <a:pt x="9534" y="23051"/>
                      <a:pt x="13734" y="24286"/>
                      <a:pt x="15942" y="24286"/>
                    </a:cubicBezTo>
                    <a:cubicBezTo>
                      <a:pt x="15962" y="24286"/>
                      <a:pt x="15982" y="24286"/>
                      <a:pt x="16001" y="24286"/>
                    </a:cubicBezTo>
                    <a:lnTo>
                      <a:pt x="16207" y="25975"/>
                    </a:lnTo>
                    <a:cubicBezTo>
                      <a:pt x="16207" y="25975"/>
                      <a:pt x="11185" y="24035"/>
                      <a:pt x="9679" y="23715"/>
                    </a:cubicBezTo>
                    <a:cubicBezTo>
                      <a:pt x="8281" y="23414"/>
                      <a:pt x="2970" y="22079"/>
                      <a:pt x="434" y="22079"/>
                    </a:cubicBezTo>
                    <a:cubicBezTo>
                      <a:pt x="278" y="22079"/>
                      <a:pt x="134" y="22084"/>
                      <a:pt x="1" y="22095"/>
                    </a:cubicBezTo>
                    <a:cubicBezTo>
                      <a:pt x="1" y="22095"/>
                      <a:pt x="5981" y="24583"/>
                      <a:pt x="8309" y="24994"/>
                    </a:cubicBezTo>
                    <a:cubicBezTo>
                      <a:pt x="10638" y="25382"/>
                      <a:pt x="16253" y="26318"/>
                      <a:pt x="16253" y="26318"/>
                    </a:cubicBezTo>
                    <a:lnTo>
                      <a:pt x="16344" y="27094"/>
                    </a:lnTo>
                    <a:cubicBezTo>
                      <a:pt x="16344" y="27094"/>
                      <a:pt x="10249" y="26066"/>
                      <a:pt x="7716" y="25930"/>
                    </a:cubicBezTo>
                    <a:cubicBezTo>
                      <a:pt x="6308" y="25866"/>
                      <a:pt x="4358" y="25852"/>
                      <a:pt x="2903" y="25852"/>
                    </a:cubicBezTo>
                    <a:cubicBezTo>
                      <a:pt x="1739" y="25852"/>
                      <a:pt x="891" y="25861"/>
                      <a:pt x="891" y="25861"/>
                    </a:cubicBezTo>
                    <a:cubicBezTo>
                      <a:pt x="891" y="25861"/>
                      <a:pt x="4383" y="27048"/>
                      <a:pt x="6460" y="27573"/>
                    </a:cubicBezTo>
                    <a:cubicBezTo>
                      <a:pt x="7678" y="27873"/>
                      <a:pt x="9113" y="27976"/>
                      <a:pt x="10511" y="27976"/>
                    </a:cubicBezTo>
                    <a:cubicBezTo>
                      <a:pt x="13255" y="27976"/>
                      <a:pt x="15853" y="27580"/>
                      <a:pt x="16367" y="27504"/>
                    </a:cubicBezTo>
                    <a:lnTo>
                      <a:pt x="16481" y="28052"/>
                    </a:lnTo>
                    <a:cubicBezTo>
                      <a:pt x="16481" y="28052"/>
                      <a:pt x="14061" y="28783"/>
                      <a:pt x="9930" y="29216"/>
                    </a:cubicBezTo>
                    <a:cubicBezTo>
                      <a:pt x="5799" y="29650"/>
                      <a:pt x="3676" y="31202"/>
                      <a:pt x="3676" y="31202"/>
                    </a:cubicBezTo>
                    <a:cubicBezTo>
                      <a:pt x="3676" y="31202"/>
                      <a:pt x="4531" y="31333"/>
                      <a:pt x="5921" y="31333"/>
                    </a:cubicBezTo>
                    <a:cubicBezTo>
                      <a:pt x="8385" y="31333"/>
                      <a:pt x="12530" y="30922"/>
                      <a:pt x="16572" y="28646"/>
                    </a:cubicBezTo>
                    <a:lnTo>
                      <a:pt x="16641" y="28920"/>
                    </a:lnTo>
                    <a:cubicBezTo>
                      <a:pt x="16641" y="28920"/>
                      <a:pt x="13399" y="30837"/>
                      <a:pt x="12646" y="31613"/>
                    </a:cubicBezTo>
                    <a:cubicBezTo>
                      <a:pt x="11870" y="32389"/>
                      <a:pt x="9314" y="34786"/>
                      <a:pt x="9314" y="34786"/>
                    </a:cubicBezTo>
                    <a:cubicBezTo>
                      <a:pt x="9314" y="34786"/>
                      <a:pt x="12144" y="33667"/>
                      <a:pt x="13810" y="32526"/>
                    </a:cubicBezTo>
                    <a:cubicBezTo>
                      <a:pt x="15476" y="31362"/>
                      <a:pt x="16778" y="29308"/>
                      <a:pt x="16778" y="29308"/>
                    </a:cubicBezTo>
                    <a:cubicBezTo>
                      <a:pt x="16778" y="29308"/>
                      <a:pt x="17531" y="32800"/>
                      <a:pt x="18307" y="36018"/>
                    </a:cubicBezTo>
                    <a:lnTo>
                      <a:pt x="18307" y="33211"/>
                    </a:lnTo>
                    <a:cubicBezTo>
                      <a:pt x="17691" y="31088"/>
                      <a:pt x="17120" y="29125"/>
                      <a:pt x="16960" y="28258"/>
                    </a:cubicBezTo>
                    <a:lnTo>
                      <a:pt x="16960" y="28258"/>
                    </a:lnTo>
                    <a:cubicBezTo>
                      <a:pt x="16960" y="28258"/>
                      <a:pt x="17577" y="28372"/>
                      <a:pt x="18307" y="28554"/>
                    </a:cubicBezTo>
                    <a:lnTo>
                      <a:pt x="18307" y="27892"/>
                    </a:lnTo>
                    <a:cubicBezTo>
                      <a:pt x="17599" y="27915"/>
                      <a:pt x="16869" y="27938"/>
                      <a:pt x="16869" y="27938"/>
                    </a:cubicBezTo>
                    <a:lnTo>
                      <a:pt x="16755" y="27231"/>
                    </a:lnTo>
                    <a:cubicBezTo>
                      <a:pt x="16755" y="27231"/>
                      <a:pt x="17325" y="26929"/>
                      <a:pt x="17976" y="26929"/>
                    </a:cubicBezTo>
                    <a:cubicBezTo>
                      <a:pt x="18085" y="26929"/>
                      <a:pt x="18196" y="26937"/>
                      <a:pt x="18307" y="26957"/>
                    </a:cubicBezTo>
                    <a:lnTo>
                      <a:pt x="18307" y="26112"/>
                    </a:lnTo>
                    <a:cubicBezTo>
                      <a:pt x="17531" y="26363"/>
                      <a:pt x="16800" y="26614"/>
                      <a:pt x="16778" y="26683"/>
                    </a:cubicBezTo>
                    <a:cubicBezTo>
                      <a:pt x="16774" y="26687"/>
                      <a:pt x="16771" y="26689"/>
                      <a:pt x="16768" y="26689"/>
                    </a:cubicBezTo>
                    <a:cubicBezTo>
                      <a:pt x="16699" y="26689"/>
                      <a:pt x="16595" y="25815"/>
                      <a:pt x="16595" y="25815"/>
                    </a:cubicBezTo>
                    <a:cubicBezTo>
                      <a:pt x="16595" y="25815"/>
                      <a:pt x="17371" y="25587"/>
                      <a:pt x="18307" y="25268"/>
                    </a:cubicBezTo>
                    <a:lnTo>
                      <a:pt x="18307" y="24240"/>
                    </a:lnTo>
                    <a:cubicBezTo>
                      <a:pt x="17371" y="24857"/>
                      <a:pt x="16595" y="25359"/>
                      <a:pt x="16595" y="25359"/>
                    </a:cubicBezTo>
                    <a:lnTo>
                      <a:pt x="16367" y="23236"/>
                    </a:lnTo>
                    <a:cubicBezTo>
                      <a:pt x="16367" y="23236"/>
                      <a:pt x="17303" y="22917"/>
                      <a:pt x="18307" y="22574"/>
                    </a:cubicBezTo>
                    <a:lnTo>
                      <a:pt x="18307" y="21364"/>
                    </a:lnTo>
                    <a:cubicBezTo>
                      <a:pt x="17439" y="22026"/>
                      <a:pt x="16321" y="22871"/>
                      <a:pt x="16321" y="22871"/>
                    </a:cubicBezTo>
                    <a:lnTo>
                      <a:pt x="16138" y="20817"/>
                    </a:lnTo>
                    <a:cubicBezTo>
                      <a:pt x="16138" y="20817"/>
                      <a:pt x="16960" y="20817"/>
                      <a:pt x="17759" y="20041"/>
                    </a:cubicBezTo>
                    <a:cubicBezTo>
                      <a:pt x="17919" y="19904"/>
                      <a:pt x="18101" y="19721"/>
                      <a:pt x="18307" y="19538"/>
                    </a:cubicBezTo>
                    <a:lnTo>
                      <a:pt x="18307" y="17758"/>
                    </a:lnTo>
                    <a:cubicBezTo>
                      <a:pt x="17485" y="18466"/>
                      <a:pt x="16663" y="19333"/>
                      <a:pt x="16070" y="20337"/>
                    </a:cubicBezTo>
                    <a:lnTo>
                      <a:pt x="15819" y="18397"/>
                    </a:lnTo>
                    <a:cubicBezTo>
                      <a:pt x="15819" y="18397"/>
                      <a:pt x="16823" y="16891"/>
                      <a:pt x="18307" y="15544"/>
                    </a:cubicBezTo>
                    <a:lnTo>
                      <a:pt x="18307" y="14106"/>
                    </a:lnTo>
                    <a:cubicBezTo>
                      <a:pt x="17873" y="14585"/>
                      <a:pt x="17508" y="15019"/>
                      <a:pt x="17325" y="15270"/>
                    </a:cubicBezTo>
                    <a:cubicBezTo>
                      <a:pt x="16778" y="16092"/>
                      <a:pt x="15591" y="17849"/>
                      <a:pt x="15591" y="17849"/>
                    </a:cubicBezTo>
                    <a:lnTo>
                      <a:pt x="15545" y="17279"/>
                    </a:lnTo>
                    <a:cubicBezTo>
                      <a:pt x="15545" y="17279"/>
                      <a:pt x="17211" y="14220"/>
                      <a:pt x="18307" y="12212"/>
                    </a:cubicBezTo>
                    <a:lnTo>
                      <a:pt x="18307" y="10089"/>
                    </a:lnTo>
                    <a:cubicBezTo>
                      <a:pt x="17097" y="12348"/>
                      <a:pt x="15705" y="15567"/>
                      <a:pt x="15636" y="15978"/>
                    </a:cubicBezTo>
                    <a:cubicBezTo>
                      <a:pt x="15636" y="15978"/>
                      <a:pt x="15568" y="15247"/>
                      <a:pt x="15796" y="14677"/>
                    </a:cubicBezTo>
                    <a:cubicBezTo>
                      <a:pt x="16001" y="14083"/>
                      <a:pt x="16686" y="11595"/>
                      <a:pt x="16892" y="10956"/>
                    </a:cubicBezTo>
                    <a:cubicBezTo>
                      <a:pt x="17097" y="10317"/>
                      <a:pt x="17759" y="7281"/>
                      <a:pt x="18033" y="6186"/>
                    </a:cubicBezTo>
                    <a:cubicBezTo>
                      <a:pt x="18101" y="5889"/>
                      <a:pt x="18193" y="5501"/>
                      <a:pt x="18307" y="5067"/>
                    </a:cubicBezTo>
                    <a:lnTo>
                      <a:pt x="18307" y="3606"/>
                    </a:lnTo>
                    <a:cubicBezTo>
                      <a:pt x="17850" y="4337"/>
                      <a:pt x="17280" y="5410"/>
                      <a:pt x="16778" y="6733"/>
                    </a:cubicBezTo>
                    <a:cubicBezTo>
                      <a:pt x="15865" y="9244"/>
                      <a:pt x="15225" y="14859"/>
                      <a:pt x="15225" y="15407"/>
                    </a:cubicBezTo>
                    <a:cubicBezTo>
                      <a:pt x="15225" y="15407"/>
                      <a:pt x="15066" y="9975"/>
                      <a:pt x="14906" y="9564"/>
                    </a:cubicBezTo>
                    <a:cubicBezTo>
                      <a:pt x="14746" y="9130"/>
                      <a:pt x="14837" y="5547"/>
                      <a:pt x="14883" y="5136"/>
                    </a:cubicBezTo>
                    <a:cubicBezTo>
                      <a:pt x="14929" y="4725"/>
                      <a:pt x="14906" y="1"/>
                      <a:pt x="14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8"/>
              <p:cNvSpPr/>
              <p:nvPr/>
            </p:nvSpPr>
            <p:spPr>
              <a:xfrm>
                <a:off x="7359031" y="3454273"/>
                <a:ext cx="1297164" cy="1060213"/>
              </a:xfrm>
              <a:custGeom>
                <a:avLst/>
                <a:gdLst/>
                <a:ahLst/>
                <a:cxnLst/>
                <a:rect l="l" t="t" r="r" b="b"/>
                <a:pathLst>
                  <a:path w="38040" h="31089" extrusionOk="0">
                    <a:moveTo>
                      <a:pt x="12326" y="1"/>
                    </a:moveTo>
                    <a:cubicBezTo>
                      <a:pt x="12321" y="10"/>
                      <a:pt x="12319" y="28"/>
                      <a:pt x="12320" y="52"/>
                    </a:cubicBezTo>
                    <a:lnTo>
                      <a:pt x="12320" y="52"/>
                    </a:lnTo>
                    <a:cubicBezTo>
                      <a:pt x="12324" y="18"/>
                      <a:pt x="12326" y="1"/>
                      <a:pt x="12326" y="1"/>
                    </a:cubicBezTo>
                    <a:close/>
                    <a:moveTo>
                      <a:pt x="12320" y="52"/>
                    </a:moveTo>
                    <a:cubicBezTo>
                      <a:pt x="12283" y="394"/>
                      <a:pt x="12097" y="2387"/>
                      <a:pt x="12554" y="4360"/>
                    </a:cubicBezTo>
                    <a:cubicBezTo>
                      <a:pt x="13079" y="6506"/>
                      <a:pt x="15430" y="11641"/>
                      <a:pt x="15772" y="12052"/>
                    </a:cubicBezTo>
                    <a:cubicBezTo>
                      <a:pt x="15772" y="12052"/>
                      <a:pt x="15179" y="11619"/>
                      <a:pt x="14882" y="11071"/>
                    </a:cubicBezTo>
                    <a:cubicBezTo>
                      <a:pt x="14586" y="10500"/>
                      <a:pt x="13193" y="8355"/>
                      <a:pt x="12851" y="7784"/>
                    </a:cubicBezTo>
                    <a:cubicBezTo>
                      <a:pt x="12508" y="7213"/>
                      <a:pt x="10660" y="4703"/>
                      <a:pt x="10021" y="3767"/>
                    </a:cubicBezTo>
                    <a:cubicBezTo>
                      <a:pt x="9359" y="2854"/>
                      <a:pt x="7966" y="617"/>
                      <a:pt x="7966" y="617"/>
                    </a:cubicBezTo>
                    <a:lnTo>
                      <a:pt x="7966" y="617"/>
                    </a:lnTo>
                    <a:cubicBezTo>
                      <a:pt x="7966" y="617"/>
                      <a:pt x="8332" y="2671"/>
                      <a:pt x="9610" y="5045"/>
                    </a:cubicBezTo>
                    <a:cubicBezTo>
                      <a:pt x="10888" y="7419"/>
                      <a:pt x="14654" y="11619"/>
                      <a:pt x="15065" y="11984"/>
                    </a:cubicBezTo>
                    <a:cubicBezTo>
                      <a:pt x="15065" y="11984"/>
                      <a:pt x="10888" y="8492"/>
                      <a:pt x="10477" y="8332"/>
                    </a:cubicBezTo>
                    <a:cubicBezTo>
                      <a:pt x="10066" y="8172"/>
                      <a:pt x="7418" y="5730"/>
                      <a:pt x="7145" y="5433"/>
                    </a:cubicBezTo>
                    <a:cubicBezTo>
                      <a:pt x="6871" y="5113"/>
                      <a:pt x="3310" y="2009"/>
                      <a:pt x="3310" y="2009"/>
                    </a:cubicBezTo>
                    <a:lnTo>
                      <a:pt x="3310" y="2009"/>
                    </a:lnTo>
                    <a:cubicBezTo>
                      <a:pt x="3310" y="2010"/>
                      <a:pt x="5456" y="5844"/>
                      <a:pt x="6779" y="7236"/>
                    </a:cubicBezTo>
                    <a:cubicBezTo>
                      <a:pt x="8080" y="8651"/>
                      <a:pt x="12919" y="11596"/>
                      <a:pt x="15019" y="12532"/>
                    </a:cubicBezTo>
                    <a:cubicBezTo>
                      <a:pt x="15019" y="12532"/>
                      <a:pt x="11915" y="11733"/>
                      <a:pt x="10819" y="11641"/>
                    </a:cubicBezTo>
                    <a:cubicBezTo>
                      <a:pt x="9188" y="11533"/>
                      <a:pt x="7101" y="11320"/>
                      <a:pt x="6375" y="11320"/>
                    </a:cubicBezTo>
                    <a:cubicBezTo>
                      <a:pt x="6339" y="11320"/>
                      <a:pt x="6306" y="11321"/>
                      <a:pt x="6277" y="11322"/>
                    </a:cubicBezTo>
                    <a:cubicBezTo>
                      <a:pt x="5684" y="11345"/>
                      <a:pt x="2831" y="11231"/>
                      <a:pt x="0" y="12554"/>
                    </a:cubicBezTo>
                    <a:cubicBezTo>
                      <a:pt x="0" y="12554"/>
                      <a:pt x="1188" y="12520"/>
                      <a:pt x="2592" y="12520"/>
                    </a:cubicBezTo>
                    <a:cubicBezTo>
                      <a:pt x="4197" y="12520"/>
                      <a:pt x="6084" y="12565"/>
                      <a:pt x="6802" y="12760"/>
                    </a:cubicBezTo>
                    <a:cubicBezTo>
                      <a:pt x="7729" y="13027"/>
                      <a:pt x="11193" y="13402"/>
                      <a:pt x="13704" y="13402"/>
                    </a:cubicBezTo>
                    <a:cubicBezTo>
                      <a:pt x="14843" y="13402"/>
                      <a:pt x="15786" y="13324"/>
                      <a:pt x="16206" y="13125"/>
                    </a:cubicBezTo>
                    <a:lnTo>
                      <a:pt x="16982" y="13604"/>
                    </a:lnTo>
                    <a:cubicBezTo>
                      <a:pt x="16982" y="13604"/>
                      <a:pt x="11048" y="14289"/>
                      <a:pt x="9290" y="14312"/>
                    </a:cubicBezTo>
                    <a:cubicBezTo>
                      <a:pt x="7510" y="14335"/>
                      <a:pt x="4999" y="14380"/>
                      <a:pt x="4177" y="14700"/>
                    </a:cubicBezTo>
                    <a:cubicBezTo>
                      <a:pt x="3333" y="14997"/>
                      <a:pt x="1164" y="15887"/>
                      <a:pt x="1164" y="15887"/>
                    </a:cubicBezTo>
                    <a:cubicBezTo>
                      <a:pt x="1164" y="15887"/>
                      <a:pt x="2945" y="15841"/>
                      <a:pt x="4017" y="15796"/>
                    </a:cubicBezTo>
                    <a:cubicBezTo>
                      <a:pt x="4101" y="15790"/>
                      <a:pt x="4212" y="15788"/>
                      <a:pt x="4346" y="15788"/>
                    </a:cubicBezTo>
                    <a:cubicBezTo>
                      <a:pt x="5334" y="15788"/>
                      <a:pt x="7560" y="15919"/>
                      <a:pt x="9251" y="15919"/>
                    </a:cubicBezTo>
                    <a:cubicBezTo>
                      <a:pt x="10196" y="15919"/>
                      <a:pt x="10975" y="15878"/>
                      <a:pt x="11276" y="15750"/>
                    </a:cubicBezTo>
                    <a:cubicBezTo>
                      <a:pt x="12212" y="15339"/>
                      <a:pt x="16526" y="14312"/>
                      <a:pt x="17370" y="13878"/>
                    </a:cubicBezTo>
                    <a:lnTo>
                      <a:pt x="18900" y="14860"/>
                    </a:lnTo>
                    <a:cubicBezTo>
                      <a:pt x="18900" y="14860"/>
                      <a:pt x="16686" y="15134"/>
                      <a:pt x="15179" y="15590"/>
                    </a:cubicBezTo>
                    <a:cubicBezTo>
                      <a:pt x="13650" y="16069"/>
                      <a:pt x="7418" y="17485"/>
                      <a:pt x="6665" y="17781"/>
                    </a:cubicBezTo>
                    <a:cubicBezTo>
                      <a:pt x="5935" y="18101"/>
                      <a:pt x="2922" y="19037"/>
                      <a:pt x="2922" y="19037"/>
                    </a:cubicBezTo>
                    <a:cubicBezTo>
                      <a:pt x="2922" y="19037"/>
                      <a:pt x="6665" y="18854"/>
                      <a:pt x="8103" y="18580"/>
                    </a:cubicBezTo>
                    <a:cubicBezTo>
                      <a:pt x="9541" y="18329"/>
                      <a:pt x="13673" y="18420"/>
                      <a:pt x="19242" y="15065"/>
                    </a:cubicBezTo>
                    <a:lnTo>
                      <a:pt x="20566" y="16047"/>
                    </a:lnTo>
                    <a:cubicBezTo>
                      <a:pt x="20566" y="16047"/>
                      <a:pt x="16252" y="17576"/>
                      <a:pt x="14677" y="18329"/>
                    </a:cubicBezTo>
                    <a:cubicBezTo>
                      <a:pt x="13125" y="19082"/>
                      <a:pt x="5752" y="21844"/>
                      <a:pt x="5022" y="22369"/>
                    </a:cubicBezTo>
                    <a:cubicBezTo>
                      <a:pt x="5022" y="22369"/>
                      <a:pt x="8012" y="21958"/>
                      <a:pt x="8537" y="21821"/>
                    </a:cubicBezTo>
                    <a:cubicBezTo>
                      <a:pt x="9039" y="21707"/>
                      <a:pt x="12577" y="21160"/>
                      <a:pt x="14449" y="19995"/>
                    </a:cubicBezTo>
                    <a:cubicBezTo>
                      <a:pt x="16297" y="18854"/>
                      <a:pt x="20863" y="16275"/>
                      <a:pt x="20863" y="16275"/>
                    </a:cubicBezTo>
                    <a:lnTo>
                      <a:pt x="21844" y="16982"/>
                    </a:lnTo>
                    <a:cubicBezTo>
                      <a:pt x="21844" y="16982"/>
                      <a:pt x="16526" y="19585"/>
                      <a:pt x="15750" y="20110"/>
                    </a:cubicBezTo>
                    <a:cubicBezTo>
                      <a:pt x="14996" y="20635"/>
                      <a:pt x="13490" y="21570"/>
                      <a:pt x="12942" y="21776"/>
                    </a:cubicBezTo>
                    <a:cubicBezTo>
                      <a:pt x="12394" y="22004"/>
                      <a:pt x="7806" y="24994"/>
                      <a:pt x="7396" y="25382"/>
                    </a:cubicBezTo>
                    <a:cubicBezTo>
                      <a:pt x="7396" y="25382"/>
                      <a:pt x="14449" y="22963"/>
                      <a:pt x="16229" y="21821"/>
                    </a:cubicBezTo>
                    <a:cubicBezTo>
                      <a:pt x="17005" y="21296"/>
                      <a:pt x="20794" y="18923"/>
                      <a:pt x="22232" y="17279"/>
                    </a:cubicBezTo>
                    <a:lnTo>
                      <a:pt x="23624" y="18238"/>
                    </a:lnTo>
                    <a:cubicBezTo>
                      <a:pt x="23624" y="18238"/>
                      <a:pt x="18854" y="20726"/>
                      <a:pt x="17621" y="21639"/>
                    </a:cubicBezTo>
                    <a:cubicBezTo>
                      <a:pt x="16389" y="22552"/>
                      <a:pt x="11390" y="25953"/>
                      <a:pt x="9998" y="27802"/>
                    </a:cubicBezTo>
                    <a:cubicBezTo>
                      <a:pt x="9998" y="27802"/>
                      <a:pt x="15795" y="24994"/>
                      <a:pt x="17667" y="23511"/>
                    </a:cubicBezTo>
                    <a:cubicBezTo>
                      <a:pt x="19516" y="22027"/>
                      <a:pt x="23921" y="18443"/>
                      <a:pt x="23921" y="18443"/>
                    </a:cubicBezTo>
                    <a:lnTo>
                      <a:pt x="24560" y="18900"/>
                    </a:lnTo>
                    <a:cubicBezTo>
                      <a:pt x="24560" y="18900"/>
                      <a:pt x="19744" y="22757"/>
                      <a:pt x="17987" y="24583"/>
                    </a:cubicBezTo>
                    <a:cubicBezTo>
                      <a:pt x="16206" y="26387"/>
                      <a:pt x="13399" y="29628"/>
                      <a:pt x="13399" y="29628"/>
                    </a:cubicBezTo>
                    <a:cubicBezTo>
                      <a:pt x="13399" y="29628"/>
                      <a:pt x="16594" y="27824"/>
                      <a:pt x="18375" y="26615"/>
                    </a:cubicBezTo>
                    <a:cubicBezTo>
                      <a:pt x="21433" y="24492"/>
                      <a:pt x="24446" y="19813"/>
                      <a:pt x="24880" y="19128"/>
                    </a:cubicBezTo>
                    <a:lnTo>
                      <a:pt x="25382" y="19425"/>
                    </a:lnTo>
                    <a:cubicBezTo>
                      <a:pt x="25382" y="19425"/>
                      <a:pt x="24332" y="21707"/>
                      <a:pt x="21912" y="25108"/>
                    </a:cubicBezTo>
                    <a:cubicBezTo>
                      <a:pt x="19493" y="28486"/>
                      <a:pt x="19242" y="31089"/>
                      <a:pt x="19242" y="31089"/>
                    </a:cubicBezTo>
                    <a:cubicBezTo>
                      <a:pt x="19242" y="31089"/>
                      <a:pt x="24355" y="26820"/>
                      <a:pt x="25884" y="19744"/>
                    </a:cubicBezTo>
                    <a:lnTo>
                      <a:pt x="26112" y="19881"/>
                    </a:lnTo>
                    <a:cubicBezTo>
                      <a:pt x="26112" y="19881"/>
                      <a:pt x="25405" y="23579"/>
                      <a:pt x="25496" y="24652"/>
                    </a:cubicBezTo>
                    <a:cubicBezTo>
                      <a:pt x="25565" y="25725"/>
                      <a:pt x="25679" y="29240"/>
                      <a:pt x="25679" y="29240"/>
                    </a:cubicBezTo>
                    <a:cubicBezTo>
                      <a:pt x="25679" y="29240"/>
                      <a:pt x="26706" y="26387"/>
                      <a:pt x="26957" y="24378"/>
                    </a:cubicBezTo>
                    <a:cubicBezTo>
                      <a:pt x="27185" y="22347"/>
                      <a:pt x="26500" y="20018"/>
                      <a:pt x="26500" y="20018"/>
                    </a:cubicBezTo>
                    <a:lnTo>
                      <a:pt x="26500" y="20018"/>
                    </a:lnTo>
                    <a:cubicBezTo>
                      <a:pt x="26501" y="20019"/>
                      <a:pt x="36064" y="25405"/>
                      <a:pt x="37479" y="25610"/>
                    </a:cubicBezTo>
                    <a:cubicBezTo>
                      <a:pt x="37490" y="25612"/>
                      <a:pt x="37500" y="25613"/>
                      <a:pt x="37511" y="25613"/>
                    </a:cubicBezTo>
                    <a:cubicBezTo>
                      <a:pt x="37756" y="25613"/>
                      <a:pt x="38040" y="25122"/>
                      <a:pt x="37799" y="24903"/>
                    </a:cubicBezTo>
                    <a:cubicBezTo>
                      <a:pt x="37548" y="24697"/>
                      <a:pt x="27893" y="20383"/>
                      <a:pt x="25838" y="19219"/>
                    </a:cubicBezTo>
                    <a:cubicBezTo>
                      <a:pt x="25838" y="19219"/>
                      <a:pt x="26569" y="18580"/>
                      <a:pt x="27413" y="18124"/>
                    </a:cubicBezTo>
                    <a:cubicBezTo>
                      <a:pt x="28235" y="17644"/>
                      <a:pt x="30860" y="16480"/>
                      <a:pt x="31613" y="15773"/>
                    </a:cubicBezTo>
                    <a:cubicBezTo>
                      <a:pt x="32366" y="15065"/>
                      <a:pt x="33690" y="13376"/>
                      <a:pt x="34124" y="12942"/>
                    </a:cubicBezTo>
                    <a:lnTo>
                      <a:pt x="34124" y="12942"/>
                    </a:lnTo>
                    <a:cubicBezTo>
                      <a:pt x="34124" y="12943"/>
                      <a:pt x="30426" y="14768"/>
                      <a:pt x="29993" y="15042"/>
                    </a:cubicBezTo>
                    <a:cubicBezTo>
                      <a:pt x="29582" y="15316"/>
                      <a:pt x="27710" y="16480"/>
                      <a:pt x="27208" y="17051"/>
                    </a:cubicBezTo>
                    <a:cubicBezTo>
                      <a:pt x="26706" y="17622"/>
                      <a:pt x="25542" y="19037"/>
                      <a:pt x="25542" y="19037"/>
                    </a:cubicBezTo>
                    <a:lnTo>
                      <a:pt x="24925" y="18649"/>
                    </a:lnTo>
                    <a:cubicBezTo>
                      <a:pt x="24925" y="18649"/>
                      <a:pt x="25154" y="17736"/>
                      <a:pt x="25838" y="17256"/>
                    </a:cubicBezTo>
                    <a:cubicBezTo>
                      <a:pt x="26523" y="16754"/>
                      <a:pt x="28395" y="14586"/>
                      <a:pt x="28988" y="13353"/>
                    </a:cubicBezTo>
                    <a:cubicBezTo>
                      <a:pt x="29582" y="12144"/>
                      <a:pt x="31408" y="9268"/>
                      <a:pt x="31750" y="7510"/>
                    </a:cubicBezTo>
                    <a:lnTo>
                      <a:pt x="31750" y="7510"/>
                    </a:lnTo>
                    <a:cubicBezTo>
                      <a:pt x="31750" y="7510"/>
                      <a:pt x="30495" y="8400"/>
                      <a:pt x="29102" y="10203"/>
                    </a:cubicBezTo>
                    <a:cubicBezTo>
                      <a:pt x="27687" y="12029"/>
                      <a:pt x="26204" y="14563"/>
                      <a:pt x="25816" y="15293"/>
                    </a:cubicBezTo>
                    <a:cubicBezTo>
                      <a:pt x="25428" y="16047"/>
                      <a:pt x="24515" y="18169"/>
                      <a:pt x="24537" y="18284"/>
                    </a:cubicBezTo>
                    <a:cubicBezTo>
                      <a:pt x="24540" y="18294"/>
                      <a:pt x="24534" y="18299"/>
                      <a:pt x="24523" y="18299"/>
                    </a:cubicBezTo>
                    <a:cubicBezTo>
                      <a:pt x="24417" y="18299"/>
                      <a:pt x="23761" y="17850"/>
                      <a:pt x="23761" y="17850"/>
                    </a:cubicBezTo>
                    <a:cubicBezTo>
                      <a:pt x="23761" y="17850"/>
                      <a:pt x="24606" y="16115"/>
                      <a:pt x="25108" y="14563"/>
                    </a:cubicBezTo>
                    <a:cubicBezTo>
                      <a:pt x="25610" y="13011"/>
                      <a:pt x="26569" y="9290"/>
                      <a:pt x="26729" y="8857"/>
                    </a:cubicBezTo>
                    <a:cubicBezTo>
                      <a:pt x="26888" y="8400"/>
                      <a:pt x="28144" y="4360"/>
                      <a:pt x="28441" y="3881"/>
                    </a:cubicBezTo>
                    <a:lnTo>
                      <a:pt x="28441" y="3881"/>
                    </a:lnTo>
                    <a:cubicBezTo>
                      <a:pt x="28440" y="3881"/>
                      <a:pt x="26888" y="5068"/>
                      <a:pt x="26204" y="6665"/>
                    </a:cubicBezTo>
                    <a:cubicBezTo>
                      <a:pt x="25542" y="8240"/>
                      <a:pt x="24423" y="10911"/>
                      <a:pt x="24264" y="11938"/>
                    </a:cubicBezTo>
                    <a:cubicBezTo>
                      <a:pt x="24081" y="12965"/>
                      <a:pt x="23419" y="17553"/>
                      <a:pt x="23419" y="17553"/>
                    </a:cubicBezTo>
                    <a:lnTo>
                      <a:pt x="21684" y="16298"/>
                    </a:lnTo>
                    <a:cubicBezTo>
                      <a:pt x="21684" y="16298"/>
                      <a:pt x="23122" y="13011"/>
                      <a:pt x="23305" y="12121"/>
                    </a:cubicBezTo>
                    <a:cubicBezTo>
                      <a:pt x="23487" y="11208"/>
                      <a:pt x="24058" y="7419"/>
                      <a:pt x="24286" y="6346"/>
                    </a:cubicBezTo>
                    <a:cubicBezTo>
                      <a:pt x="24515" y="5250"/>
                      <a:pt x="24903" y="2306"/>
                      <a:pt x="24903" y="2306"/>
                    </a:cubicBezTo>
                    <a:lnTo>
                      <a:pt x="24903" y="2306"/>
                    </a:lnTo>
                    <a:cubicBezTo>
                      <a:pt x="24902" y="2306"/>
                      <a:pt x="22803" y="6209"/>
                      <a:pt x="22506" y="7122"/>
                    </a:cubicBezTo>
                    <a:cubicBezTo>
                      <a:pt x="22209" y="8058"/>
                      <a:pt x="21684" y="11801"/>
                      <a:pt x="21639" y="12577"/>
                    </a:cubicBezTo>
                    <a:cubicBezTo>
                      <a:pt x="21593" y="13353"/>
                      <a:pt x="21388" y="16092"/>
                      <a:pt x="21388" y="16092"/>
                    </a:cubicBezTo>
                    <a:lnTo>
                      <a:pt x="19721" y="14883"/>
                    </a:lnTo>
                    <a:cubicBezTo>
                      <a:pt x="19721" y="14883"/>
                      <a:pt x="20269" y="14266"/>
                      <a:pt x="20223" y="13148"/>
                    </a:cubicBezTo>
                    <a:cubicBezTo>
                      <a:pt x="20201" y="12029"/>
                      <a:pt x="20178" y="9245"/>
                      <a:pt x="20315" y="8880"/>
                    </a:cubicBezTo>
                    <a:cubicBezTo>
                      <a:pt x="20452" y="8514"/>
                      <a:pt x="21091" y="5273"/>
                      <a:pt x="21159" y="4885"/>
                    </a:cubicBezTo>
                    <a:cubicBezTo>
                      <a:pt x="21205" y="4520"/>
                      <a:pt x="21456" y="2078"/>
                      <a:pt x="21479" y="2009"/>
                    </a:cubicBezTo>
                    <a:cubicBezTo>
                      <a:pt x="21479" y="2008"/>
                      <a:pt x="21479" y="2008"/>
                      <a:pt x="21478" y="2008"/>
                    </a:cubicBezTo>
                    <a:cubicBezTo>
                      <a:pt x="21438" y="2008"/>
                      <a:pt x="19514" y="6288"/>
                      <a:pt x="19356" y="7327"/>
                    </a:cubicBezTo>
                    <a:cubicBezTo>
                      <a:pt x="19173" y="8400"/>
                      <a:pt x="18375" y="11756"/>
                      <a:pt x="19310" y="14609"/>
                    </a:cubicBezTo>
                    <a:lnTo>
                      <a:pt x="17690" y="13536"/>
                    </a:lnTo>
                    <a:cubicBezTo>
                      <a:pt x="17690" y="13536"/>
                      <a:pt x="17005" y="10911"/>
                      <a:pt x="17279" y="8446"/>
                    </a:cubicBezTo>
                    <a:cubicBezTo>
                      <a:pt x="17553" y="5958"/>
                      <a:pt x="17758" y="1438"/>
                      <a:pt x="17393" y="434"/>
                    </a:cubicBezTo>
                    <a:lnTo>
                      <a:pt x="17393" y="434"/>
                    </a:lnTo>
                    <a:cubicBezTo>
                      <a:pt x="17393" y="434"/>
                      <a:pt x="16252" y="2945"/>
                      <a:pt x="16069" y="4451"/>
                    </a:cubicBezTo>
                    <a:cubicBezTo>
                      <a:pt x="15864" y="5935"/>
                      <a:pt x="16115" y="9336"/>
                      <a:pt x="16366" y="10318"/>
                    </a:cubicBezTo>
                    <a:cubicBezTo>
                      <a:pt x="16617" y="11276"/>
                      <a:pt x="17119" y="13330"/>
                      <a:pt x="17119" y="13330"/>
                    </a:cubicBezTo>
                    <a:lnTo>
                      <a:pt x="16686" y="12988"/>
                    </a:lnTo>
                    <a:cubicBezTo>
                      <a:pt x="16686" y="12988"/>
                      <a:pt x="14494" y="6917"/>
                      <a:pt x="14129" y="5867"/>
                    </a:cubicBezTo>
                    <a:cubicBezTo>
                      <a:pt x="13757" y="4861"/>
                      <a:pt x="12339" y="609"/>
                      <a:pt x="12320" y="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8"/>
              <p:cNvSpPr/>
              <p:nvPr/>
            </p:nvSpPr>
            <p:spPr>
              <a:xfrm>
                <a:off x="8521905" y="3020571"/>
                <a:ext cx="197712" cy="125020"/>
              </a:xfrm>
              <a:custGeom>
                <a:avLst/>
                <a:gdLst/>
                <a:ahLst/>
                <a:cxnLst/>
                <a:rect l="l" t="t" r="r" b="b"/>
                <a:pathLst>
                  <a:path w="5798" h="3666" extrusionOk="0">
                    <a:moveTo>
                      <a:pt x="4763" y="1"/>
                    </a:moveTo>
                    <a:cubicBezTo>
                      <a:pt x="4329" y="1"/>
                      <a:pt x="3871" y="287"/>
                      <a:pt x="3470" y="416"/>
                    </a:cubicBezTo>
                    <a:cubicBezTo>
                      <a:pt x="2465" y="758"/>
                      <a:pt x="1507" y="895"/>
                      <a:pt x="457" y="941"/>
                    </a:cubicBezTo>
                    <a:cubicBezTo>
                      <a:pt x="388" y="941"/>
                      <a:pt x="0" y="1009"/>
                      <a:pt x="343" y="1283"/>
                    </a:cubicBezTo>
                    <a:cubicBezTo>
                      <a:pt x="708" y="1557"/>
                      <a:pt x="845" y="1968"/>
                      <a:pt x="1164" y="2265"/>
                    </a:cubicBezTo>
                    <a:cubicBezTo>
                      <a:pt x="1370" y="2447"/>
                      <a:pt x="1598" y="2584"/>
                      <a:pt x="1849" y="2698"/>
                    </a:cubicBezTo>
                    <a:cubicBezTo>
                      <a:pt x="1940" y="2744"/>
                      <a:pt x="2032" y="2767"/>
                      <a:pt x="2123" y="2812"/>
                    </a:cubicBezTo>
                    <a:cubicBezTo>
                      <a:pt x="2967" y="3109"/>
                      <a:pt x="3858" y="3155"/>
                      <a:pt x="4634" y="3657"/>
                    </a:cubicBezTo>
                    <a:cubicBezTo>
                      <a:pt x="4645" y="3663"/>
                      <a:pt x="4656" y="3665"/>
                      <a:pt x="4667" y="3665"/>
                    </a:cubicBezTo>
                    <a:cubicBezTo>
                      <a:pt x="4741" y="3665"/>
                      <a:pt x="4794" y="3540"/>
                      <a:pt x="4794" y="3520"/>
                    </a:cubicBezTo>
                    <a:cubicBezTo>
                      <a:pt x="5067" y="3041"/>
                      <a:pt x="5524" y="2287"/>
                      <a:pt x="5684" y="1603"/>
                    </a:cubicBezTo>
                    <a:cubicBezTo>
                      <a:pt x="5798" y="1055"/>
                      <a:pt x="5729" y="530"/>
                      <a:pt x="5296" y="187"/>
                    </a:cubicBezTo>
                    <a:cubicBezTo>
                      <a:pt x="5126" y="52"/>
                      <a:pt x="4947" y="1"/>
                      <a:pt x="4763"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8"/>
              <p:cNvSpPr/>
              <p:nvPr/>
            </p:nvSpPr>
            <p:spPr>
              <a:xfrm>
                <a:off x="8613739" y="3053479"/>
                <a:ext cx="104687" cy="120655"/>
              </a:xfrm>
              <a:custGeom>
                <a:avLst/>
                <a:gdLst/>
                <a:ahLst/>
                <a:cxnLst/>
                <a:rect l="l" t="t" r="r" b="b"/>
                <a:pathLst>
                  <a:path w="3070" h="3538" extrusionOk="0">
                    <a:moveTo>
                      <a:pt x="2590" y="1"/>
                    </a:moveTo>
                    <a:cubicBezTo>
                      <a:pt x="2513" y="1"/>
                      <a:pt x="2426" y="15"/>
                      <a:pt x="2329" y="44"/>
                    </a:cubicBezTo>
                    <a:cubicBezTo>
                      <a:pt x="1872" y="181"/>
                      <a:pt x="1484" y="683"/>
                      <a:pt x="1142" y="1048"/>
                    </a:cubicBezTo>
                    <a:cubicBezTo>
                      <a:pt x="777" y="1459"/>
                      <a:pt x="389" y="1825"/>
                      <a:pt x="1" y="2167"/>
                    </a:cubicBezTo>
                    <a:cubicBezTo>
                      <a:pt x="663" y="2372"/>
                      <a:pt x="914" y="3148"/>
                      <a:pt x="1507" y="3536"/>
                    </a:cubicBezTo>
                    <a:cubicBezTo>
                      <a:pt x="1509" y="3537"/>
                      <a:pt x="1510" y="3538"/>
                      <a:pt x="1512" y="3538"/>
                    </a:cubicBezTo>
                    <a:cubicBezTo>
                      <a:pt x="1599" y="3538"/>
                      <a:pt x="2101" y="2577"/>
                      <a:pt x="2123" y="2555"/>
                    </a:cubicBezTo>
                    <a:cubicBezTo>
                      <a:pt x="2374" y="2076"/>
                      <a:pt x="2808" y="1345"/>
                      <a:pt x="3014" y="660"/>
                    </a:cubicBezTo>
                    <a:cubicBezTo>
                      <a:pt x="3069" y="270"/>
                      <a:pt x="2928" y="1"/>
                      <a:pt x="2590" y="1"/>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8"/>
              <p:cNvSpPr/>
              <p:nvPr/>
            </p:nvSpPr>
            <p:spPr>
              <a:xfrm>
                <a:off x="8611999" y="3119227"/>
                <a:ext cx="204157" cy="50062"/>
              </a:xfrm>
              <a:custGeom>
                <a:avLst/>
                <a:gdLst/>
                <a:ahLst/>
                <a:cxnLst/>
                <a:rect l="l" t="t" r="r" b="b"/>
                <a:pathLst>
                  <a:path w="5987" h="1468" extrusionOk="0">
                    <a:moveTo>
                      <a:pt x="4228" y="0"/>
                    </a:moveTo>
                    <a:cubicBezTo>
                      <a:pt x="2751" y="0"/>
                      <a:pt x="1246" y="477"/>
                      <a:pt x="74" y="1335"/>
                    </a:cubicBezTo>
                    <a:cubicBezTo>
                      <a:pt x="1" y="1371"/>
                      <a:pt x="31" y="1467"/>
                      <a:pt x="93" y="1467"/>
                    </a:cubicBezTo>
                    <a:cubicBezTo>
                      <a:pt x="108" y="1467"/>
                      <a:pt x="125" y="1462"/>
                      <a:pt x="143" y="1449"/>
                    </a:cubicBezTo>
                    <a:cubicBezTo>
                      <a:pt x="1518" y="613"/>
                      <a:pt x="2906" y="216"/>
                      <a:pt x="4419" y="216"/>
                    </a:cubicBezTo>
                    <a:cubicBezTo>
                      <a:pt x="4890" y="216"/>
                      <a:pt x="5373" y="254"/>
                      <a:pt x="5872" y="330"/>
                    </a:cubicBezTo>
                    <a:cubicBezTo>
                      <a:pt x="5941" y="330"/>
                      <a:pt x="5986" y="216"/>
                      <a:pt x="5895" y="216"/>
                    </a:cubicBezTo>
                    <a:cubicBezTo>
                      <a:pt x="5357" y="71"/>
                      <a:pt x="4794" y="0"/>
                      <a:pt x="4228"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8"/>
              <p:cNvSpPr/>
              <p:nvPr/>
            </p:nvSpPr>
            <p:spPr>
              <a:xfrm>
                <a:off x="8624651" y="3176074"/>
                <a:ext cx="136741" cy="24622"/>
              </a:xfrm>
              <a:custGeom>
                <a:avLst/>
                <a:gdLst/>
                <a:ahLst/>
                <a:cxnLst/>
                <a:rect l="l" t="t" r="r" b="b"/>
                <a:pathLst>
                  <a:path w="4010" h="722" extrusionOk="0">
                    <a:moveTo>
                      <a:pt x="1784" y="0"/>
                    </a:moveTo>
                    <a:cubicBezTo>
                      <a:pt x="1192" y="0"/>
                      <a:pt x="599" y="121"/>
                      <a:pt x="46" y="352"/>
                    </a:cubicBezTo>
                    <a:cubicBezTo>
                      <a:pt x="0" y="375"/>
                      <a:pt x="23" y="421"/>
                      <a:pt x="69" y="421"/>
                    </a:cubicBezTo>
                    <a:cubicBezTo>
                      <a:pt x="586" y="230"/>
                      <a:pt x="1100" y="141"/>
                      <a:pt x="1608" y="141"/>
                    </a:cubicBezTo>
                    <a:cubicBezTo>
                      <a:pt x="2379" y="141"/>
                      <a:pt x="3138" y="346"/>
                      <a:pt x="3880" y="717"/>
                    </a:cubicBezTo>
                    <a:cubicBezTo>
                      <a:pt x="3888" y="720"/>
                      <a:pt x="3895" y="721"/>
                      <a:pt x="3903" y="721"/>
                    </a:cubicBezTo>
                    <a:cubicBezTo>
                      <a:pt x="3962" y="721"/>
                      <a:pt x="4010" y="644"/>
                      <a:pt x="3949" y="603"/>
                    </a:cubicBezTo>
                    <a:cubicBezTo>
                      <a:pt x="3285" y="195"/>
                      <a:pt x="2535" y="0"/>
                      <a:pt x="1784"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8"/>
              <p:cNvSpPr/>
              <p:nvPr/>
            </p:nvSpPr>
            <p:spPr>
              <a:xfrm>
                <a:off x="8203539" y="2884439"/>
                <a:ext cx="185299" cy="138968"/>
              </a:xfrm>
              <a:custGeom>
                <a:avLst/>
                <a:gdLst/>
                <a:ahLst/>
                <a:cxnLst/>
                <a:rect l="l" t="t" r="r" b="b"/>
                <a:pathLst>
                  <a:path w="5434" h="4075" extrusionOk="0">
                    <a:moveTo>
                      <a:pt x="1588" y="1"/>
                    </a:moveTo>
                    <a:cubicBezTo>
                      <a:pt x="1569" y="1"/>
                      <a:pt x="1549" y="1"/>
                      <a:pt x="1530" y="2"/>
                    </a:cubicBezTo>
                    <a:cubicBezTo>
                      <a:pt x="959" y="48"/>
                      <a:pt x="617" y="436"/>
                      <a:pt x="412" y="961"/>
                    </a:cubicBezTo>
                    <a:cubicBezTo>
                      <a:pt x="138" y="1623"/>
                      <a:pt x="92" y="2468"/>
                      <a:pt x="46" y="3038"/>
                    </a:cubicBezTo>
                    <a:cubicBezTo>
                      <a:pt x="46" y="3061"/>
                      <a:pt x="1" y="3244"/>
                      <a:pt x="92" y="3244"/>
                    </a:cubicBezTo>
                    <a:cubicBezTo>
                      <a:pt x="1028" y="3266"/>
                      <a:pt x="1781" y="3723"/>
                      <a:pt x="2648" y="3951"/>
                    </a:cubicBezTo>
                    <a:cubicBezTo>
                      <a:pt x="2740" y="3997"/>
                      <a:pt x="2831" y="3997"/>
                      <a:pt x="2945" y="4020"/>
                    </a:cubicBezTo>
                    <a:cubicBezTo>
                      <a:pt x="3146" y="4053"/>
                      <a:pt x="3334" y="4074"/>
                      <a:pt x="3528" y="4074"/>
                    </a:cubicBezTo>
                    <a:cubicBezTo>
                      <a:pt x="3599" y="4074"/>
                      <a:pt x="3671" y="4071"/>
                      <a:pt x="3744" y="4065"/>
                    </a:cubicBezTo>
                    <a:cubicBezTo>
                      <a:pt x="4178" y="3997"/>
                      <a:pt x="4543" y="3723"/>
                      <a:pt x="4977" y="3700"/>
                    </a:cubicBezTo>
                    <a:cubicBezTo>
                      <a:pt x="5433" y="3677"/>
                      <a:pt x="5136" y="3426"/>
                      <a:pt x="5091" y="3381"/>
                    </a:cubicBezTo>
                    <a:cubicBezTo>
                      <a:pt x="4246" y="2741"/>
                      <a:pt x="3516" y="2080"/>
                      <a:pt x="2899" y="1235"/>
                    </a:cubicBezTo>
                    <a:cubicBezTo>
                      <a:pt x="2544" y="769"/>
                      <a:pt x="2254" y="1"/>
                      <a:pt x="1588"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8"/>
              <p:cNvSpPr/>
              <p:nvPr/>
            </p:nvSpPr>
            <p:spPr>
              <a:xfrm>
                <a:off x="8200436" y="2905172"/>
                <a:ext cx="93434" cy="121916"/>
              </a:xfrm>
              <a:custGeom>
                <a:avLst/>
                <a:gdLst/>
                <a:ahLst/>
                <a:cxnLst/>
                <a:rect l="l" t="t" r="r" b="b"/>
                <a:pathLst>
                  <a:path w="2740" h="3575" extrusionOk="0">
                    <a:moveTo>
                      <a:pt x="1155" y="1"/>
                    </a:moveTo>
                    <a:cubicBezTo>
                      <a:pt x="908" y="1"/>
                      <a:pt x="687" y="143"/>
                      <a:pt x="503" y="353"/>
                    </a:cubicBezTo>
                    <a:cubicBezTo>
                      <a:pt x="229" y="1015"/>
                      <a:pt x="183" y="1860"/>
                      <a:pt x="137" y="2430"/>
                    </a:cubicBezTo>
                    <a:cubicBezTo>
                      <a:pt x="137" y="2453"/>
                      <a:pt x="0" y="3571"/>
                      <a:pt x="69" y="3571"/>
                    </a:cubicBezTo>
                    <a:cubicBezTo>
                      <a:pt x="110" y="3573"/>
                      <a:pt x="151" y="3574"/>
                      <a:pt x="192" y="3574"/>
                    </a:cubicBezTo>
                    <a:cubicBezTo>
                      <a:pt x="907" y="3574"/>
                      <a:pt x="1584" y="3283"/>
                      <a:pt x="2253" y="3283"/>
                    </a:cubicBezTo>
                    <a:cubicBezTo>
                      <a:pt x="2415" y="3283"/>
                      <a:pt x="2577" y="3301"/>
                      <a:pt x="2739" y="3343"/>
                    </a:cubicBezTo>
                    <a:cubicBezTo>
                      <a:pt x="2580" y="2841"/>
                      <a:pt x="2420" y="2316"/>
                      <a:pt x="2306" y="1768"/>
                    </a:cubicBezTo>
                    <a:cubicBezTo>
                      <a:pt x="2192" y="1266"/>
                      <a:pt x="2146" y="627"/>
                      <a:pt x="1735" y="262"/>
                    </a:cubicBezTo>
                    <a:cubicBezTo>
                      <a:pt x="1532" y="78"/>
                      <a:pt x="1337" y="1"/>
                      <a:pt x="1155" y="1"/>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8"/>
              <p:cNvSpPr/>
              <p:nvPr/>
            </p:nvSpPr>
            <p:spPr>
              <a:xfrm>
                <a:off x="8100793" y="2970135"/>
                <a:ext cx="120987" cy="75264"/>
              </a:xfrm>
              <a:custGeom>
                <a:avLst/>
                <a:gdLst/>
                <a:ahLst/>
                <a:cxnLst/>
                <a:rect l="l" t="t" r="r" b="b"/>
                <a:pathLst>
                  <a:path w="3548" h="2207" extrusionOk="0">
                    <a:moveTo>
                      <a:pt x="69" y="0"/>
                    </a:moveTo>
                    <a:cubicBezTo>
                      <a:pt x="24" y="0"/>
                      <a:pt x="1" y="91"/>
                      <a:pt x="69" y="91"/>
                    </a:cubicBezTo>
                    <a:cubicBezTo>
                      <a:pt x="1439" y="297"/>
                      <a:pt x="2580" y="1027"/>
                      <a:pt x="3379" y="2169"/>
                    </a:cubicBezTo>
                    <a:cubicBezTo>
                      <a:pt x="3399" y="2196"/>
                      <a:pt x="3424" y="2207"/>
                      <a:pt x="3447" y="2207"/>
                    </a:cubicBezTo>
                    <a:cubicBezTo>
                      <a:pt x="3502" y="2207"/>
                      <a:pt x="3548" y="2148"/>
                      <a:pt x="3516" y="2100"/>
                    </a:cubicBezTo>
                    <a:cubicBezTo>
                      <a:pt x="2785" y="868"/>
                      <a:pt x="1484" y="137"/>
                      <a:pt x="69"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8"/>
              <p:cNvSpPr/>
              <p:nvPr/>
            </p:nvSpPr>
            <p:spPr>
              <a:xfrm>
                <a:off x="8090665" y="2903979"/>
                <a:ext cx="148130" cy="138729"/>
              </a:xfrm>
              <a:custGeom>
                <a:avLst/>
                <a:gdLst/>
                <a:ahLst/>
                <a:cxnLst/>
                <a:rect l="l" t="t" r="r" b="b"/>
                <a:pathLst>
                  <a:path w="4344" h="4068" extrusionOk="0">
                    <a:moveTo>
                      <a:pt x="92" y="0"/>
                    </a:moveTo>
                    <a:cubicBezTo>
                      <a:pt x="24" y="0"/>
                      <a:pt x="1" y="91"/>
                      <a:pt x="69" y="114"/>
                    </a:cubicBezTo>
                    <a:cubicBezTo>
                      <a:pt x="2055" y="730"/>
                      <a:pt x="3493" y="2031"/>
                      <a:pt x="4178" y="4017"/>
                    </a:cubicBezTo>
                    <a:cubicBezTo>
                      <a:pt x="4187" y="4052"/>
                      <a:pt x="4215" y="4067"/>
                      <a:pt x="4245" y="4067"/>
                    </a:cubicBezTo>
                    <a:cubicBezTo>
                      <a:pt x="4293" y="4067"/>
                      <a:pt x="4343" y="4028"/>
                      <a:pt x="4315" y="3972"/>
                    </a:cubicBezTo>
                    <a:cubicBezTo>
                      <a:pt x="3858" y="2009"/>
                      <a:pt x="2101" y="320"/>
                      <a:pt x="92"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8"/>
              <p:cNvSpPr/>
              <p:nvPr/>
            </p:nvSpPr>
            <p:spPr>
              <a:xfrm>
                <a:off x="7089702" y="2983469"/>
                <a:ext cx="2066528" cy="1526360"/>
              </a:xfrm>
              <a:custGeom>
                <a:avLst/>
                <a:gdLst/>
                <a:ahLst/>
                <a:cxnLst/>
                <a:rect l="l" t="t" r="r" b="b"/>
                <a:pathLst>
                  <a:path w="60602" h="44758" extrusionOk="0">
                    <a:moveTo>
                      <a:pt x="34981" y="1"/>
                    </a:moveTo>
                    <a:cubicBezTo>
                      <a:pt x="34839" y="1"/>
                      <a:pt x="34697" y="7"/>
                      <a:pt x="34558" y="20"/>
                    </a:cubicBezTo>
                    <a:cubicBezTo>
                      <a:pt x="34490" y="20"/>
                      <a:pt x="34421" y="89"/>
                      <a:pt x="34398" y="134"/>
                    </a:cubicBezTo>
                    <a:cubicBezTo>
                      <a:pt x="33782" y="225"/>
                      <a:pt x="33234" y="591"/>
                      <a:pt x="32709" y="1002"/>
                    </a:cubicBezTo>
                    <a:cubicBezTo>
                      <a:pt x="32664" y="1024"/>
                      <a:pt x="32641" y="1047"/>
                      <a:pt x="32595" y="1070"/>
                    </a:cubicBezTo>
                    <a:cubicBezTo>
                      <a:pt x="31568" y="1892"/>
                      <a:pt x="30655" y="2850"/>
                      <a:pt x="29788" y="3809"/>
                    </a:cubicBezTo>
                    <a:cubicBezTo>
                      <a:pt x="29377" y="4243"/>
                      <a:pt x="28989" y="4699"/>
                      <a:pt x="28578" y="5133"/>
                    </a:cubicBezTo>
                    <a:cubicBezTo>
                      <a:pt x="28441" y="5270"/>
                      <a:pt x="28304" y="5407"/>
                      <a:pt x="28190" y="5544"/>
                    </a:cubicBezTo>
                    <a:cubicBezTo>
                      <a:pt x="28076" y="5658"/>
                      <a:pt x="27939" y="5795"/>
                      <a:pt x="27825" y="5909"/>
                    </a:cubicBezTo>
                    <a:cubicBezTo>
                      <a:pt x="27574" y="6160"/>
                      <a:pt x="27323" y="6388"/>
                      <a:pt x="27049" y="6639"/>
                    </a:cubicBezTo>
                    <a:cubicBezTo>
                      <a:pt x="26866" y="6776"/>
                      <a:pt x="26683" y="6936"/>
                      <a:pt x="26501" y="7073"/>
                    </a:cubicBezTo>
                    <a:cubicBezTo>
                      <a:pt x="26227" y="7278"/>
                      <a:pt x="25930" y="7484"/>
                      <a:pt x="25633" y="7667"/>
                    </a:cubicBezTo>
                    <a:cubicBezTo>
                      <a:pt x="25108" y="8009"/>
                      <a:pt x="24584" y="8351"/>
                      <a:pt x="24081" y="8739"/>
                    </a:cubicBezTo>
                    <a:cubicBezTo>
                      <a:pt x="22301" y="10132"/>
                      <a:pt x="22552" y="12551"/>
                      <a:pt x="23009" y="14560"/>
                    </a:cubicBezTo>
                    <a:cubicBezTo>
                      <a:pt x="23260" y="15655"/>
                      <a:pt x="23716" y="16728"/>
                      <a:pt x="24401" y="17641"/>
                    </a:cubicBezTo>
                    <a:cubicBezTo>
                      <a:pt x="25245" y="18760"/>
                      <a:pt x="26455" y="19581"/>
                      <a:pt x="27254" y="20745"/>
                    </a:cubicBezTo>
                    <a:cubicBezTo>
                      <a:pt x="27870" y="22891"/>
                      <a:pt x="27026" y="25379"/>
                      <a:pt x="26752" y="27547"/>
                    </a:cubicBezTo>
                    <a:cubicBezTo>
                      <a:pt x="26752" y="27547"/>
                      <a:pt x="26752" y="27547"/>
                      <a:pt x="26752" y="27570"/>
                    </a:cubicBezTo>
                    <a:cubicBezTo>
                      <a:pt x="26752" y="27593"/>
                      <a:pt x="26752" y="27616"/>
                      <a:pt x="26775" y="27639"/>
                    </a:cubicBezTo>
                    <a:cubicBezTo>
                      <a:pt x="25907" y="28301"/>
                      <a:pt x="25268" y="29122"/>
                      <a:pt x="24720" y="30081"/>
                    </a:cubicBezTo>
                    <a:cubicBezTo>
                      <a:pt x="24104" y="31131"/>
                      <a:pt x="23511" y="32226"/>
                      <a:pt x="22963" y="33345"/>
                    </a:cubicBezTo>
                    <a:cubicBezTo>
                      <a:pt x="22940" y="33391"/>
                      <a:pt x="22894" y="33459"/>
                      <a:pt x="22872" y="33505"/>
                    </a:cubicBezTo>
                    <a:cubicBezTo>
                      <a:pt x="22621" y="34007"/>
                      <a:pt x="22392" y="34509"/>
                      <a:pt x="22164" y="35011"/>
                    </a:cubicBezTo>
                    <a:cubicBezTo>
                      <a:pt x="22164" y="35034"/>
                      <a:pt x="22141" y="35034"/>
                      <a:pt x="22141" y="35034"/>
                    </a:cubicBezTo>
                    <a:cubicBezTo>
                      <a:pt x="21662" y="35262"/>
                      <a:pt x="21068" y="35331"/>
                      <a:pt x="20566" y="35422"/>
                    </a:cubicBezTo>
                    <a:cubicBezTo>
                      <a:pt x="20498" y="35445"/>
                      <a:pt x="20406" y="35468"/>
                      <a:pt x="20338" y="35468"/>
                    </a:cubicBezTo>
                    <a:cubicBezTo>
                      <a:pt x="19745" y="35605"/>
                      <a:pt x="19151" y="35742"/>
                      <a:pt x="18558" y="35856"/>
                    </a:cubicBezTo>
                    <a:cubicBezTo>
                      <a:pt x="18284" y="35924"/>
                      <a:pt x="18033" y="35993"/>
                      <a:pt x="17759" y="36038"/>
                    </a:cubicBezTo>
                    <a:cubicBezTo>
                      <a:pt x="16732" y="36267"/>
                      <a:pt x="15704" y="36518"/>
                      <a:pt x="14677" y="36746"/>
                    </a:cubicBezTo>
                    <a:cubicBezTo>
                      <a:pt x="14609" y="36769"/>
                      <a:pt x="14563" y="36769"/>
                      <a:pt x="14518" y="36792"/>
                    </a:cubicBezTo>
                    <a:cubicBezTo>
                      <a:pt x="12555" y="37225"/>
                      <a:pt x="10477" y="37887"/>
                      <a:pt x="8446" y="38070"/>
                    </a:cubicBezTo>
                    <a:cubicBezTo>
                      <a:pt x="8094" y="38107"/>
                      <a:pt x="7742" y="38124"/>
                      <a:pt x="7394" y="38124"/>
                    </a:cubicBezTo>
                    <a:cubicBezTo>
                      <a:pt x="7110" y="38124"/>
                      <a:pt x="6829" y="38113"/>
                      <a:pt x="6552" y="38093"/>
                    </a:cubicBezTo>
                    <a:cubicBezTo>
                      <a:pt x="5391" y="37987"/>
                      <a:pt x="4172" y="37745"/>
                      <a:pt x="2985" y="37745"/>
                    </a:cubicBezTo>
                    <a:cubicBezTo>
                      <a:pt x="2888" y="37745"/>
                      <a:pt x="2791" y="37747"/>
                      <a:pt x="2694" y="37750"/>
                    </a:cubicBezTo>
                    <a:cubicBezTo>
                      <a:pt x="1758" y="37796"/>
                      <a:pt x="1461" y="38321"/>
                      <a:pt x="1005" y="39097"/>
                    </a:cubicBezTo>
                    <a:cubicBezTo>
                      <a:pt x="708" y="39599"/>
                      <a:pt x="1" y="40307"/>
                      <a:pt x="343" y="40900"/>
                    </a:cubicBezTo>
                    <a:cubicBezTo>
                      <a:pt x="503" y="41151"/>
                      <a:pt x="936" y="41334"/>
                      <a:pt x="1165" y="41494"/>
                    </a:cubicBezTo>
                    <a:cubicBezTo>
                      <a:pt x="1758" y="41882"/>
                      <a:pt x="2352" y="42224"/>
                      <a:pt x="2968" y="42544"/>
                    </a:cubicBezTo>
                    <a:cubicBezTo>
                      <a:pt x="3014" y="42566"/>
                      <a:pt x="3036" y="42566"/>
                      <a:pt x="3059" y="42566"/>
                    </a:cubicBezTo>
                    <a:lnTo>
                      <a:pt x="3082" y="42566"/>
                    </a:lnTo>
                    <a:cubicBezTo>
                      <a:pt x="3658" y="42628"/>
                      <a:pt x="4234" y="42649"/>
                      <a:pt x="4806" y="42649"/>
                    </a:cubicBezTo>
                    <a:cubicBezTo>
                      <a:pt x="5300" y="42649"/>
                      <a:pt x="5791" y="42633"/>
                      <a:pt x="6278" y="42612"/>
                    </a:cubicBezTo>
                    <a:cubicBezTo>
                      <a:pt x="8104" y="42498"/>
                      <a:pt x="9930" y="42270"/>
                      <a:pt x="11756" y="42201"/>
                    </a:cubicBezTo>
                    <a:cubicBezTo>
                      <a:pt x="12205" y="42180"/>
                      <a:pt x="12652" y="42170"/>
                      <a:pt x="13098" y="42170"/>
                    </a:cubicBezTo>
                    <a:cubicBezTo>
                      <a:pt x="14552" y="42170"/>
                      <a:pt x="15989" y="42277"/>
                      <a:pt x="17439" y="42452"/>
                    </a:cubicBezTo>
                    <a:cubicBezTo>
                      <a:pt x="17873" y="42498"/>
                      <a:pt x="18307" y="42566"/>
                      <a:pt x="18763" y="42612"/>
                    </a:cubicBezTo>
                    <a:cubicBezTo>
                      <a:pt x="18786" y="42612"/>
                      <a:pt x="18832" y="42635"/>
                      <a:pt x="18854" y="42635"/>
                    </a:cubicBezTo>
                    <a:cubicBezTo>
                      <a:pt x="19288" y="42680"/>
                      <a:pt x="19722" y="42749"/>
                      <a:pt x="20178" y="42817"/>
                    </a:cubicBezTo>
                    <a:cubicBezTo>
                      <a:pt x="20749" y="42909"/>
                      <a:pt x="21319" y="43000"/>
                      <a:pt x="21867" y="43091"/>
                    </a:cubicBezTo>
                    <a:lnTo>
                      <a:pt x="21890" y="43091"/>
                    </a:lnTo>
                    <a:cubicBezTo>
                      <a:pt x="23967" y="43411"/>
                      <a:pt x="26044" y="43730"/>
                      <a:pt x="28121" y="43913"/>
                    </a:cubicBezTo>
                    <a:cubicBezTo>
                      <a:pt x="28964" y="43990"/>
                      <a:pt x="29929" y="44128"/>
                      <a:pt x="30845" y="44128"/>
                    </a:cubicBezTo>
                    <a:cubicBezTo>
                      <a:pt x="31295" y="44128"/>
                      <a:pt x="31733" y="44094"/>
                      <a:pt x="32139" y="44004"/>
                    </a:cubicBezTo>
                    <a:cubicBezTo>
                      <a:pt x="32184" y="43982"/>
                      <a:pt x="32230" y="43982"/>
                      <a:pt x="32298" y="43959"/>
                    </a:cubicBezTo>
                    <a:cubicBezTo>
                      <a:pt x="32938" y="43753"/>
                      <a:pt x="33303" y="43183"/>
                      <a:pt x="33782" y="42703"/>
                    </a:cubicBezTo>
                    <a:cubicBezTo>
                      <a:pt x="33805" y="42658"/>
                      <a:pt x="33828" y="42635"/>
                      <a:pt x="33873" y="42589"/>
                    </a:cubicBezTo>
                    <a:cubicBezTo>
                      <a:pt x="33873" y="42635"/>
                      <a:pt x="33896" y="42658"/>
                      <a:pt x="33942" y="42680"/>
                    </a:cubicBezTo>
                    <a:cubicBezTo>
                      <a:pt x="34033" y="42703"/>
                      <a:pt x="34124" y="42726"/>
                      <a:pt x="34239" y="42772"/>
                    </a:cubicBezTo>
                    <a:cubicBezTo>
                      <a:pt x="35220" y="43068"/>
                      <a:pt x="36247" y="43274"/>
                      <a:pt x="37274" y="43411"/>
                    </a:cubicBezTo>
                    <a:cubicBezTo>
                      <a:pt x="38416" y="43571"/>
                      <a:pt x="39603" y="43662"/>
                      <a:pt x="40767" y="43730"/>
                    </a:cubicBezTo>
                    <a:cubicBezTo>
                      <a:pt x="43300" y="43890"/>
                      <a:pt x="45811" y="44050"/>
                      <a:pt x="48322" y="44187"/>
                    </a:cubicBezTo>
                    <a:lnTo>
                      <a:pt x="48413" y="44187"/>
                    </a:lnTo>
                    <a:cubicBezTo>
                      <a:pt x="49669" y="44255"/>
                      <a:pt x="50924" y="44347"/>
                      <a:pt x="52202" y="44415"/>
                    </a:cubicBezTo>
                    <a:cubicBezTo>
                      <a:pt x="54622" y="44575"/>
                      <a:pt x="57064" y="44712"/>
                      <a:pt x="59506" y="44758"/>
                    </a:cubicBezTo>
                    <a:lnTo>
                      <a:pt x="60602" y="44758"/>
                    </a:lnTo>
                    <a:lnTo>
                      <a:pt x="60602" y="23074"/>
                    </a:lnTo>
                    <a:cubicBezTo>
                      <a:pt x="60442" y="23028"/>
                      <a:pt x="60259" y="22982"/>
                      <a:pt x="60100" y="22959"/>
                    </a:cubicBezTo>
                    <a:cubicBezTo>
                      <a:pt x="59734" y="22891"/>
                      <a:pt x="59392" y="22822"/>
                      <a:pt x="59050" y="22731"/>
                    </a:cubicBezTo>
                    <a:cubicBezTo>
                      <a:pt x="58114" y="22503"/>
                      <a:pt x="57201" y="22183"/>
                      <a:pt x="56334" y="21750"/>
                    </a:cubicBezTo>
                    <a:cubicBezTo>
                      <a:pt x="56037" y="21613"/>
                      <a:pt x="55717" y="21430"/>
                      <a:pt x="55420" y="21270"/>
                    </a:cubicBezTo>
                    <a:cubicBezTo>
                      <a:pt x="55078" y="21065"/>
                      <a:pt x="54667" y="20791"/>
                      <a:pt x="54188" y="20471"/>
                    </a:cubicBezTo>
                    <a:cubicBezTo>
                      <a:pt x="53458" y="20015"/>
                      <a:pt x="52636" y="19444"/>
                      <a:pt x="51883" y="18897"/>
                    </a:cubicBezTo>
                    <a:cubicBezTo>
                      <a:pt x="51175" y="18417"/>
                      <a:pt x="50559" y="17961"/>
                      <a:pt x="50102" y="17618"/>
                    </a:cubicBezTo>
                    <a:cubicBezTo>
                      <a:pt x="50102" y="17595"/>
                      <a:pt x="50079" y="17595"/>
                      <a:pt x="50057" y="17573"/>
                    </a:cubicBezTo>
                    <a:cubicBezTo>
                      <a:pt x="50079" y="17573"/>
                      <a:pt x="50262" y="17481"/>
                      <a:pt x="50513" y="17322"/>
                    </a:cubicBezTo>
                    <a:cubicBezTo>
                      <a:pt x="50627" y="17253"/>
                      <a:pt x="50718" y="17162"/>
                      <a:pt x="50833" y="17093"/>
                    </a:cubicBezTo>
                    <a:cubicBezTo>
                      <a:pt x="51175" y="16819"/>
                      <a:pt x="51517" y="16500"/>
                      <a:pt x="51677" y="16112"/>
                    </a:cubicBezTo>
                    <a:cubicBezTo>
                      <a:pt x="51883" y="15587"/>
                      <a:pt x="52020" y="15153"/>
                      <a:pt x="51860" y="14583"/>
                    </a:cubicBezTo>
                    <a:cubicBezTo>
                      <a:pt x="51654" y="13966"/>
                      <a:pt x="51152" y="13441"/>
                      <a:pt x="50764" y="12916"/>
                    </a:cubicBezTo>
                    <a:lnTo>
                      <a:pt x="49258" y="10885"/>
                    </a:lnTo>
                    <a:cubicBezTo>
                      <a:pt x="49052" y="10588"/>
                      <a:pt x="48824" y="10314"/>
                      <a:pt x="48619" y="10018"/>
                    </a:cubicBezTo>
                    <a:cubicBezTo>
                      <a:pt x="48596" y="9995"/>
                      <a:pt x="48573" y="9972"/>
                      <a:pt x="48573" y="9949"/>
                    </a:cubicBezTo>
                    <a:cubicBezTo>
                      <a:pt x="48527" y="9903"/>
                      <a:pt x="48504" y="9881"/>
                      <a:pt x="48482" y="9835"/>
                    </a:cubicBezTo>
                    <a:cubicBezTo>
                      <a:pt x="48276" y="9561"/>
                      <a:pt x="48094" y="9287"/>
                      <a:pt x="47911" y="9013"/>
                    </a:cubicBezTo>
                    <a:cubicBezTo>
                      <a:pt x="47842" y="8922"/>
                      <a:pt x="47797" y="8853"/>
                      <a:pt x="47751" y="8785"/>
                    </a:cubicBezTo>
                    <a:cubicBezTo>
                      <a:pt x="47660" y="8648"/>
                      <a:pt x="47591" y="8534"/>
                      <a:pt x="47500" y="8397"/>
                    </a:cubicBezTo>
                    <a:cubicBezTo>
                      <a:pt x="47500" y="8374"/>
                      <a:pt x="47477" y="8328"/>
                      <a:pt x="47454" y="8306"/>
                    </a:cubicBezTo>
                    <a:cubicBezTo>
                      <a:pt x="47363" y="8146"/>
                      <a:pt x="47272" y="7986"/>
                      <a:pt x="47181" y="7803"/>
                    </a:cubicBezTo>
                    <a:cubicBezTo>
                      <a:pt x="46952" y="7393"/>
                      <a:pt x="46770" y="6959"/>
                      <a:pt x="46610" y="6480"/>
                    </a:cubicBezTo>
                    <a:cubicBezTo>
                      <a:pt x="46496" y="6160"/>
                      <a:pt x="46382" y="5818"/>
                      <a:pt x="46245" y="5475"/>
                    </a:cubicBezTo>
                    <a:cubicBezTo>
                      <a:pt x="46131" y="5179"/>
                      <a:pt x="45994" y="4882"/>
                      <a:pt x="45811" y="4631"/>
                    </a:cubicBezTo>
                    <a:cubicBezTo>
                      <a:pt x="45834" y="4608"/>
                      <a:pt x="45857" y="4562"/>
                      <a:pt x="45811" y="4517"/>
                    </a:cubicBezTo>
                    <a:cubicBezTo>
                      <a:pt x="44396" y="3170"/>
                      <a:pt x="42615" y="2188"/>
                      <a:pt x="40812" y="1458"/>
                    </a:cubicBezTo>
                    <a:cubicBezTo>
                      <a:pt x="40767" y="1435"/>
                      <a:pt x="40744" y="1412"/>
                      <a:pt x="40698" y="1390"/>
                    </a:cubicBezTo>
                    <a:cubicBezTo>
                      <a:pt x="40424" y="1275"/>
                      <a:pt x="40128" y="1184"/>
                      <a:pt x="39831" y="1070"/>
                    </a:cubicBezTo>
                    <a:cubicBezTo>
                      <a:pt x="39648" y="1002"/>
                      <a:pt x="39466" y="933"/>
                      <a:pt x="39260" y="887"/>
                    </a:cubicBezTo>
                    <a:cubicBezTo>
                      <a:pt x="39078" y="819"/>
                      <a:pt x="38895" y="773"/>
                      <a:pt x="38712" y="705"/>
                    </a:cubicBezTo>
                    <a:cubicBezTo>
                      <a:pt x="38302" y="591"/>
                      <a:pt x="37891" y="477"/>
                      <a:pt x="37480" y="385"/>
                    </a:cubicBezTo>
                    <a:cubicBezTo>
                      <a:pt x="36699" y="210"/>
                      <a:pt x="35819" y="1"/>
                      <a:pt x="34981" y="1"/>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8"/>
              <p:cNvSpPr/>
              <p:nvPr/>
            </p:nvSpPr>
            <p:spPr>
              <a:xfrm>
                <a:off x="7813903" y="3209868"/>
                <a:ext cx="1095633" cy="713049"/>
              </a:xfrm>
              <a:custGeom>
                <a:avLst/>
                <a:gdLst/>
                <a:ahLst/>
                <a:cxnLst/>
                <a:rect l="l" t="t" r="r" b="b"/>
                <a:pathLst>
                  <a:path w="32130" h="20909" extrusionOk="0">
                    <a:moveTo>
                      <a:pt x="5812" y="0"/>
                    </a:moveTo>
                    <a:cubicBezTo>
                      <a:pt x="4899" y="799"/>
                      <a:pt x="3803" y="1347"/>
                      <a:pt x="2844" y="2100"/>
                    </a:cubicBezTo>
                    <a:cubicBezTo>
                      <a:pt x="2799" y="2146"/>
                      <a:pt x="2730" y="2192"/>
                      <a:pt x="2685" y="2237"/>
                    </a:cubicBezTo>
                    <a:cubicBezTo>
                      <a:pt x="2251" y="2534"/>
                      <a:pt x="1840" y="2854"/>
                      <a:pt x="1452" y="3219"/>
                    </a:cubicBezTo>
                    <a:cubicBezTo>
                      <a:pt x="1429" y="3242"/>
                      <a:pt x="1406" y="3242"/>
                      <a:pt x="1384" y="3264"/>
                    </a:cubicBezTo>
                    <a:cubicBezTo>
                      <a:pt x="562" y="4040"/>
                      <a:pt x="219" y="4976"/>
                      <a:pt x="14" y="6095"/>
                    </a:cubicBezTo>
                    <a:cubicBezTo>
                      <a:pt x="0" y="6218"/>
                      <a:pt x="85" y="6292"/>
                      <a:pt x="175" y="6292"/>
                    </a:cubicBezTo>
                    <a:cubicBezTo>
                      <a:pt x="235" y="6292"/>
                      <a:pt x="297" y="6259"/>
                      <a:pt x="334" y="6186"/>
                    </a:cubicBezTo>
                    <a:cubicBezTo>
                      <a:pt x="630" y="5433"/>
                      <a:pt x="927" y="4771"/>
                      <a:pt x="1361" y="4177"/>
                    </a:cubicBezTo>
                    <a:cubicBezTo>
                      <a:pt x="1452" y="4063"/>
                      <a:pt x="1566" y="3949"/>
                      <a:pt x="1657" y="3812"/>
                    </a:cubicBezTo>
                    <a:lnTo>
                      <a:pt x="1657" y="3812"/>
                    </a:lnTo>
                    <a:cubicBezTo>
                      <a:pt x="1635" y="3903"/>
                      <a:pt x="1612" y="3995"/>
                      <a:pt x="1589" y="4086"/>
                    </a:cubicBezTo>
                    <a:cubicBezTo>
                      <a:pt x="1520" y="4223"/>
                      <a:pt x="1452" y="4337"/>
                      <a:pt x="1384" y="4474"/>
                    </a:cubicBezTo>
                    <a:cubicBezTo>
                      <a:pt x="881" y="5387"/>
                      <a:pt x="630" y="6437"/>
                      <a:pt x="699" y="7556"/>
                    </a:cubicBezTo>
                    <a:cubicBezTo>
                      <a:pt x="712" y="7607"/>
                      <a:pt x="760" y="7636"/>
                      <a:pt x="805" y="7636"/>
                    </a:cubicBezTo>
                    <a:cubicBezTo>
                      <a:pt x="839" y="7636"/>
                      <a:pt x="871" y="7618"/>
                      <a:pt x="881" y="7578"/>
                    </a:cubicBezTo>
                    <a:cubicBezTo>
                      <a:pt x="1087" y="6916"/>
                      <a:pt x="1247" y="6209"/>
                      <a:pt x="1452" y="5547"/>
                    </a:cubicBezTo>
                    <a:cubicBezTo>
                      <a:pt x="1452" y="5844"/>
                      <a:pt x="1475" y="6163"/>
                      <a:pt x="1520" y="6460"/>
                    </a:cubicBezTo>
                    <a:cubicBezTo>
                      <a:pt x="1361" y="7875"/>
                      <a:pt x="1520" y="9222"/>
                      <a:pt x="2251" y="10546"/>
                    </a:cubicBezTo>
                    <a:cubicBezTo>
                      <a:pt x="2267" y="10577"/>
                      <a:pt x="2293" y="10590"/>
                      <a:pt x="2320" y="10590"/>
                    </a:cubicBezTo>
                    <a:cubicBezTo>
                      <a:pt x="2369" y="10590"/>
                      <a:pt x="2418" y="10545"/>
                      <a:pt x="2388" y="10500"/>
                    </a:cubicBezTo>
                    <a:cubicBezTo>
                      <a:pt x="2137" y="9747"/>
                      <a:pt x="1954" y="8948"/>
                      <a:pt x="1840" y="8172"/>
                    </a:cubicBezTo>
                    <a:lnTo>
                      <a:pt x="1840" y="8172"/>
                    </a:lnTo>
                    <a:cubicBezTo>
                      <a:pt x="2091" y="9176"/>
                      <a:pt x="2525" y="10158"/>
                      <a:pt x="3164" y="11002"/>
                    </a:cubicBezTo>
                    <a:cubicBezTo>
                      <a:pt x="3917" y="11984"/>
                      <a:pt x="4921" y="12737"/>
                      <a:pt x="5698" y="13673"/>
                    </a:cubicBezTo>
                    <a:cubicBezTo>
                      <a:pt x="5812" y="13810"/>
                      <a:pt x="5926" y="13947"/>
                      <a:pt x="6017" y="14106"/>
                    </a:cubicBezTo>
                    <a:cubicBezTo>
                      <a:pt x="6633" y="16252"/>
                      <a:pt x="5789" y="18740"/>
                      <a:pt x="5515" y="20908"/>
                    </a:cubicBezTo>
                    <a:cubicBezTo>
                      <a:pt x="7387" y="19744"/>
                      <a:pt x="9235" y="18603"/>
                      <a:pt x="11267" y="17781"/>
                    </a:cubicBezTo>
                    <a:cubicBezTo>
                      <a:pt x="13412" y="16937"/>
                      <a:pt x="15649" y="16343"/>
                      <a:pt x="17863" y="15681"/>
                    </a:cubicBezTo>
                    <a:cubicBezTo>
                      <a:pt x="18594" y="15476"/>
                      <a:pt x="19324" y="15248"/>
                      <a:pt x="20032" y="14997"/>
                    </a:cubicBezTo>
                    <a:cubicBezTo>
                      <a:pt x="21515" y="14494"/>
                      <a:pt x="22999" y="13924"/>
                      <a:pt x="24437" y="13285"/>
                    </a:cubicBezTo>
                    <a:cubicBezTo>
                      <a:pt x="24779" y="13148"/>
                      <a:pt x="25099" y="12988"/>
                      <a:pt x="25441" y="12851"/>
                    </a:cubicBezTo>
                    <a:cubicBezTo>
                      <a:pt x="26628" y="12326"/>
                      <a:pt x="27815" y="11755"/>
                      <a:pt x="28888" y="10979"/>
                    </a:cubicBezTo>
                    <a:cubicBezTo>
                      <a:pt x="29025" y="10888"/>
                      <a:pt x="29139" y="10774"/>
                      <a:pt x="29276" y="10683"/>
                    </a:cubicBezTo>
                    <a:cubicBezTo>
                      <a:pt x="29413" y="10568"/>
                      <a:pt x="29527" y="10454"/>
                      <a:pt x="29664" y="10340"/>
                    </a:cubicBezTo>
                    <a:lnTo>
                      <a:pt x="29664" y="10340"/>
                    </a:lnTo>
                    <a:cubicBezTo>
                      <a:pt x="29641" y="10386"/>
                      <a:pt x="29618" y="10409"/>
                      <a:pt x="29618" y="10454"/>
                    </a:cubicBezTo>
                    <a:cubicBezTo>
                      <a:pt x="29596" y="10477"/>
                      <a:pt x="29573" y="10523"/>
                      <a:pt x="29550" y="10546"/>
                    </a:cubicBezTo>
                    <a:cubicBezTo>
                      <a:pt x="29499" y="10648"/>
                      <a:pt x="29576" y="10738"/>
                      <a:pt x="29656" y="10738"/>
                    </a:cubicBezTo>
                    <a:cubicBezTo>
                      <a:pt x="29683" y="10738"/>
                      <a:pt x="29710" y="10728"/>
                      <a:pt x="29733" y="10705"/>
                    </a:cubicBezTo>
                    <a:cubicBezTo>
                      <a:pt x="30166" y="10272"/>
                      <a:pt x="30463" y="9770"/>
                      <a:pt x="30600" y="9199"/>
                    </a:cubicBezTo>
                    <a:cubicBezTo>
                      <a:pt x="30691" y="9633"/>
                      <a:pt x="30737" y="10066"/>
                      <a:pt x="30783" y="10523"/>
                    </a:cubicBezTo>
                    <a:cubicBezTo>
                      <a:pt x="30783" y="10612"/>
                      <a:pt x="30839" y="10658"/>
                      <a:pt x="30901" y="10658"/>
                    </a:cubicBezTo>
                    <a:cubicBezTo>
                      <a:pt x="30951" y="10658"/>
                      <a:pt x="31003" y="10629"/>
                      <a:pt x="31034" y="10568"/>
                    </a:cubicBezTo>
                    <a:cubicBezTo>
                      <a:pt x="31513" y="9313"/>
                      <a:pt x="31011" y="8081"/>
                      <a:pt x="30258" y="7031"/>
                    </a:cubicBezTo>
                    <a:lnTo>
                      <a:pt x="30258" y="7031"/>
                    </a:lnTo>
                    <a:cubicBezTo>
                      <a:pt x="30965" y="7692"/>
                      <a:pt x="31627" y="8377"/>
                      <a:pt x="31947" y="9382"/>
                    </a:cubicBezTo>
                    <a:cubicBezTo>
                      <a:pt x="31957" y="9425"/>
                      <a:pt x="31994" y="9447"/>
                      <a:pt x="32029" y="9447"/>
                    </a:cubicBezTo>
                    <a:cubicBezTo>
                      <a:pt x="32068" y="9447"/>
                      <a:pt x="32106" y="9419"/>
                      <a:pt x="32106" y="9359"/>
                    </a:cubicBezTo>
                    <a:cubicBezTo>
                      <a:pt x="32129" y="8035"/>
                      <a:pt x="30942" y="7031"/>
                      <a:pt x="30029" y="6209"/>
                    </a:cubicBezTo>
                    <a:cubicBezTo>
                      <a:pt x="29048" y="5319"/>
                      <a:pt x="28135" y="4360"/>
                      <a:pt x="27336" y="3310"/>
                    </a:cubicBezTo>
                    <a:cubicBezTo>
                      <a:pt x="27313" y="3264"/>
                      <a:pt x="27267" y="3242"/>
                      <a:pt x="27245" y="3196"/>
                    </a:cubicBezTo>
                    <a:cubicBezTo>
                      <a:pt x="27039" y="2945"/>
                      <a:pt x="26857" y="2648"/>
                      <a:pt x="26674" y="2374"/>
                    </a:cubicBezTo>
                    <a:cubicBezTo>
                      <a:pt x="26605" y="2283"/>
                      <a:pt x="26560" y="2214"/>
                      <a:pt x="26514" y="2146"/>
                    </a:cubicBezTo>
                    <a:cubicBezTo>
                      <a:pt x="26423" y="2009"/>
                      <a:pt x="26354" y="1895"/>
                      <a:pt x="26286" y="1758"/>
                    </a:cubicBezTo>
                    <a:cubicBezTo>
                      <a:pt x="26149" y="2511"/>
                      <a:pt x="26126" y="3264"/>
                      <a:pt x="26240" y="4018"/>
                    </a:cubicBezTo>
                    <a:cubicBezTo>
                      <a:pt x="26354" y="4725"/>
                      <a:pt x="26583" y="5182"/>
                      <a:pt x="25944" y="5684"/>
                    </a:cubicBezTo>
                    <a:cubicBezTo>
                      <a:pt x="25510" y="6026"/>
                      <a:pt x="24871" y="6232"/>
                      <a:pt x="24391" y="6437"/>
                    </a:cubicBezTo>
                    <a:cubicBezTo>
                      <a:pt x="22474" y="7213"/>
                      <a:pt x="20443" y="7533"/>
                      <a:pt x="18434" y="7989"/>
                    </a:cubicBezTo>
                    <a:cubicBezTo>
                      <a:pt x="18388" y="7989"/>
                      <a:pt x="18366" y="8012"/>
                      <a:pt x="18343" y="8058"/>
                    </a:cubicBezTo>
                    <a:cubicBezTo>
                      <a:pt x="17042" y="7715"/>
                      <a:pt x="16197" y="5935"/>
                      <a:pt x="15490" y="4953"/>
                    </a:cubicBezTo>
                    <a:cubicBezTo>
                      <a:pt x="14736" y="3903"/>
                      <a:pt x="13846" y="3447"/>
                      <a:pt x="12682" y="2899"/>
                    </a:cubicBezTo>
                    <a:cubicBezTo>
                      <a:pt x="12657" y="2886"/>
                      <a:pt x="12633" y="2881"/>
                      <a:pt x="12611" y="2881"/>
                    </a:cubicBezTo>
                    <a:cubicBezTo>
                      <a:pt x="12554" y="2881"/>
                      <a:pt x="12510" y="2918"/>
                      <a:pt x="12477" y="2968"/>
                    </a:cubicBezTo>
                    <a:cubicBezTo>
                      <a:pt x="12143" y="2899"/>
                      <a:pt x="11802" y="2869"/>
                      <a:pt x="11456" y="2869"/>
                    </a:cubicBezTo>
                    <a:cubicBezTo>
                      <a:pt x="10548" y="2869"/>
                      <a:pt x="9616" y="3072"/>
                      <a:pt x="8756" y="3287"/>
                    </a:cubicBezTo>
                    <a:cubicBezTo>
                      <a:pt x="8543" y="3342"/>
                      <a:pt x="8338" y="3375"/>
                      <a:pt x="8144" y="3375"/>
                    </a:cubicBezTo>
                    <a:cubicBezTo>
                      <a:pt x="7695" y="3375"/>
                      <a:pt x="7308" y="3202"/>
                      <a:pt x="7021" y="2739"/>
                    </a:cubicBezTo>
                    <a:cubicBezTo>
                      <a:pt x="6816" y="2397"/>
                      <a:pt x="6656" y="2009"/>
                      <a:pt x="6496" y="1621"/>
                    </a:cubicBezTo>
                    <a:cubicBezTo>
                      <a:pt x="6268" y="1073"/>
                      <a:pt x="6063" y="525"/>
                      <a:pt x="5812"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8"/>
              <p:cNvSpPr/>
              <p:nvPr/>
            </p:nvSpPr>
            <p:spPr>
              <a:xfrm>
                <a:off x="7835386" y="3362438"/>
                <a:ext cx="846089" cy="560475"/>
              </a:xfrm>
              <a:custGeom>
                <a:avLst/>
                <a:gdLst/>
                <a:ahLst/>
                <a:cxnLst/>
                <a:rect l="l" t="t" r="r" b="b"/>
                <a:pathLst>
                  <a:path w="24812" h="16435" extrusionOk="0">
                    <a:moveTo>
                      <a:pt x="754" y="0"/>
                    </a:moveTo>
                    <a:cubicBezTo>
                      <a:pt x="251" y="913"/>
                      <a:pt x="0" y="1963"/>
                      <a:pt x="69" y="3082"/>
                    </a:cubicBezTo>
                    <a:cubicBezTo>
                      <a:pt x="82" y="3133"/>
                      <a:pt x="130" y="3162"/>
                      <a:pt x="175" y="3162"/>
                    </a:cubicBezTo>
                    <a:cubicBezTo>
                      <a:pt x="209" y="3162"/>
                      <a:pt x="241" y="3144"/>
                      <a:pt x="251" y="3104"/>
                    </a:cubicBezTo>
                    <a:cubicBezTo>
                      <a:pt x="457" y="2442"/>
                      <a:pt x="617" y="1735"/>
                      <a:pt x="822" y="1073"/>
                    </a:cubicBezTo>
                    <a:cubicBezTo>
                      <a:pt x="822" y="1370"/>
                      <a:pt x="845" y="1689"/>
                      <a:pt x="890" y="1986"/>
                    </a:cubicBezTo>
                    <a:cubicBezTo>
                      <a:pt x="731" y="3401"/>
                      <a:pt x="890" y="4748"/>
                      <a:pt x="1621" y="6072"/>
                    </a:cubicBezTo>
                    <a:cubicBezTo>
                      <a:pt x="1637" y="6103"/>
                      <a:pt x="1663" y="6116"/>
                      <a:pt x="1690" y="6116"/>
                    </a:cubicBezTo>
                    <a:cubicBezTo>
                      <a:pt x="1739" y="6116"/>
                      <a:pt x="1788" y="6071"/>
                      <a:pt x="1758" y="6026"/>
                    </a:cubicBezTo>
                    <a:cubicBezTo>
                      <a:pt x="1507" y="5273"/>
                      <a:pt x="1324" y="4474"/>
                      <a:pt x="1210" y="3698"/>
                    </a:cubicBezTo>
                    <a:lnTo>
                      <a:pt x="1210" y="3698"/>
                    </a:lnTo>
                    <a:cubicBezTo>
                      <a:pt x="1461" y="4702"/>
                      <a:pt x="1895" y="5684"/>
                      <a:pt x="2534" y="6528"/>
                    </a:cubicBezTo>
                    <a:cubicBezTo>
                      <a:pt x="3287" y="7510"/>
                      <a:pt x="4291" y="8263"/>
                      <a:pt x="5068" y="9199"/>
                    </a:cubicBezTo>
                    <a:cubicBezTo>
                      <a:pt x="5182" y="9336"/>
                      <a:pt x="5296" y="9473"/>
                      <a:pt x="5387" y="9632"/>
                    </a:cubicBezTo>
                    <a:cubicBezTo>
                      <a:pt x="6003" y="11778"/>
                      <a:pt x="5159" y="14266"/>
                      <a:pt x="4885" y="16434"/>
                    </a:cubicBezTo>
                    <a:cubicBezTo>
                      <a:pt x="6757" y="15270"/>
                      <a:pt x="8605" y="14129"/>
                      <a:pt x="10637" y="13307"/>
                    </a:cubicBezTo>
                    <a:cubicBezTo>
                      <a:pt x="12782" y="12463"/>
                      <a:pt x="15019" y="11869"/>
                      <a:pt x="17233" y="11207"/>
                    </a:cubicBezTo>
                    <a:cubicBezTo>
                      <a:pt x="17964" y="11002"/>
                      <a:pt x="18694" y="10774"/>
                      <a:pt x="19402" y="10523"/>
                    </a:cubicBezTo>
                    <a:cubicBezTo>
                      <a:pt x="20885" y="10020"/>
                      <a:pt x="22369" y="9450"/>
                      <a:pt x="23807" y="8811"/>
                    </a:cubicBezTo>
                    <a:cubicBezTo>
                      <a:pt x="24149" y="8674"/>
                      <a:pt x="24469" y="8514"/>
                      <a:pt x="24811" y="8377"/>
                    </a:cubicBezTo>
                    <a:lnTo>
                      <a:pt x="24811" y="8377"/>
                    </a:lnTo>
                    <a:cubicBezTo>
                      <a:pt x="20406" y="9883"/>
                      <a:pt x="15613" y="10477"/>
                      <a:pt x="11048" y="10774"/>
                    </a:cubicBezTo>
                    <a:cubicBezTo>
                      <a:pt x="10951" y="10781"/>
                      <a:pt x="10857" y="10785"/>
                      <a:pt x="10767" y="10785"/>
                    </a:cubicBezTo>
                    <a:cubicBezTo>
                      <a:pt x="9245" y="10785"/>
                      <a:pt x="8666" y="9724"/>
                      <a:pt x="7761" y="8582"/>
                    </a:cubicBezTo>
                    <a:cubicBezTo>
                      <a:pt x="6894" y="7487"/>
                      <a:pt x="5707" y="6848"/>
                      <a:pt x="4588" y="6026"/>
                    </a:cubicBezTo>
                    <a:cubicBezTo>
                      <a:pt x="2580" y="4588"/>
                      <a:pt x="890" y="2397"/>
                      <a:pt x="754" y="0"/>
                    </a:cubicBezTo>
                    <a:close/>
                  </a:path>
                </a:pathLst>
              </a:custGeom>
              <a:solidFill>
                <a:srgbClr val="412606">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8"/>
              <p:cNvSpPr/>
              <p:nvPr/>
            </p:nvSpPr>
            <p:spPr>
              <a:xfrm>
                <a:off x="7813903" y="3319607"/>
                <a:ext cx="49513" cy="104831"/>
              </a:xfrm>
              <a:custGeom>
                <a:avLst/>
                <a:gdLst/>
                <a:ahLst/>
                <a:cxnLst/>
                <a:rect l="l" t="t" r="r" b="b"/>
                <a:pathLst>
                  <a:path w="1452" h="3074" extrusionOk="0">
                    <a:moveTo>
                      <a:pt x="1452" y="1"/>
                    </a:moveTo>
                    <a:cubicBezTo>
                      <a:pt x="1429" y="24"/>
                      <a:pt x="1406" y="24"/>
                      <a:pt x="1384" y="46"/>
                    </a:cubicBezTo>
                    <a:cubicBezTo>
                      <a:pt x="562" y="822"/>
                      <a:pt x="219" y="1758"/>
                      <a:pt x="14" y="2877"/>
                    </a:cubicBezTo>
                    <a:cubicBezTo>
                      <a:pt x="0" y="3000"/>
                      <a:pt x="85" y="3074"/>
                      <a:pt x="175" y="3074"/>
                    </a:cubicBezTo>
                    <a:cubicBezTo>
                      <a:pt x="235" y="3074"/>
                      <a:pt x="297" y="3041"/>
                      <a:pt x="334" y="2968"/>
                    </a:cubicBezTo>
                    <a:cubicBezTo>
                      <a:pt x="630" y="2215"/>
                      <a:pt x="927" y="1553"/>
                      <a:pt x="1361" y="959"/>
                    </a:cubicBezTo>
                    <a:cubicBezTo>
                      <a:pt x="1361" y="663"/>
                      <a:pt x="1384" y="320"/>
                      <a:pt x="1452"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8"/>
              <p:cNvSpPr/>
              <p:nvPr/>
            </p:nvSpPr>
            <p:spPr>
              <a:xfrm>
                <a:off x="8241698" y="4291531"/>
                <a:ext cx="914562" cy="218256"/>
              </a:xfrm>
              <a:custGeom>
                <a:avLst/>
                <a:gdLst/>
                <a:ahLst/>
                <a:cxnLst/>
                <a:rect l="l" t="t" r="r" b="b"/>
                <a:pathLst>
                  <a:path w="26820" h="6400" extrusionOk="0">
                    <a:moveTo>
                      <a:pt x="8" y="4330"/>
                    </a:moveTo>
                    <a:cubicBezTo>
                      <a:pt x="5" y="4335"/>
                      <a:pt x="3" y="4340"/>
                      <a:pt x="0" y="4345"/>
                    </a:cubicBezTo>
                    <a:cubicBezTo>
                      <a:pt x="3" y="4340"/>
                      <a:pt x="5" y="4335"/>
                      <a:pt x="8" y="4330"/>
                    </a:cubicBezTo>
                    <a:close/>
                    <a:moveTo>
                      <a:pt x="3566" y="0"/>
                    </a:moveTo>
                    <a:cubicBezTo>
                      <a:pt x="3473" y="0"/>
                      <a:pt x="3409" y="134"/>
                      <a:pt x="3470" y="214"/>
                    </a:cubicBezTo>
                    <a:lnTo>
                      <a:pt x="3447" y="214"/>
                    </a:lnTo>
                    <a:cubicBezTo>
                      <a:pt x="2309" y="1420"/>
                      <a:pt x="831" y="2784"/>
                      <a:pt x="8" y="4330"/>
                    </a:cubicBezTo>
                    <a:lnTo>
                      <a:pt x="8" y="4330"/>
                    </a:lnTo>
                    <a:cubicBezTo>
                      <a:pt x="29" y="4294"/>
                      <a:pt x="51" y="4271"/>
                      <a:pt x="91" y="4231"/>
                    </a:cubicBezTo>
                    <a:cubicBezTo>
                      <a:pt x="91" y="4277"/>
                      <a:pt x="114" y="4300"/>
                      <a:pt x="160" y="4322"/>
                    </a:cubicBezTo>
                    <a:cubicBezTo>
                      <a:pt x="2374" y="5030"/>
                      <a:pt x="4679" y="5235"/>
                      <a:pt x="6985" y="5372"/>
                    </a:cubicBezTo>
                    <a:cubicBezTo>
                      <a:pt x="9541" y="5532"/>
                      <a:pt x="12098" y="5692"/>
                      <a:pt x="14631" y="5829"/>
                    </a:cubicBezTo>
                    <a:cubicBezTo>
                      <a:pt x="18694" y="6080"/>
                      <a:pt x="22757" y="6377"/>
                      <a:pt x="26820" y="6400"/>
                    </a:cubicBezTo>
                    <a:lnTo>
                      <a:pt x="26820" y="5213"/>
                    </a:lnTo>
                    <a:cubicBezTo>
                      <a:pt x="25907" y="5099"/>
                      <a:pt x="24994" y="4962"/>
                      <a:pt x="24104" y="4825"/>
                    </a:cubicBezTo>
                    <a:cubicBezTo>
                      <a:pt x="20566" y="4277"/>
                      <a:pt x="17188" y="3341"/>
                      <a:pt x="13764" y="2359"/>
                    </a:cubicBezTo>
                    <a:lnTo>
                      <a:pt x="13764" y="2359"/>
                    </a:lnTo>
                    <a:cubicBezTo>
                      <a:pt x="16526" y="2770"/>
                      <a:pt x="19173" y="3546"/>
                      <a:pt x="21912" y="4186"/>
                    </a:cubicBezTo>
                    <a:cubicBezTo>
                      <a:pt x="21919" y="4188"/>
                      <a:pt x="21925" y="4189"/>
                      <a:pt x="21930" y="4189"/>
                    </a:cubicBezTo>
                    <a:cubicBezTo>
                      <a:pt x="21988" y="4189"/>
                      <a:pt x="22018" y="4092"/>
                      <a:pt x="21935" y="4071"/>
                    </a:cubicBezTo>
                    <a:cubicBezTo>
                      <a:pt x="19196" y="3113"/>
                      <a:pt x="16389" y="2428"/>
                      <a:pt x="13513" y="1949"/>
                    </a:cubicBezTo>
                    <a:cubicBezTo>
                      <a:pt x="10819" y="1515"/>
                      <a:pt x="8126" y="944"/>
                      <a:pt x="5410" y="602"/>
                    </a:cubicBezTo>
                    <a:cubicBezTo>
                      <a:pt x="4793" y="442"/>
                      <a:pt x="4200" y="260"/>
                      <a:pt x="3606" y="8"/>
                    </a:cubicBezTo>
                    <a:cubicBezTo>
                      <a:pt x="3593" y="3"/>
                      <a:pt x="3579" y="0"/>
                      <a:pt x="3566"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8"/>
              <p:cNvSpPr/>
              <p:nvPr/>
            </p:nvSpPr>
            <p:spPr>
              <a:xfrm>
                <a:off x="7089702" y="4270627"/>
                <a:ext cx="288009" cy="167273"/>
              </a:xfrm>
              <a:custGeom>
                <a:avLst/>
                <a:gdLst/>
                <a:ahLst/>
                <a:cxnLst/>
                <a:rect l="l" t="t" r="r" b="b"/>
                <a:pathLst>
                  <a:path w="8446" h="4905" extrusionOk="0">
                    <a:moveTo>
                      <a:pt x="2985" y="0"/>
                    </a:moveTo>
                    <a:cubicBezTo>
                      <a:pt x="2888" y="0"/>
                      <a:pt x="2791" y="2"/>
                      <a:pt x="2694" y="5"/>
                    </a:cubicBezTo>
                    <a:cubicBezTo>
                      <a:pt x="1758" y="51"/>
                      <a:pt x="1461" y="576"/>
                      <a:pt x="1005" y="1352"/>
                    </a:cubicBezTo>
                    <a:cubicBezTo>
                      <a:pt x="708" y="1854"/>
                      <a:pt x="1" y="2562"/>
                      <a:pt x="343" y="3155"/>
                    </a:cubicBezTo>
                    <a:cubicBezTo>
                      <a:pt x="503" y="3406"/>
                      <a:pt x="936" y="3589"/>
                      <a:pt x="1165" y="3749"/>
                    </a:cubicBezTo>
                    <a:cubicBezTo>
                      <a:pt x="1758" y="4137"/>
                      <a:pt x="2352" y="4479"/>
                      <a:pt x="2968" y="4799"/>
                    </a:cubicBezTo>
                    <a:cubicBezTo>
                      <a:pt x="3014" y="4821"/>
                      <a:pt x="3036" y="4821"/>
                      <a:pt x="3059" y="4821"/>
                    </a:cubicBezTo>
                    <a:lnTo>
                      <a:pt x="3082" y="4821"/>
                    </a:lnTo>
                    <a:cubicBezTo>
                      <a:pt x="3658" y="4883"/>
                      <a:pt x="4234" y="4904"/>
                      <a:pt x="4806" y="4904"/>
                    </a:cubicBezTo>
                    <a:cubicBezTo>
                      <a:pt x="5300" y="4904"/>
                      <a:pt x="5791" y="4888"/>
                      <a:pt x="6278" y="4867"/>
                    </a:cubicBezTo>
                    <a:cubicBezTo>
                      <a:pt x="6894" y="3931"/>
                      <a:pt x="7076" y="2767"/>
                      <a:pt x="8081" y="2082"/>
                    </a:cubicBezTo>
                    <a:cubicBezTo>
                      <a:pt x="8159" y="2023"/>
                      <a:pt x="8103" y="1913"/>
                      <a:pt x="8027" y="1913"/>
                    </a:cubicBezTo>
                    <a:cubicBezTo>
                      <a:pt x="8015" y="1913"/>
                      <a:pt x="8002" y="1916"/>
                      <a:pt x="7990" y="1923"/>
                    </a:cubicBezTo>
                    <a:cubicBezTo>
                      <a:pt x="7556" y="2174"/>
                      <a:pt x="7191" y="2493"/>
                      <a:pt x="6894" y="2858"/>
                    </a:cubicBezTo>
                    <a:cubicBezTo>
                      <a:pt x="7259" y="1877"/>
                      <a:pt x="7647" y="918"/>
                      <a:pt x="8446" y="325"/>
                    </a:cubicBezTo>
                    <a:lnTo>
                      <a:pt x="8446" y="325"/>
                    </a:lnTo>
                    <a:cubicBezTo>
                      <a:pt x="8094" y="362"/>
                      <a:pt x="7742" y="379"/>
                      <a:pt x="7394" y="379"/>
                    </a:cubicBezTo>
                    <a:cubicBezTo>
                      <a:pt x="7110" y="379"/>
                      <a:pt x="6829" y="368"/>
                      <a:pt x="6552" y="348"/>
                    </a:cubicBezTo>
                    <a:cubicBezTo>
                      <a:pt x="5391" y="242"/>
                      <a:pt x="4172" y="0"/>
                      <a:pt x="2985"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8"/>
              <p:cNvSpPr/>
              <p:nvPr/>
            </p:nvSpPr>
            <p:spPr>
              <a:xfrm>
                <a:off x="8488657" y="3314116"/>
                <a:ext cx="186800" cy="106809"/>
              </a:xfrm>
              <a:custGeom>
                <a:avLst/>
                <a:gdLst/>
                <a:ahLst/>
                <a:cxnLst/>
                <a:rect l="l" t="t" r="r" b="b"/>
                <a:pathLst>
                  <a:path w="5478" h="3132" extrusionOk="0">
                    <a:moveTo>
                      <a:pt x="5357" y="1"/>
                    </a:moveTo>
                    <a:cubicBezTo>
                      <a:pt x="5335" y="1"/>
                      <a:pt x="5311" y="8"/>
                      <a:pt x="5289" y="25"/>
                    </a:cubicBezTo>
                    <a:cubicBezTo>
                      <a:pt x="4627" y="550"/>
                      <a:pt x="4125" y="1326"/>
                      <a:pt x="3395" y="1737"/>
                    </a:cubicBezTo>
                    <a:cubicBezTo>
                      <a:pt x="2881" y="2022"/>
                      <a:pt x="2345" y="2136"/>
                      <a:pt x="1797" y="2136"/>
                    </a:cubicBezTo>
                    <a:cubicBezTo>
                      <a:pt x="1249" y="2136"/>
                      <a:pt x="690" y="2022"/>
                      <a:pt x="131" y="1851"/>
                    </a:cubicBezTo>
                    <a:cubicBezTo>
                      <a:pt x="124" y="1849"/>
                      <a:pt x="117" y="1848"/>
                      <a:pt x="111" y="1848"/>
                    </a:cubicBezTo>
                    <a:cubicBezTo>
                      <a:pt x="33" y="1848"/>
                      <a:pt x="1" y="1968"/>
                      <a:pt x="85" y="2011"/>
                    </a:cubicBezTo>
                    <a:cubicBezTo>
                      <a:pt x="718" y="2368"/>
                      <a:pt x="1640" y="2632"/>
                      <a:pt x="2481" y="2632"/>
                    </a:cubicBezTo>
                    <a:cubicBezTo>
                      <a:pt x="2822" y="2632"/>
                      <a:pt x="3150" y="2589"/>
                      <a:pt x="3440" y="2490"/>
                    </a:cubicBezTo>
                    <a:cubicBezTo>
                      <a:pt x="3577" y="2444"/>
                      <a:pt x="3714" y="2399"/>
                      <a:pt x="3851" y="2353"/>
                    </a:cubicBezTo>
                    <a:lnTo>
                      <a:pt x="3851" y="2353"/>
                    </a:lnTo>
                    <a:cubicBezTo>
                      <a:pt x="3486" y="2650"/>
                      <a:pt x="2984" y="2832"/>
                      <a:pt x="2573" y="2992"/>
                    </a:cubicBezTo>
                    <a:cubicBezTo>
                      <a:pt x="2489" y="3013"/>
                      <a:pt x="2521" y="3132"/>
                      <a:pt x="2599" y="3132"/>
                    </a:cubicBezTo>
                    <a:cubicBezTo>
                      <a:pt x="2605" y="3132"/>
                      <a:pt x="2612" y="3131"/>
                      <a:pt x="2619" y="3129"/>
                    </a:cubicBezTo>
                    <a:cubicBezTo>
                      <a:pt x="3189" y="3038"/>
                      <a:pt x="3851" y="2764"/>
                      <a:pt x="4308" y="2399"/>
                    </a:cubicBezTo>
                    <a:cubicBezTo>
                      <a:pt x="4719" y="2079"/>
                      <a:pt x="4787" y="1577"/>
                      <a:pt x="4878" y="1098"/>
                    </a:cubicBezTo>
                    <a:cubicBezTo>
                      <a:pt x="5015" y="755"/>
                      <a:pt x="5129" y="413"/>
                      <a:pt x="5426" y="139"/>
                    </a:cubicBezTo>
                    <a:cubicBezTo>
                      <a:pt x="5478" y="70"/>
                      <a:pt x="5425" y="1"/>
                      <a:pt x="5357"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8"/>
              <p:cNvSpPr/>
              <p:nvPr/>
            </p:nvSpPr>
            <p:spPr>
              <a:xfrm>
                <a:off x="8391912" y="3264260"/>
                <a:ext cx="81601" cy="149642"/>
              </a:xfrm>
              <a:custGeom>
                <a:avLst/>
                <a:gdLst/>
                <a:ahLst/>
                <a:cxnLst/>
                <a:rect l="l" t="t" r="r" b="b"/>
                <a:pathLst>
                  <a:path w="2393" h="4388" extrusionOk="0">
                    <a:moveTo>
                      <a:pt x="618" y="0"/>
                    </a:moveTo>
                    <a:cubicBezTo>
                      <a:pt x="585" y="0"/>
                      <a:pt x="550" y="15"/>
                      <a:pt x="525" y="49"/>
                    </a:cubicBezTo>
                    <a:cubicBezTo>
                      <a:pt x="320" y="460"/>
                      <a:pt x="183" y="893"/>
                      <a:pt x="160" y="1350"/>
                    </a:cubicBezTo>
                    <a:cubicBezTo>
                      <a:pt x="46" y="1715"/>
                      <a:pt x="0" y="2080"/>
                      <a:pt x="92" y="2491"/>
                    </a:cubicBezTo>
                    <a:cubicBezTo>
                      <a:pt x="229" y="3130"/>
                      <a:pt x="594" y="3792"/>
                      <a:pt x="891" y="4363"/>
                    </a:cubicBezTo>
                    <a:cubicBezTo>
                      <a:pt x="899" y="4380"/>
                      <a:pt x="915" y="4388"/>
                      <a:pt x="929" y="4388"/>
                    </a:cubicBezTo>
                    <a:cubicBezTo>
                      <a:pt x="952" y="4388"/>
                      <a:pt x="973" y="4368"/>
                      <a:pt x="959" y="4340"/>
                    </a:cubicBezTo>
                    <a:cubicBezTo>
                      <a:pt x="822" y="3929"/>
                      <a:pt x="685" y="3495"/>
                      <a:pt x="594" y="3062"/>
                    </a:cubicBezTo>
                    <a:lnTo>
                      <a:pt x="594" y="3062"/>
                    </a:lnTo>
                    <a:cubicBezTo>
                      <a:pt x="1005" y="3632"/>
                      <a:pt x="1644" y="3952"/>
                      <a:pt x="2306" y="4249"/>
                    </a:cubicBezTo>
                    <a:cubicBezTo>
                      <a:pt x="2311" y="4251"/>
                      <a:pt x="2316" y="4252"/>
                      <a:pt x="2320" y="4252"/>
                    </a:cubicBezTo>
                    <a:cubicBezTo>
                      <a:pt x="2360" y="4252"/>
                      <a:pt x="2392" y="4175"/>
                      <a:pt x="2351" y="4135"/>
                    </a:cubicBezTo>
                    <a:cubicBezTo>
                      <a:pt x="1918" y="3815"/>
                      <a:pt x="1416" y="3610"/>
                      <a:pt x="1164" y="3107"/>
                    </a:cubicBezTo>
                    <a:cubicBezTo>
                      <a:pt x="1028" y="2833"/>
                      <a:pt x="959" y="2468"/>
                      <a:pt x="891" y="2172"/>
                    </a:cubicBezTo>
                    <a:cubicBezTo>
                      <a:pt x="776" y="1487"/>
                      <a:pt x="799" y="802"/>
                      <a:pt x="731" y="117"/>
                    </a:cubicBezTo>
                    <a:cubicBezTo>
                      <a:pt x="731" y="45"/>
                      <a:pt x="676" y="0"/>
                      <a:pt x="618"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8"/>
              <p:cNvSpPr/>
              <p:nvPr/>
            </p:nvSpPr>
            <p:spPr>
              <a:xfrm>
                <a:off x="8126471" y="3191147"/>
                <a:ext cx="153723" cy="98931"/>
              </a:xfrm>
              <a:custGeom>
                <a:avLst/>
                <a:gdLst/>
                <a:ahLst/>
                <a:cxnLst/>
                <a:rect l="l" t="t" r="r" b="b"/>
                <a:pathLst>
                  <a:path w="4508" h="2901" extrusionOk="0">
                    <a:moveTo>
                      <a:pt x="4340" y="1"/>
                    </a:moveTo>
                    <a:cubicBezTo>
                      <a:pt x="4306" y="1"/>
                      <a:pt x="4273" y="14"/>
                      <a:pt x="4246" y="47"/>
                    </a:cubicBezTo>
                    <a:cubicBezTo>
                      <a:pt x="3813" y="595"/>
                      <a:pt x="3333" y="1371"/>
                      <a:pt x="2717" y="1759"/>
                    </a:cubicBezTo>
                    <a:cubicBezTo>
                      <a:pt x="1964" y="2261"/>
                      <a:pt x="914" y="2238"/>
                      <a:pt x="47" y="2490"/>
                    </a:cubicBezTo>
                    <a:cubicBezTo>
                      <a:pt x="1" y="2512"/>
                      <a:pt x="1" y="2604"/>
                      <a:pt x="69" y="2604"/>
                    </a:cubicBezTo>
                    <a:cubicBezTo>
                      <a:pt x="594" y="2604"/>
                      <a:pt x="1211" y="2604"/>
                      <a:pt x="1804" y="2512"/>
                    </a:cubicBezTo>
                    <a:lnTo>
                      <a:pt x="1804" y="2512"/>
                    </a:lnTo>
                    <a:cubicBezTo>
                      <a:pt x="1507" y="2626"/>
                      <a:pt x="1211" y="2741"/>
                      <a:pt x="914" y="2832"/>
                    </a:cubicBezTo>
                    <a:cubicBezTo>
                      <a:pt x="868" y="2855"/>
                      <a:pt x="891" y="2900"/>
                      <a:pt x="937" y="2900"/>
                    </a:cubicBezTo>
                    <a:cubicBezTo>
                      <a:pt x="1690" y="2786"/>
                      <a:pt x="2420" y="2604"/>
                      <a:pt x="3014" y="2216"/>
                    </a:cubicBezTo>
                    <a:cubicBezTo>
                      <a:pt x="3060" y="2216"/>
                      <a:pt x="3082" y="2193"/>
                      <a:pt x="3105" y="2193"/>
                    </a:cubicBezTo>
                    <a:cubicBezTo>
                      <a:pt x="3927" y="1782"/>
                      <a:pt x="4246" y="1006"/>
                      <a:pt x="4475" y="184"/>
                    </a:cubicBezTo>
                    <a:cubicBezTo>
                      <a:pt x="4507" y="87"/>
                      <a:pt x="4424" y="1"/>
                      <a:pt x="4340"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8"/>
              <p:cNvSpPr/>
              <p:nvPr/>
            </p:nvSpPr>
            <p:spPr>
              <a:xfrm>
                <a:off x="8386456" y="3019958"/>
                <a:ext cx="138889" cy="188416"/>
              </a:xfrm>
              <a:custGeom>
                <a:avLst/>
                <a:gdLst/>
                <a:ahLst/>
                <a:cxnLst/>
                <a:rect l="l" t="t" r="r" b="b"/>
                <a:pathLst>
                  <a:path w="4073" h="5525" extrusionOk="0">
                    <a:moveTo>
                      <a:pt x="1804" y="0"/>
                    </a:moveTo>
                    <a:cubicBezTo>
                      <a:pt x="1735" y="68"/>
                      <a:pt x="1690" y="137"/>
                      <a:pt x="1621" y="228"/>
                    </a:cubicBezTo>
                    <a:cubicBezTo>
                      <a:pt x="1416" y="502"/>
                      <a:pt x="1324" y="845"/>
                      <a:pt x="1142" y="1118"/>
                    </a:cubicBezTo>
                    <a:cubicBezTo>
                      <a:pt x="959" y="1392"/>
                      <a:pt x="685" y="1598"/>
                      <a:pt x="548" y="1895"/>
                    </a:cubicBezTo>
                    <a:cubicBezTo>
                      <a:pt x="1" y="3081"/>
                      <a:pt x="1142" y="4565"/>
                      <a:pt x="1735" y="5501"/>
                    </a:cubicBezTo>
                    <a:cubicBezTo>
                      <a:pt x="1752" y="5517"/>
                      <a:pt x="1776" y="5525"/>
                      <a:pt x="1800" y="5525"/>
                    </a:cubicBezTo>
                    <a:cubicBezTo>
                      <a:pt x="1845" y="5525"/>
                      <a:pt x="1887" y="5499"/>
                      <a:pt x="1872" y="5455"/>
                    </a:cubicBezTo>
                    <a:cubicBezTo>
                      <a:pt x="1667" y="4885"/>
                      <a:pt x="1347" y="4314"/>
                      <a:pt x="1210" y="3721"/>
                    </a:cubicBezTo>
                    <a:cubicBezTo>
                      <a:pt x="1028" y="2899"/>
                      <a:pt x="1188" y="2419"/>
                      <a:pt x="1621" y="1735"/>
                    </a:cubicBezTo>
                    <a:cubicBezTo>
                      <a:pt x="1758" y="1529"/>
                      <a:pt x="1849" y="1324"/>
                      <a:pt x="1964" y="1096"/>
                    </a:cubicBezTo>
                    <a:cubicBezTo>
                      <a:pt x="1964" y="1141"/>
                      <a:pt x="1964" y="1187"/>
                      <a:pt x="1964" y="1210"/>
                    </a:cubicBezTo>
                    <a:cubicBezTo>
                      <a:pt x="2101" y="2283"/>
                      <a:pt x="3356" y="2830"/>
                      <a:pt x="3949" y="3584"/>
                    </a:cubicBezTo>
                    <a:cubicBezTo>
                      <a:pt x="3963" y="3604"/>
                      <a:pt x="3980" y="3612"/>
                      <a:pt x="3997" y="3612"/>
                    </a:cubicBezTo>
                    <a:cubicBezTo>
                      <a:pt x="4037" y="3612"/>
                      <a:pt x="4073" y="3564"/>
                      <a:pt x="4041" y="3515"/>
                    </a:cubicBezTo>
                    <a:cubicBezTo>
                      <a:pt x="3744" y="2967"/>
                      <a:pt x="3128" y="2442"/>
                      <a:pt x="2831" y="1895"/>
                    </a:cubicBezTo>
                    <a:lnTo>
                      <a:pt x="2831" y="1895"/>
                    </a:lnTo>
                    <a:cubicBezTo>
                      <a:pt x="3105" y="2237"/>
                      <a:pt x="3493" y="2534"/>
                      <a:pt x="3812" y="2762"/>
                    </a:cubicBezTo>
                    <a:cubicBezTo>
                      <a:pt x="3823" y="2772"/>
                      <a:pt x="3832" y="2777"/>
                      <a:pt x="3840" y="2777"/>
                    </a:cubicBezTo>
                    <a:cubicBezTo>
                      <a:pt x="3866" y="2777"/>
                      <a:pt x="3876" y="2728"/>
                      <a:pt x="3858" y="2693"/>
                    </a:cubicBezTo>
                    <a:cubicBezTo>
                      <a:pt x="3402" y="2146"/>
                      <a:pt x="2694" y="1666"/>
                      <a:pt x="2648" y="890"/>
                    </a:cubicBezTo>
                    <a:cubicBezTo>
                      <a:pt x="2671" y="708"/>
                      <a:pt x="2717" y="548"/>
                      <a:pt x="2785" y="388"/>
                    </a:cubicBezTo>
                    <a:cubicBezTo>
                      <a:pt x="2740" y="365"/>
                      <a:pt x="2717" y="342"/>
                      <a:pt x="2671" y="320"/>
                    </a:cubicBezTo>
                    <a:cubicBezTo>
                      <a:pt x="2397" y="205"/>
                      <a:pt x="2101" y="114"/>
                      <a:pt x="1804"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8"/>
              <p:cNvSpPr/>
              <p:nvPr/>
            </p:nvSpPr>
            <p:spPr>
              <a:xfrm>
                <a:off x="8265023" y="3007477"/>
                <a:ext cx="163510" cy="149710"/>
              </a:xfrm>
              <a:custGeom>
                <a:avLst/>
                <a:gdLst/>
                <a:ahLst/>
                <a:cxnLst/>
                <a:rect l="l" t="t" r="r" b="b"/>
                <a:pathLst>
                  <a:path w="4795" h="4390" extrusionOk="0">
                    <a:moveTo>
                      <a:pt x="4246" y="1"/>
                    </a:moveTo>
                    <a:cubicBezTo>
                      <a:pt x="4178" y="161"/>
                      <a:pt x="4109" y="298"/>
                      <a:pt x="4018" y="434"/>
                    </a:cubicBezTo>
                    <a:cubicBezTo>
                      <a:pt x="3625" y="744"/>
                      <a:pt x="3177" y="849"/>
                      <a:pt x="2587" y="849"/>
                    </a:cubicBezTo>
                    <a:cubicBezTo>
                      <a:pt x="2525" y="849"/>
                      <a:pt x="2462" y="848"/>
                      <a:pt x="2398" y="845"/>
                    </a:cubicBezTo>
                    <a:cubicBezTo>
                      <a:pt x="2370" y="845"/>
                      <a:pt x="2342" y="844"/>
                      <a:pt x="2314" y="844"/>
                    </a:cubicBezTo>
                    <a:cubicBezTo>
                      <a:pt x="1589" y="844"/>
                      <a:pt x="863" y="1123"/>
                      <a:pt x="138" y="1211"/>
                    </a:cubicBezTo>
                    <a:cubicBezTo>
                      <a:pt x="47" y="1233"/>
                      <a:pt x="1" y="1393"/>
                      <a:pt x="115" y="1416"/>
                    </a:cubicBezTo>
                    <a:cubicBezTo>
                      <a:pt x="282" y="1452"/>
                      <a:pt x="448" y="1464"/>
                      <a:pt x="613" y="1464"/>
                    </a:cubicBezTo>
                    <a:cubicBezTo>
                      <a:pt x="983" y="1464"/>
                      <a:pt x="1350" y="1402"/>
                      <a:pt x="1722" y="1402"/>
                    </a:cubicBezTo>
                    <a:cubicBezTo>
                      <a:pt x="1818" y="1402"/>
                      <a:pt x="1913" y="1406"/>
                      <a:pt x="2009" y="1416"/>
                    </a:cubicBezTo>
                    <a:cubicBezTo>
                      <a:pt x="2388" y="1470"/>
                      <a:pt x="2752" y="1610"/>
                      <a:pt x="3136" y="1610"/>
                    </a:cubicBezTo>
                    <a:cubicBezTo>
                      <a:pt x="3238" y="1610"/>
                      <a:pt x="3342" y="1600"/>
                      <a:pt x="3447" y="1576"/>
                    </a:cubicBezTo>
                    <a:lnTo>
                      <a:pt x="3447" y="1576"/>
                    </a:lnTo>
                    <a:cubicBezTo>
                      <a:pt x="3379" y="1690"/>
                      <a:pt x="3333" y="1804"/>
                      <a:pt x="3265" y="1918"/>
                    </a:cubicBezTo>
                    <a:cubicBezTo>
                      <a:pt x="2694" y="2922"/>
                      <a:pt x="1485" y="3128"/>
                      <a:pt x="480" y="3562"/>
                    </a:cubicBezTo>
                    <a:cubicBezTo>
                      <a:pt x="396" y="3604"/>
                      <a:pt x="448" y="3724"/>
                      <a:pt x="528" y="3724"/>
                    </a:cubicBezTo>
                    <a:cubicBezTo>
                      <a:pt x="535" y="3724"/>
                      <a:pt x="542" y="3723"/>
                      <a:pt x="549" y="3721"/>
                    </a:cubicBezTo>
                    <a:cubicBezTo>
                      <a:pt x="1348" y="3562"/>
                      <a:pt x="2124" y="3356"/>
                      <a:pt x="2922" y="3196"/>
                    </a:cubicBezTo>
                    <a:lnTo>
                      <a:pt x="2922" y="3196"/>
                    </a:lnTo>
                    <a:cubicBezTo>
                      <a:pt x="2603" y="3425"/>
                      <a:pt x="2238" y="3607"/>
                      <a:pt x="1781" y="3744"/>
                    </a:cubicBezTo>
                    <a:cubicBezTo>
                      <a:pt x="1348" y="3858"/>
                      <a:pt x="937" y="3995"/>
                      <a:pt x="617" y="4315"/>
                    </a:cubicBezTo>
                    <a:cubicBezTo>
                      <a:pt x="599" y="4352"/>
                      <a:pt x="610" y="4389"/>
                      <a:pt x="640" y="4389"/>
                    </a:cubicBezTo>
                    <a:cubicBezTo>
                      <a:pt x="647" y="4389"/>
                      <a:pt x="654" y="4387"/>
                      <a:pt x="663" y="4383"/>
                    </a:cubicBezTo>
                    <a:cubicBezTo>
                      <a:pt x="1233" y="3972"/>
                      <a:pt x="1895" y="3927"/>
                      <a:pt x="2534" y="3698"/>
                    </a:cubicBezTo>
                    <a:cubicBezTo>
                      <a:pt x="2968" y="3539"/>
                      <a:pt x="3242" y="3288"/>
                      <a:pt x="3470" y="2945"/>
                    </a:cubicBezTo>
                    <a:cubicBezTo>
                      <a:pt x="3516" y="2877"/>
                      <a:pt x="3584" y="2831"/>
                      <a:pt x="3653" y="2740"/>
                    </a:cubicBezTo>
                    <a:cubicBezTo>
                      <a:pt x="4201" y="2078"/>
                      <a:pt x="4543" y="1096"/>
                      <a:pt x="4794" y="183"/>
                    </a:cubicBezTo>
                    <a:cubicBezTo>
                      <a:pt x="4612" y="115"/>
                      <a:pt x="4429" y="69"/>
                      <a:pt x="4246"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8"/>
              <p:cNvSpPr/>
              <p:nvPr/>
            </p:nvSpPr>
            <p:spPr>
              <a:xfrm>
                <a:off x="8488077" y="3266681"/>
                <a:ext cx="259569" cy="260441"/>
              </a:xfrm>
              <a:custGeom>
                <a:avLst/>
                <a:gdLst/>
                <a:ahLst/>
                <a:cxnLst/>
                <a:rect l="l" t="t" r="r" b="b"/>
                <a:pathLst>
                  <a:path w="7612" h="7637" extrusionOk="0">
                    <a:moveTo>
                      <a:pt x="6447" y="1"/>
                    </a:moveTo>
                    <a:cubicBezTo>
                      <a:pt x="6379" y="229"/>
                      <a:pt x="6333" y="480"/>
                      <a:pt x="6288" y="754"/>
                    </a:cubicBezTo>
                    <a:cubicBezTo>
                      <a:pt x="6082" y="1804"/>
                      <a:pt x="6037" y="2785"/>
                      <a:pt x="6037" y="3812"/>
                    </a:cubicBezTo>
                    <a:cubicBezTo>
                      <a:pt x="6037" y="5547"/>
                      <a:pt x="4188" y="5707"/>
                      <a:pt x="2887" y="6232"/>
                    </a:cubicBezTo>
                    <a:cubicBezTo>
                      <a:pt x="1905" y="6597"/>
                      <a:pt x="969" y="7054"/>
                      <a:pt x="56" y="7533"/>
                    </a:cubicBezTo>
                    <a:cubicBezTo>
                      <a:pt x="1" y="7570"/>
                      <a:pt x="20" y="7637"/>
                      <a:pt x="66" y="7637"/>
                    </a:cubicBezTo>
                    <a:cubicBezTo>
                      <a:pt x="77" y="7637"/>
                      <a:pt x="89" y="7633"/>
                      <a:pt x="102" y="7624"/>
                    </a:cubicBezTo>
                    <a:cubicBezTo>
                      <a:pt x="1335" y="7008"/>
                      <a:pt x="2613" y="6506"/>
                      <a:pt x="3937" y="6186"/>
                    </a:cubicBezTo>
                    <a:cubicBezTo>
                      <a:pt x="4667" y="6004"/>
                      <a:pt x="5512" y="5867"/>
                      <a:pt x="6105" y="5387"/>
                    </a:cubicBezTo>
                    <a:lnTo>
                      <a:pt x="6105" y="5387"/>
                    </a:lnTo>
                    <a:cubicBezTo>
                      <a:pt x="5694" y="6163"/>
                      <a:pt x="4576" y="6460"/>
                      <a:pt x="3868" y="6825"/>
                    </a:cubicBezTo>
                    <a:cubicBezTo>
                      <a:pt x="3768" y="6886"/>
                      <a:pt x="3826" y="7016"/>
                      <a:pt x="3904" y="7016"/>
                    </a:cubicBezTo>
                    <a:cubicBezTo>
                      <a:pt x="3914" y="7016"/>
                      <a:pt x="3926" y="7014"/>
                      <a:pt x="3937" y="7008"/>
                    </a:cubicBezTo>
                    <a:cubicBezTo>
                      <a:pt x="5009" y="6734"/>
                      <a:pt x="6699" y="6232"/>
                      <a:pt x="6904" y="4931"/>
                    </a:cubicBezTo>
                    <a:cubicBezTo>
                      <a:pt x="7018" y="4018"/>
                      <a:pt x="6972" y="3173"/>
                      <a:pt x="7338" y="2306"/>
                    </a:cubicBezTo>
                    <a:cubicBezTo>
                      <a:pt x="7406" y="2101"/>
                      <a:pt x="7497" y="1895"/>
                      <a:pt x="7612" y="1713"/>
                    </a:cubicBezTo>
                    <a:cubicBezTo>
                      <a:pt x="7589" y="1690"/>
                      <a:pt x="7566" y="1667"/>
                      <a:pt x="7566" y="1644"/>
                    </a:cubicBezTo>
                    <a:cubicBezTo>
                      <a:pt x="7520" y="1598"/>
                      <a:pt x="7497" y="1576"/>
                      <a:pt x="7475" y="1530"/>
                    </a:cubicBezTo>
                    <a:cubicBezTo>
                      <a:pt x="7269" y="1256"/>
                      <a:pt x="7087" y="982"/>
                      <a:pt x="6904" y="708"/>
                    </a:cubicBezTo>
                    <a:cubicBezTo>
                      <a:pt x="6835" y="617"/>
                      <a:pt x="6790" y="548"/>
                      <a:pt x="6744" y="480"/>
                    </a:cubicBezTo>
                    <a:cubicBezTo>
                      <a:pt x="6653" y="343"/>
                      <a:pt x="6584" y="229"/>
                      <a:pt x="6493" y="92"/>
                    </a:cubicBezTo>
                    <a:cubicBezTo>
                      <a:pt x="6493" y="69"/>
                      <a:pt x="6470" y="23"/>
                      <a:pt x="6447"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8"/>
              <p:cNvSpPr/>
              <p:nvPr/>
            </p:nvSpPr>
            <p:spPr>
              <a:xfrm>
                <a:off x="8038525" y="3158478"/>
                <a:ext cx="39965" cy="94941"/>
              </a:xfrm>
              <a:custGeom>
                <a:avLst/>
                <a:gdLst/>
                <a:ahLst/>
                <a:cxnLst/>
                <a:rect l="l" t="t" r="r" b="b"/>
                <a:pathLst>
                  <a:path w="1172" h="2784" extrusionOk="0">
                    <a:moveTo>
                      <a:pt x="754" y="1"/>
                    </a:moveTo>
                    <a:cubicBezTo>
                      <a:pt x="617" y="138"/>
                      <a:pt x="480" y="275"/>
                      <a:pt x="366" y="412"/>
                    </a:cubicBezTo>
                    <a:cubicBezTo>
                      <a:pt x="252" y="526"/>
                      <a:pt x="115" y="663"/>
                      <a:pt x="1" y="777"/>
                    </a:cubicBezTo>
                    <a:cubicBezTo>
                      <a:pt x="46" y="1188"/>
                      <a:pt x="138" y="1622"/>
                      <a:pt x="297" y="2010"/>
                    </a:cubicBezTo>
                    <a:cubicBezTo>
                      <a:pt x="297" y="2029"/>
                      <a:pt x="306" y="2036"/>
                      <a:pt x="315" y="2036"/>
                    </a:cubicBezTo>
                    <a:cubicBezTo>
                      <a:pt x="328" y="2036"/>
                      <a:pt x="343" y="2023"/>
                      <a:pt x="343" y="2010"/>
                    </a:cubicBezTo>
                    <a:cubicBezTo>
                      <a:pt x="275" y="1667"/>
                      <a:pt x="229" y="1325"/>
                      <a:pt x="206" y="982"/>
                    </a:cubicBezTo>
                    <a:lnTo>
                      <a:pt x="206" y="982"/>
                    </a:lnTo>
                    <a:cubicBezTo>
                      <a:pt x="389" y="1576"/>
                      <a:pt x="685" y="2169"/>
                      <a:pt x="1005" y="2740"/>
                    </a:cubicBezTo>
                    <a:cubicBezTo>
                      <a:pt x="1021" y="2771"/>
                      <a:pt x="1047" y="2784"/>
                      <a:pt x="1074" y="2784"/>
                    </a:cubicBezTo>
                    <a:cubicBezTo>
                      <a:pt x="1123" y="2784"/>
                      <a:pt x="1172" y="2739"/>
                      <a:pt x="1142" y="2694"/>
                    </a:cubicBezTo>
                    <a:cubicBezTo>
                      <a:pt x="1028" y="2352"/>
                      <a:pt x="891" y="2032"/>
                      <a:pt x="800" y="1690"/>
                    </a:cubicBezTo>
                    <a:cubicBezTo>
                      <a:pt x="685" y="1256"/>
                      <a:pt x="777" y="823"/>
                      <a:pt x="754" y="389"/>
                    </a:cubicBezTo>
                    <a:cubicBezTo>
                      <a:pt x="754" y="252"/>
                      <a:pt x="754" y="138"/>
                      <a:pt x="754"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7963810" y="3224668"/>
                <a:ext cx="65131" cy="116903"/>
              </a:xfrm>
              <a:custGeom>
                <a:avLst/>
                <a:gdLst/>
                <a:ahLst/>
                <a:cxnLst/>
                <a:rect l="l" t="t" r="r" b="b"/>
                <a:pathLst>
                  <a:path w="1910" h="3428" extrusionOk="0">
                    <a:moveTo>
                      <a:pt x="868" y="0"/>
                    </a:moveTo>
                    <a:cubicBezTo>
                      <a:pt x="594" y="205"/>
                      <a:pt x="297" y="411"/>
                      <a:pt x="0" y="594"/>
                    </a:cubicBezTo>
                    <a:cubicBezTo>
                      <a:pt x="343" y="1233"/>
                      <a:pt x="845" y="1826"/>
                      <a:pt x="1256" y="2305"/>
                    </a:cubicBezTo>
                    <a:lnTo>
                      <a:pt x="1302" y="2305"/>
                    </a:lnTo>
                    <a:cubicBezTo>
                      <a:pt x="1484" y="2648"/>
                      <a:pt x="1644" y="3013"/>
                      <a:pt x="1735" y="3378"/>
                    </a:cubicBezTo>
                    <a:cubicBezTo>
                      <a:pt x="1744" y="3413"/>
                      <a:pt x="1773" y="3428"/>
                      <a:pt x="1803" y="3428"/>
                    </a:cubicBezTo>
                    <a:cubicBezTo>
                      <a:pt x="1853" y="3428"/>
                      <a:pt x="1909" y="3389"/>
                      <a:pt x="1895" y="3333"/>
                    </a:cubicBezTo>
                    <a:cubicBezTo>
                      <a:pt x="1712" y="2283"/>
                      <a:pt x="1142" y="1324"/>
                      <a:pt x="913" y="274"/>
                    </a:cubicBezTo>
                    <a:cubicBezTo>
                      <a:pt x="891" y="183"/>
                      <a:pt x="891" y="91"/>
                      <a:pt x="868"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8408247" y="3158034"/>
                <a:ext cx="290362" cy="234011"/>
              </a:xfrm>
              <a:custGeom>
                <a:avLst/>
                <a:gdLst/>
                <a:ahLst/>
                <a:cxnLst/>
                <a:rect l="l" t="t" r="r" b="b"/>
                <a:pathLst>
                  <a:path w="8515" h="6862" extrusionOk="0">
                    <a:moveTo>
                      <a:pt x="5712" y="0"/>
                    </a:moveTo>
                    <a:cubicBezTo>
                      <a:pt x="4545" y="0"/>
                      <a:pt x="3364" y="378"/>
                      <a:pt x="2420" y="1041"/>
                    </a:cubicBezTo>
                    <a:cubicBezTo>
                      <a:pt x="845" y="2159"/>
                      <a:pt x="1" y="4259"/>
                      <a:pt x="1484" y="5857"/>
                    </a:cubicBezTo>
                    <a:cubicBezTo>
                      <a:pt x="2142" y="6556"/>
                      <a:pt x="3003" y="6861"/>
                      <a:pt x="3882" y="6861"/>
                    </a:cubicBezTo>
                    <a:cubicBezTo>
                      <a:pt x="4956" y="6861"/>
                      <a:pt x="6057" y="6405"/>
                      <a:pt x="6848" y="5652"/>
                    </a:cubicBezTo>
                    <a:cubicBezTo>
                      <a:pt x="7442" y="5081"/>
                      <a:pt x="8241" y="3849"/>
                      <a:pt x="8515" y="2684"/>
                    </a:cubicBezTo>
                    <a:cubicBezTo>
                      <a:pt x="8286" y="2274"/>
                      <a:pt x="8104" y="1840"/>
                      <a:pt x="7944" y="1361"/>
                    </a:cubicBezTo>
                    <a:cubicBezTo>
                      <a:pt x="7830" y="1041"/>
                      <a:pt x="7716" y="699"/>
                      <a:pt x="7579" y="356"/>
                    </a:cubicBezTo>
                    <a:cubicBezTo>
                      <a:pt x="6988" y="114"/>
                      <a:pt x="6352" y="0"/>
                      <a:pt x="5712"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8050972" y="3017605"/>
                <a:ext cx="222639" cy="240832"/>
              </a:xfrm>
              <a:custGeom>
                <a:avLst/>
                <a:gdLst/>
                <a:ahLst/>
                <a:cxnLst/>
                <a:rect l="l" t="t" r="r" b="b"/>
                <a:pathLst>
                  <a:path w="6529" h="7062" extrusionOk="0">
                    <a:moveTo>
                      <a:pt x="4520" y="1"/>
                    </a:moveTo>
                    <a:cubicBezTo>
                      <a:pt x="4475" y="23"/>
                      <a:pt x="4452" y="46"/>
                      <a:pt x="4406" y="69"/>
                    </a:cubicBezTo>
                    <a:cubicBezTo>
                      <a:pt x="3379" y="891"/>
                      <a:pt x="2466" y="1849"/>
                      <a:pt x="1599" y="2808"/>
                    </a:cubicBezTo>
                    <a:cubicBezTo>
                      <a:pt x="1074" y="3401"/>
                      <a:pt x="549" y="3995"/>
                      <a:pt x="1" y="4543"/>
                    </a:cubicBezTo>
                    <a:cubicBezTo>
                      <a:pt x="469" y="5930"/>
                      <a:pt x="1592" y="7061"/>
                      <a:pt x="2975" y="7061"/>
                    </a:cubicBezTo>
                    <a:cubicBezTo>
                      <a:pt x="3345" y="7061"/>
                      <a:pt x="3733" y="6980"/>
                      <a:pt x="4132" y="6802"/>
                    </a:cubicBezTo>
                    <a:cubicBezTo>
                      <a:pt x="6095" y="5935"/>
                      <a:pt x="6529" y="3493"/>
                      <a:pt x="5707" y="1667"/>
                    </a:cubicBezTo>
                    <a:cubicBezTo>
                      <a:pt x="5502" y="1210"/>
                      <a:pt x="5068" y="571"/>
                      <a:pt x="4520"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8"/>
              <p:cNvSpPr/>
              <p:nvPr/>
            </p:nvSpPr>
            <p:spPr>
              <a:xfrm>
                <a:off x="8134417" y="3119568"/>
                <a:ext cx="88353" cy="32943"/>
              </a:xfrm>
              <a:custGeom>
                <a:avLst/>
                <a:gdLst/>
                <a:ahLst/>
                <a:cxnLst/>
                <a:rect l="l" t="t" r="r" b="b"/>
                <a:pathLst>
                  <a:path w="2591" h="966" extrusionOk="0">
                    <a:moveTo>
                      <a:pt x="932" y="1"/>
                    </a:moveTo>
                    <a:cubicBezTo>
                      <a:pt x="590" y="183"/>
                      <a:pt x="270" y="457"/>
                      <a:pt x="110" y="777"/>
                    </a:cubicBezTo>
                    <a:cubicBezTo>
                      <a:pt x="110" y="777"/>
                      <a:pt x="110" y="800"/>
                      <a:pt x="110" y="800"/>
                    </a:cubicBezTo>
                    <a:cubicBezTo>
                      <a:pt x="88" y="822"/>
                      <a:pt x="42" y="868"/>
                      <a:pt x="19" y="891"/>
                    </a:cubicBezTo>
                    <a:cubicBezTo>
                      <a:pt x="0" y="928"/>
                      <a:pt x="27" y="965"/>
                      <a:pt x="50" y="965"/>
                    </a:cubicBezTo>
                    <a:cubicBezTo>
                      <a:pt x="56" y="965"/>
                      <a:pt x="60" y="963"/>
                      <a:pt x="65" y="959"/>
                    </a:cubicBezTo>
                    <a:cubicBezTo>
                      <a:pt x="381" y="801"/>
                      <a:pt x="594" y="626"/>
                      <a:pt x="912" y="626"/>
                    </a:cubicBezTo>
                    <a:cubicBezTo>
                      <a:pt x="962" y="626"/>
                      <a:pt x="1014" y="631"/>
                      <a:pt x="1069" y="640"/>
                    </a:cubicBezTo>
                    <a:cubicBezTo>
                      <a:pt x="1411" y="685"/>
                      <a:pt x="1731" y="822"/>
                      <a:pt x="2050" y="936"/>
                    </a:cubicBezTo>
                    <a:cubicBezTo>
                      <a:pt x="2084" y="948"/>
                      <a:pt x="2117" y="954"/>
                      <a:pt x="2148" y="954"/>
                    </a:cubicBezTo>
                    <a:cubicBezTo>
                      <a:pt x="2417" y="954"/>
                      <a:pt x="2590" y="555"/>
                      <a:pt x="2324" y="411"/>
                    </a:cubicBezTo>
                    <a:cubicBezTo>
                      <a:pt x="2073" y="252"/>
                      <a:pt x="1777" y="160"/>
                      <a:pt x="1480" y="115"/>
                    </a:cubicBezTo>
                    <a:cubicBezTo>
                      <a:pt x="1571" y="115"/>
                      <a:pt x="1685" y="92"/>
                      <a:pt x="1777" y="69"/>
                    </a:cubicBezTo>
                    <a:cubicBezTo>
                      <a:pt x="1799" y="69"/>
                      <a:pt x="1799" y="23"/>
                      <a:pt x="1777" y="23"/>
                    </a:cubicBezTo>
                    <a:cubicBezTo>
                      <a:pt x="1706" y="11"/>
                      <a:pt x="1636" y="5"/>
                      <a:pt x="1567" y="5"/>
                    </a:cubicBezTo>
                    <a:cubicBezTo>
                      <a:pt x="1387" y="5"/>
                      <a:pt x="1211" y="43"/>
                      <a:pt x="1046" y="92"/>
                    </a:cubicBezTo>
                    <a:cubicBezTo>
                      <a:pt x="978" y="115"/>
                      <a:pt x="909" y="138"/>
                      <a:pt x="841" y="160"/>
                    </a:cubicBezTo>
                    <a:cubicBezTo>
                      <a:pt x="818" y="183"/>
                      <a:pt x="795" y="206"/>
                      <a:pt x="772" y="206"/>
                    </a:cubicBezTo>
                    <a:cubicBezTo>
                      <a:pt x="818" y="138"/>
                      <a:pt x="886" y="92"/>
                      <a:pt x="932" y="23"/>
                    </a:cubicBezTo>
                    <a:cubicBezTo>
                      <a:pt x="955" y="23"/>
                      <a:pt x="932" y="1"/>
                      <a:pt x="932"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8"/>
              <p:cNvSpPr/>
              <p:nvPr/>
            </p:nvSpPr>
            <p:spPr>
              <a:xfrm>
                <a:off x="8121254" y="3166730"/>
                <a:ext cx="107995" cy="61896"/>
              </a:xfrm>
              <a:custGeom>
                <a:avLst/>
                <a:gdLst/>
                <a:ahLst/>
                <a:cxnLst/>
                <a:rect l="l" t="t" r="r" b="b"/>
                <a:pathLst>
                  <a:path w="3167" h="1815" extrusionOk="0">
                    <a:moveTo>
                      <a:pt x="1613" y="0"/>
                    </a:moveTo>
                    <a:cubicBezTo>
                      <a:pt x="989" y="0"/>
                      <a:pt x="894" y="639"/>
                      <a:pt x="302" y="639"/>
                    </a:cubicBezTo>
                    <a:cubicBezTo>
                      <a:pt x="224" y="639"/>
                      <a:pt x="137" y="628"/>
                      <a:pt x="40" y="603"/>
                    </a:cubicBezTo>
                    <a:cubicBezTo>
                      <a:pt x="37" y="600"/>
                      <a:pt x="33" y="599"/>
                      <a:pt x="30" y="599"/>
                    </a:cubicBezTo>
                    <a:cubicBezTo>
                      <a:pt x="12" y="599"/>
                      <a:pt x="1" y="652"/>
                      <a:pt x="40" y="672"/>
                    </a:cubicBezTo>
                    <a:cubicBezTo>
                      <a:pt x="793" y="855"/>
                      <a:pt x="656" y="1585"/>
                      <a:pt x="1387" y="1790"/>
                    </a:cubicBezTo>
                    <a:cubicBezTo>
                      <a:pt x="1457" y="1807"/>
                      <a:pt x="1524" y="1815"/>
                      <a:pt x="1587" y="1815"/>
                    </a:cubicBezTo>
                    <a:cubicBezTo>
                      <a:pt x="2203" y="1815"/>
                      <a:pt x="2503" y="1104"/>
                      <a:pt x="3073" y="1104"/>
                    </a:cubicBezTo>
                    <a:cubicBezTo>
                      <a:pt x="3089" y="1104"/>
                      <a:pt x="3105" y="1104"/>
                      <a:pt x="3121" y="1106"/>
                    </a:cubicBezTo>
                    <a:cubicBezTo>
                      <a:pt x="3167" y="1106"/>
                      <a:pt x="3167" y="1037"/>
                      <a:pt x="3121" y="1037"/>
                    </a:cubicBezTo>
                    <a:cubicBezTo>
                      <a:pt x="2459" y="991"/>
                      <a:pt x="2436" y="101"/>
                      <a:pt x="1752" y="10"/>
                    </a:cubicBezTo>
                    <a:cubicBezTo>
                      <a:pt x="1703" y="3"/>
                      <a:pt x="1657" y="0"/>
                      <a:pt x="1613"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8147511" y="3170890"/>
                <a:ext cx="56845" cy="52927"/>
              </a:xfrm>
              <a:custGeom>
                <a:avLst/>
                <a:gdLst/>
                <a:ahLst/>
                <a:cxnLst/>
                <a:rect l="l" t="t" r="r" b="b"/>
                <a:pathLst>
                  <a:path w="1667" h="1552" extrusionOk="0">
                    <a:moveTo>
                      <a:pt x="828" y="0"/>
                    </a:moveTo>
                    <a:cubicBezTo>
                      <a:pt x="758" y="0"/>
                      <a:pt x="687" y="9"/>
                      <a:pt x="617" y="25"/>
                    </a:cubicBezTo>
                    <a:cubicBezTo>
                      <a:pt x="297" y="116"/>
                      <a:pt x="114" y="390"/>
                      <a:pt x="69" y="733"/>
                    </a:cubicBezTo>
                    <a:cubicBezTo>
                      <a:pt x="1" y="1193"/>
                      <a:pt x="416" y="1551"/>
                      <a:pt x="840" y="1551"/>
                    </a:cubicBezTo>
                    <a:cubicBezTo>
                      <a:pt x="984" y="1551"/>
                      <a:pt x="1128" y="1510"/>
                      <a:pt x="1256" y="1417"/>
                    </a:cubicBezTo>
                    <a:cubicBezTo>
                      <a:pt x="1575" y="1166"/>
                      <a:pt x="1666" y="573"/>
                      <a:pt x="1393" y="299"/>
                    </a:cubicBezTo>
                    <a:cubicBezTo>
                      <a:pt x="1271" y="90"/>
                      <a:pt x="1055" y="0"/>
                      <a:pt x="828" y="0"/>
                    </a:cubicBezTo>
                    <a:close/>
                  </a:path>
                </a:pathLst>
              </a:custGeom>
              <a:solidFill>
                <a:srgbClr val="A9BA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8"/>
              <p:cNvSpPr/>
              <p:nvPr/>
            </p:nvSpPr>
            <p:spPr>
              <a:xfrm>
                <a:off x="8165414" y="3177029"/>
                <a:ext cx="22370" cy="40173"/>
              </a:xfrm>
              <a:custGeom>
                <a:avLst/>
                <a:gdLst/>
                <a:ahLst/>
                <a:cxnLst/>
                <a:rect l="l" t="t" r="r" b="b"/>
                <a:pathLst>
                  <a:path w="656" h="1178" extrusionOk="0">
                    <a:moveTo>
                      <a:pt x="497" y="0"/>
                    </a:moveTo>
                    <a:cubicBezTo>
                      <a:pt x="467" y="0"/>
                      <a:pt x="436" y="9"/>
                      <a:pt x="411" y="28"/>
                    </a:cubicBezTo>
                    <a:cubicBezTo>
                      <a:pt x="251" y="187"/>
                      <a:pt x="160" y="301"/>
                      <a:pt x="92" y="507"/>
                    </a:cubicBezTo>
                    <a:cubicBezTo>
                      <a:pt x="23" y="689"/>
                      <a:pt x="0" y="872"/>
                      <a:pt x="23" y="1055"/>
                    </a:cubicBezTo>
                    <a:cubicBezTo>
                      <a:pt x="35" y="1138"/>
                      <a:pt x="108" y="1178"/>
                      <a:pt x="183" y="1178"/>
                    </a:cubicBezTo>
                    <a:cubicBezTo>
                      <a:pt x="251" y="1178"/>
                      <a:pt x="321" y="1143"/>
                      <a:pt x="343" y="1078"/>
                    </a:cubicBezTo>
                    <a:cubicBezTo>
                      <a:pt x="388" y="918"/>
                      <a:pt x="457" y="758"/>
                      <a:pt x="502" y="598"/>
                    </a:cubicBezTo>
                    <a:cubicBezTo>
                      <a:pt x="571" y="438"/>
                      <a:pt x="594" y="324"/>
                      <a:pt x="639" y="142"/>
                    </a:cubicBezTo>
                    <a:cubicBezTo>
                      <a:pt x="656" y="59"/>
                      <a:pt x="576" y="0"/>
                      <a:pt x="497"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8"/>
              <p:cNvSpPr/>
              <p:nvPr/>
            </p:nvSpPr>
            <p:spPr>
              <a:xfrm>
                <a:off x="8478290" y="3236331"/>
                <a:ext cx="72428" cy="56917"/>
              </a:xfrm>
              <a:custGeom>
                <a:avLst/>
                <a:gdLst/>
                <a:ahLst/>
                <a:cxnLst/>
                <a:rect l="l" t="t" r="r" b="b"/>
                <a:pathLst>
                  <a:path w="2124" h="1669" extrusionOk="0">
                    <a:moveTo>
                      <a:pt x="1005" y="0"/>
                    </a:moveTo>
                    <a:cubicBezTo>
                      <a:pt x="982" y="0"/>
                      <a:pt x="960" y="23"/>
                      <a:pt x="982" y="46"/>
                    </a:cubicBezTo>
                    <a:cubicBezTo>
                      <a:pt x="1051" y="115"/>
                      <a:pt x="1142" y="160"/>
                      <a:pt x="1211" y="229"/>
                    </a:cubicBezTo>
                    <a:cubicBezTo>
                      <a:pt x="972" y="129"/>
                      <a:pt x="699" y="65"/>
                      <a:pt x="452" y="65"/>
                    </a:cubicBezTo>
                    <a:cubicBezTo>
                      <a:pt x="415" y="65"/>
                      <a:pt x="379" y="66"/>
                      <a:pt x="343" y="69"/>
                    </a:cubicBezTo>
                    <a:cubicBezTo>
                      <a:pt x="1" y="69"/>
                      <a:pt x="1" y="594"/>
                      <a:pt x="321" y="662"/>
                    </a:cubicBezTo>
                    <a:cubicBezTo>
                      <a:pt x="663" y="731"/>
                      <a:pt x="1005" y="754"/>
                      <a:pt x="1325" y="891"/>
                    </a:cubicBezTo>
                    <a:cubicBezTo>
                      <a:pt x="1713" y="1028"/>
                      <a:pt x="1827" y="1324"/>
                      <a:pt x="2032" y="1644"/>
                    </a:cubicBezTo>
                    <a:cubicBezTo>
                      <a:pt x="2041" y="1661"/>
                      <a:pt x="2057" y="1669"/>
                      <a:pt x="2072" y="1669"/>
                    </a:cubicBezTo>
                    <a:cubicBezTo>
                      <a:pt x="2098" y="1669"/>
                      <a:pt x="2124" y="1649"/>
                      <a:pt x="2124" y="1621"/>
                    </a:cubicBezTo>
                    <a:cubicBezTo>
                      <a:pt x="2101" y="1575"/>
                      <a:pt x="2101" y="1530"/>
                      <a:pt x="2101" y="1484"/>
                    </a:cubicBezTo>
                    <a:cubicBezTo>
                      <a:pt x="2101" y="1096"/>
                      <a:pt x="1964" y="708"/>
                      <a:pt x="1759" y="411"/>
                    </a:cubicBezTo>
                    <a:cubicBezTo>
                      <a:pt x="1751" y="404"/>
                      <a:pt x="1746" y="401"/>
                      <a:pt x="1742" y="401"/>
                    </a:cubicBezTo>
                    <a:cubicBezTo>
                      <a:pt x="1736" y="401"/>
                      <a:pt x="1736" y="411"/>
                      <a:pt x="1736" y="411"/>
                    </a:cubicBezTo>
                    <a:cubicBezTo>
                      <a:pt x="1759" y="480"/>
                      <a:pt x="1781" y="571"/>
                      <a:pt x="1804" y="662"/>
                    </a:cubicBezTo>
                    <a:cubicBezTo>
                      <a:pt x="1781" y="617"/>
                      <a:pt x="1759" y="594"/>
                      <a:pt x="1736" y="571"/>
                    </a:cubicBezTo>
                    <a:cubicBezTo>
                      <a:pt x="1713" y="525"/>
                      <a:pt x="1667" y="480"/>
                      <a:pt x="1622" y="411"/>
                    </a:cubicBezTo>
                    <a:cubicBezTo>
                      <a:pt x="1439" y="252"/>
                      <a:pt x="1234" y="69"/>
                      <a:pt x="1005"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8"/>
              <p:cNvSpPr/>
              <p:nvPr/>
            </p:nvSpPr>
            <p:spPr>
              <a:xfrm>
                <a:off x="8441938" y="3282027"/>
                <a:ext cx="102573" cy="61998"/>
              </a:xfrm>
              <a:custGeom>
                <a:avLst/>
                <a:gdLst/>
                <a:ahLst/>
                <a:cxnLst/>
                <a:rect l="l" t="t" r="r" b="b"/>
                <a:pathLst>
                  <a:path w="3008" h="1818" extrusionOk="0">
                    <a:moveTo>
                      <a:pt x="1490" y="1"/>
                    </a:moveTo>
                    <a:cubicBezTo>
                      <a:pt x="1089" y="1"/>
                      <a:pt x="743" y="342"/>
                      <a:pt x="344" y="342"/>
                    </a:cubicBezTo>
                    <a:cubicBezTo>
                      <a:pt x="253" y="342"/>
                      <a:pt x="160" y="324"/>
                      <a:pt x="63" y="281"/>
                    </a:cubicBezTo>
                    <a:cubicBezTo>
                      <a:pt x="56" y="278"/>
                      <a:pt x="50" y="276"/>
                      <a:pt x="45" y="276"/>
                    </a:cubicBezTo>
                    <a:cubicBezTo>
                      <a:pt x="12" y="276"/>
                      <a:pt x="1" y="330"/>
                      <a:pt x="40" y="350"/>
                    </a:cubicBezTo>
                    <a:cubicBezTo>
                      <a:pt x="656" y="623"/>
                      <a:pt x="451" y="1582"/>
                      <a:pt x="1204" y="1787"/>
                    </a:cubicBezTo>
                    <a:cubicBezTo>
                      <a:pt x="1292" y="1809"/>
                      <a:pt x="1372" y="1818"/>
                      <a:pt x="1447" y="1818"/>
                    </a:cubicBezTo>
                    <a:cubicBezTo>
                      <a:pt x="1934" y="1818"/>
                      <a:pt x="2192" y="1430"/>
                      <a:pt x="2671" y="1430"/>
                    </a:cubicBezTo>
                    <a:cubicBezTo>
                      <a:pt x="2753" y="1430"/>
                      <a:pt x="2842" y="1441"/>
                      <a:pt x="2939" y="1468"/>
                    </a:cubicBezTo>
                    <a:cubicBezTo>
                      <a:pt x="2984" y="1468"/>
                      <a:pt x="3007" y="1399"/>
                      <a:pt x="2961" y="1399"/>
                    </a:cubicBezTo>
                    <a:cubicBezTo>
                      <a:pt x="2071" y="1194"/>
                      <a:pt x="2551" y="350"/>
                      <a:pt x="1752" y="53"/>
                    </a:cubicBezTo>
                    <a:cubicBezTo>
                      <a:pt x="1661" y="16"/>
                      <a:pt x="1574" y="1"/>
                      <a:pt x="1490"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8"/>
              <p:cNvSpPr/>
              <p:nvPr/>
            </p:nvSpPr>
            <p:spPr>
              <a:xfrm>
                <a:off x="8462740" y="3286494"/>
                <a:ext cx="56845" cy="52825"/>
              </a:xfrm>
              <a:custGeom>
                <a:avLst/>
                <a:gdLst/>
                <a:ahLst/>
                <a:cxnLst/>
                <a:rect l="l" t="t" r="r" b="b"/>
                <a:pathLst>
                  <a:path w="1667" h="1549" extrusionOk="0">
                    <a:moveTo>
                      <a:pt x="899" y="0"/>
                    </a:moveTo>
                    <a:cubicBezTo>
                      <a:pt x="802" y="0"/>
                      <a:pt x="705" y="25"/>
                      <a:pt x="617" y="82"/>
                    </a:cubicBezTo>
                    <a:cubicBezTo>
                      <a:pt x="229" y="196"/>
                      <a:pt x="0" y="743"/>
                      <a:pt x="183" y="1132"/>
                    </a:cubicBezTo>
                    <a:cubicBezTo>
                      <a:pt x="295" y="1411"/>
                      <a:pt x="571" y="1548"/>
                      <a:pt x="848" y="1548"/>
                    </a:cubicBezTo>
                    <a:cubicBezTo>
                      <a:pt x="1136" y="1548"/>
                      <a:pt x="1425" y="1400"/>
                      <a:pt x="1530" y="1109"/>
                    </a:cubicBezTo>
                    <a:cubicBezTo>
                      <a:pt x="1667" y="789"/>
                      <a:pt x="1644" y="447"/>
                      <a:pt x="1393" y="219"/>
                    </a:cubicBezTo>
                    <a:cubicBezTo>
                      <a:pt x="1260" y="85"/>
                      <a:pt x="1079" y="0"/>
                      <a:pt x="899" y="0"/>
                    </a:cubicBezTo>
                    <a:close/>
                  </a:path>
                </a:pathLst>
              </a:custGeom>
              <a:solidFill>
                <a:srgbClr val="A9BA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8478529" y="3292837"/>
                <a:ext cx="22370" cy="40207"/>
              </a:xfrm>
              <a:custGeom>
                <a:avLst/>
                <a:gdLst/>
                <a:ahLst/>
                <a:cxnLst/>
                <a:rect l="l" t="t" r="r" b="b"/>
                <a:pathLst>
                  <a:path w="656" h="1179" extrusionOk="0">
                    <a:moveTo>
                      <a:pt x="494" y="1"/>
                    </a:moveTo>
                    <a:cubicBezTo>
                      <a:pt x="428" y="1"/>
                      <a:pt x="358" y="35"/>
                      <a:pt x="336" y="101"/>
                    </a:cubicBezTo>
                    <a:cubicBezTo>
                      <a:pt x="268" y="261"/>
                      <a:pt x="199" y="421"/>
                      <a:pt x="154" y="580"/>
                    </a:cubicBezTo>
                    <a:cubicBezTo>
                      <a:pt x="85" y="740"/>
                      <a:pt x="62" y="854"/>
                      <a:pt x="17" y="1037"/>
                    </a:cubicBezTo>
                    <a:cubicBezTo>
                      <a:pt x="0" y="1120"/>
                      <a:pt x="80" y="1178"/>
                      <a:pt x="159" y="1178"/>
                    </a:cubicBezTo>
                    <a:cubicBezTo>
                      <a:pt x="190" y="1178"/>
                      <a:pt x="220" y="1170"/>
                      <a:pt x="245" y="1151"/>
                    </a:cubicBezTo>
                    <a:cubicBezTo>
                      <a:pt x="382" y="1014"/>
                      <a:pt x="496" y="877"/>
                      <a:pt x="565" y="694"/>
                    </a:cubicBezTo>
                    <a:cubicBezTo>
                      <a:pt x="633" y="512"/>
                      <a:pt x="656" y="329"/>
                      <a:pt x="633" y="124"/>
                    </a:cubicBezTo>
                    <a:cubicBezTo>
                      <a:pt x="633" y="41"/>
                      <a:pt x="565" y="1"/>
                      <a:pt x="494"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8187205" y="3289188"/>
                <a:ext cx="199758" cy="123894"/>
              </a:xfrm>
              <a:custGeom>
                <a:avLst/>
                <a:gdLst/>
                <a:ahLst/>
                <a:cxnLst/>
                <a:rect l="l" t="t" r="r" b="b"/>
                <a:pathLst>
                  <a:path w="5858" h="3633" extrusionOk="0">
                    <a:moveTo>
                      <a:pt x="1099" y="0"/>
                    </a:moveTo>
                    <a:cubicBezTo>
                      <a:pt x="980" y="0"/>
                      <a:pt x="858" y="28"/>
                      <a:pt x="731" y="94"/>
                    </a:cubicBezTo>
                    <a:cubicBezTo>
                      <a:pt x="0" y="459"/>
                      <a:pt x="1347" y="3335"/>
                      <a:pt x="1804" y="3586"/>
                    </a:cubicBezTo>
                    <a:cubicBezTo>
                      <a:pt x="1864" y="3618"/>
                      <a:pt x="1974" y="3633"/>
                      <a:pt x="2119" y="3633"/>
                    </a:cubicBezTo>
                    <a:cubicBezTo>
                      <a:pt x="3130" y="3633"/>
                      <a:pt x="5858" y="2912"/>
                      <a:pt x="5638" y="2034"/>
                    </a:cubicBezTo>
                    <a:cubicBezTo>
                      <a:pt x="5456" y="1349"/>
                      <a:pt x="3744" y="1167"/>
                      <a:pt x="2853" y="847"/>
                    </a:cubicBezTo>
                    <a:cubicBezTo>
                      <a:pt x="2142" y="585"/>
                      <a:pt x="1645" y="0"/>
                      <a:pt x="1099"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8"/>
              <p:cNvSpPr/>
              <p:nvPr/>
            </p:nvSpPr>
            <p:spPr>
              <a:xfrm>
                <a:off x="8092234" y="3315242"/>
                <a:ext cx="387205" cy="219859"/>
              </a:xfrm>
              <a:custGeom>
                <a:avLst/>
                <a:gdLst/>
                <a:ahLst/>
                <a:cxnLst/>
                <a:rect l="l" t="t" r="r" b="b"/>
                <a:pathLst>
                  <a:path w="11355" h="6447" extrusionOk="0">
                    <a:moveTo>
                      <a:pt x="143" y="0"/>
                    </a:moveTo>
                    <a:cubicBezTo>
                      <a:pt x="117" y="0"/>
                      <a:pt x="92" y="18"/>
                      <a:pt x="92" y="60"/>
                    </a:cubicBezTo>
                    <a:cubicBezTo>
                      <a:pt x="1" y="1338"/>
                      <a:pt x="1" y="3324"/>
                      <a:pt x="1233" y="4123"/>
                    </a:cubicBezTo>
                    <a:cubicBezTo>
                      <a:pt x="1595" y="4362"/>
                      <a:pt x="1959" y="4463"/>
                      <a:pt x="2315" y="4463"/>
                    </a:cubicBezTo>
                    <a:cubicBezTo>
                      <a:pt x="3082" y="4463"/>
                      <a:pt x="3813" y="3993"/>
                      <a:pt x="4406" y="3416"/>
                    </a:cubicBezTo>
                    <a:cubicBezTo>
                      <a:pt x="4452" y="4123"/>
                      <a:pt x="4611" y="5150"/>
                      <a:pt x="5114" y="5675"/>
                    </a:cubicBezTo>
                    <a:cubicBezTo>
                      <a:pt x="5593" y="6177"/>
                      <a:pt x="6574" y="6360"/>
                      <a:pt x="7236" y="6429"/>
                    </a:cubicBezTo>
                    <a:cubicBezTo>
                      <a:pt x="7346" y="6441"/>
                      <a:pt x="7452" y="6447"/>
                      <a:pt x="7556" y="6447"/>
                    </a:cubicBezTo>
                    <a:cubicBezTo>
                      <a:pt x="9405" y="6447"/>
                      <a:pt x="10414" y="4591"/>
                      <a:pt x="11322" y="3164"/>
                    </a:cubicBezTo>
                    <a:cubicBezTo>
                      <a:pt x="11354" y="3116"/>
                      <a:pt x="11318" y="3068"/>
                      <a:pt x="11278" y="3068"/>
                    </a:cubicBezTo>
                    <a:cubicBezTo>
                      <a:pt x="11261" y="3068"/>
                      <a:pt x="11244" y="3076"/>
                      <a:pt x="11231" y="3096"/>
                    </a:cubicBezTo>
                    <a:cubicBezTo>
                      <a:pt x="10455" y="4192"/>
                      <a:pt x="9291" y="5926"/>
                      <a:pt x="7853" y="6063"/>
                    </a:cubicBezTo>
                    <a:cubicBezTo>
                      <a:pt x="7753" y="6074"/>
                      <a:pt x="7648" y="6079"/>
                      <a:pt x="7540" y="6079"/>
                    </a:cubicBezTo>
                    <a:cubicBezTo>
                      <a:pt x="6956" y="6079"/>
                      <a:pt x="6276" y="5929"/>
                      <a:pt x="5775" y="5698"/>
                    </a:cubicBezTo>
                    <a:cubicBezTo>
                      <a:pt x="4794" y="5219"/>
                      <a:pt x="4703" y="4260"/>
                      <a:pt x="4543" y="3301"/>
                    </a:cubicBezTo>
                    <a:cubicBezTo>
                      <a:pt x="4543" y="3256"/>
                      <a:pt x="4497" y="3256"/>
                      <a:pt x="4452" y="3256"/>
                    </a:cubicBezTo>
                    <a:cubicBezTo>
                      <a:pt x="4452" y="3244"/>
                      <a:pt x="4440" y="3239"/>
                      <a:pt x="4426" y="3239"/>
                    </a:cubicBezTo>
                    <a:cubicBezTo>
                      <a:pt x="4412" y="3239"/>
                      <a:pt x="4395" y="3244"/>
                      <a:pt x="4383" y="3256"/>
                    </a:cubicBezTo>
                    <a:cubicBezTo>
                      <a:pt x="3750" y="3716"/>
                      <a:pt x="2973" y="4194"/>
                      <a:pt x="2227" y="4194"/>
                    </a:cubicBezTo>
                    <a:cubicBezTo>
                      <a:pt x="1789" y="4194"/>
                      <a:pt x="1362" y="4029"/>
                      <a:pt x="982" y="3598"/>
                    </a:cubicBezTo>
                    <a:cubicBezTo>
                      <a:pt x="160" y="2662"/>
                      <a:pt x="297" y="1247"/>
                      <a:pt x="206" y="60"/>
                    </a:cubicBezTo>
                    <a:cubicBezTo>
                      <a:pt x="206" y="24"/>
                      <a:pt x="173" y="0"/>
                      <a:pt x="143"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8"/>
              <p:cNvSpPr/>
              <p:nvPr/>
            </p:nvSpPr>
            <p:spPr>
              <a:xfrm>
                <a:off x="8349866" y="3479883"/>
                <a:ext cx="15447" cy="12140"/>
              </a:xfrm>
              <a:custGeom>
                <a:avLst/>
                <a:gdLst/>
                <a:ahLst/>
                <a:cxnLst/>
                <a:rect l="l" t="t" r="r" b="b"/>
                <a:pathLst>
                  <a:path w="453" h="356" extrusionOk="0">
                    <a:moveTo>
                      <a:pt x="236" y="0"/>
                    </a:moveTo>
                    <a:cubicBezTo>
                      <a:pt x="226" y="0"/>
                      <a:pt x="216" y="1"/>
                      <a:pt x="206" y="3"/>
                    </a:cubicBezTo>
                    <a:cubicBezTo>
                      <a:pt x="92" y="26"/>
                      <a:pt x="1" y="185"/>
                      <a:pt x="92" y="277"/>
                    </a:cubicBezTo>
                    <a:lnTo>
                      <a:pt x="115" y="299"/>
                    </a:lnTo>
                    <a:cubicBezTo>
                      <a:pt x="153" y="338"/>
                      <a:pt x="199" y="356"/>
                      <a:pt x="243" y="356"/>
                    </a:cubicBezTo>
                    <a:cubicBezTo>
                      <a:pt x="305" y="356"/>
                      <a:pt x="362" y="320"/>
                      <a:pt x="389" y="254"/>
                    </a:cubicBezTo>
                    <a:cubicBezTo>
                      <a:pt x="452" y="127"/>
                      <a:pt x="359" y="0"/>
                      <a:pt x="236"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8"/>
              <p:cNvSpPr/>
              <p:nvPr/>
            </p:nvSpPr>
            <p:spPr>
              <a:xfrm>
                <a:off x="8359994" y="3431630"/>
                <a:ext cx="9923" cy="7093"/>
              </a:xfrm>
              <a:custGeom>
                <a:avLst/>
                <a:gdLst/>
                <a:ahLst/>
                <a:cxnLst/>
                <a:rect l="l" t="t" r="r" b="b"/>
                <a:pathLst>
                  <a:path w="291" h="208" extrusionOk="0">
                    <a:moveTo>
                      <a:pt x="158" y="1"/>
                    </a:moveTo>
                    <a:cubicBezTo>
                      <a:pt x="152" y="1"/>
                      <a:pt x="145" y="1"/>
                      <a:pt x="137" y="3"/>
                    </a:cubicBezTo>
                    <a:cubicBezTo>
                      <a:pt x="1" y="25"/>
                      <a:pt x="46" y="208"/>
                      <a:pt x="160" y="208"/>
                    </a:cubicBezTo>
                    <a:cubicBezTo>
                      <a:pt x="290" y="186"/>
                      <a:pt x="276" y="1"/>
                      <a:pt x="158"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8"/>
              <p:cNvSpPr/>
              <p:nvPr/>
            </p:nvSpPr>
            <p:spPr>
              <a:xfrm>
                <a:off x="8152968" y="3407554"/>
                <a:ext cx="15140" cy="11936"/>
              </a:xfrm>
              <a:custGeom>
                <a:avLst/>
                <a:gdLst/>
                <a:ahLst/>
                <a:cxnLst/>
                <a:rect l="l" t="t" r="r" b="b"/>
                <a:pathLst>
                  <a:path w="444" h="350" extrusionOk="0">
                    <a:moveTo>
                      <a:pt x="240" y="1"/>
                    </a:moveTo>
                    <a:cubicBezTo>
                      <a:pt x="216" y="1"/>
                      <a:pt x="189" y="8"/>
                      <a:pt x="160" y="24"/>
                    </a:cubicBezTo>
                    <a:cubicBezTo>
                      <a:pt x="160" y="24"/>
                      <a:pt x="137" y="24"/>
                      <a:pt x="137" y="47"/>
                    </a:cubicBezTo>
                    <a:cubicBezTo>
                      <a:pt x="0" y="115"/>
                      <a:pt x="23" y="298"/>
                      <a:pt x="183" y="321"/>
                    </a:cubicBezTo>
                    <a:cubicBezTo>
                      <a:pt x="183" y="343"/>
                      <a:pt x="183" y="343"/>
                      <a:pt x="205" y="343"/>
                    </a:cubicBezTo>
                    <a:cubicBezTo>
                      <a:pt x="222" y="348"/>
                      <a:pt x="238" y="350"/>
                      <a:pt x="252" y="350"/>
                    </a:cubicBezTo>
                    <a:cubicBezTo>
                      <a:pt x="443" y="350"/>
                      <a:pt x="409" y="1"/>
                      <a:pt x="240"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8"/>
              <p:cNvSpPr/>
              <p:nvPr/>
            </p:nvSpPr>
            <p:spPr>
              <a:xfrm>
                <a:off x="8118969" y="3370929"/>
                <a:ext cx="14288" cy="10265"/>
              </a:xfrm>
              <a:custGeom>
                <a:avLst/>
                <a:gdLst/>
                <a:ahLst/>
                <a:cxnLst/>
                <a:rect l="l" t="t" r="r" b="b"/>
                <a:pathLst>
                  <a:path w="419" h="301" extrusionOk="0">
                    <a:moveTo>
                      <a:pt x="218" y="1"/>
                    </a:moveTo>
                    <a:cubicBezTo>
                      <a:pt x="211" y="1"/>
                      <a:pt x="205" y="1"/>
                      <a:pt x="198" y="2"/>
                    </a:cubicBezTo>
                    <a:cubicBezTo>
                      <a:pt x="0" y="24"/>
                      <a:pt x="35" y="300"/>
                      <a:pt x="201" y="300"/>
                    </a:cubicBezTo>
                    <a:cubicBezTo>
                      <a:pt x="208" y="300"/>
                      <a:pt x="214" y="300"/>
                      <a:pt x="221" y="299"/>
                    </a:cubicBezTo>
                    <a:cubicBezTo>
                      <a:pt x="419" y="277"/>
                      <a:pt x="384" y="1"/>
                      <a:pt x="218"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8160743" y="3371441"/>
                <a:ext cx="11799" cy="8969"/>
              </a:xfrm>
              <a:custGeom>
                <a:avLst/>
                <a:gdLst/>
                <a:ahLst/>
                <a:cxnLst/>
                <a:rect l="l" t="t" r="r" b="b"/>
                <a:pathLst>
                  <a:path w="346" h="263" extrusionOk="0">
                    <a:moveTo>
                      <a:pt x="184" y="1"/>
                    </a:moveTo>
                    <a:cubicBezTo>
                      <a:pt x="169" y="1"/>
                      <a:pt x="154" y="4"/>
                      <a:pt x="137" y="10"/>
                    </a:cubicBezTo>
                    <a:cubicBezTo>
                      <a:pt x="137" y="10"/>
                      <a:pt x="114" y="33"/>
                      <a:pt x="114" y="33"/>
                    </a:cubicBezTo>
                    <a:cubicBezTo>
                      <a:pt x="0" y="79"/>
                      <a:pt x="23" y="238"/>
                      <a:pt x="137" y="261"/>
                    </a:cubicBezTo>
                    <a:lnTo>
                      <a:pt x="160" y="261"/>
                    </a:lnTo>
                    <a:cubicBezTo>
                      <a:pt x="167" y="262"/>
                      <a:pt x="173" y="262"/>
                      <a:pt x="179" y="262"/>
                    </a:cubicBezTo>
                    <a:cubicBezTo>
                      <a:pt x="345" y="262"/>
                      <a:pt x="321" y="1"/>
                      <a:pt x="184"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8135815" y="3339522"/>
                <a:ext cx="9514" cy="7537"/>
              </a:xfrm>
              <a:custGeom>
                <a:avLst/>
                <a:gdLst/>
                <a:ahLst/>
                <a:cxnLst/>
                <a:rect l="l" t="t" r="r" b="b"/>
                <a:pathLst>
                  <a:path w="279" h="221" extrusionOk="0">
                    <a:moveTo>
                      <a:pt x="136" y="1"/>
                    </a:moveTo>
                    <a:cubicBezTo>
                      <a:pt x="122" y="1"/>
                      <a:pt x="108" y="4"/>
                      <a:pt x="92" y="10"/>
                    </a:cubicBezTo>
                    <a:cubicBezTo>
                      <a:pt x="92" y="10"/>
                      <a:pt x="92" y="33"/>
                      <a:pt x="92" y="33"/>
                    </a:cubicBezTo>
                    <a:cubicBezTo>
                      <a:pt x="1" y="79"/>
                      <a:pt x="24" y="193"/>
                      <a:pt x="115" y="216"/>
                    </a:cubicBezTo>
                    <a:lnTo>
                      <a:pt x="138" y="216"/>
                    </a:lnTo>
                    <a:cubicBezTo>
                      <a:pt x="149" y="219"/>
                      <a:pt x="158" y="220"/>
                      <a:pt x="167" y="220"/>
                    </a:cubicBezTo>
                    <a:cubicBezTo>
                      <a:pt x="278" y="220"/>
                      <a:pt x="250" y="1"/>
                      <a:pt x="136"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8386456" y="3455705"/>
                <a:ext cx="12378" cy="8969"/>
              </a:xfrm>
              <a:custGeom>
                <a:avLst/>
                <a:gdLst/>
                <a:ahLst/>
                <a:cxnLst/>
                <a:rect l="l" t="t" r="r" b="b"/>
                <a:pathLst>
                  <a:path w="363" h="263" extrusionOk="0">
                    <a:moveTo>
                      <a:pt x="214" y="1"/>
                    </a:moveTo>
                    <a:cubicBezTo>
                      <a:pt x="204" y="1"/>
                      <a:pt x="194" y="2"/>
                      <a:pt x="183" y="4"/>
                    </a:cubicBezTo>
                    <a:lnTo>
                      <a:pt x="138" y="4"/>
                    </a:lnTo>
                    <a:cubicBezTo>
                      <a:pt x="69" y="27"/>
                      <a:pt x="1" y="118"/>
                      <a:pt x="69" y="164"/>
                    </a:cubicBezTo>
                    <a:cubicBezTo>
                      <a:pt x="69" y="187"/>
                      <a:pt x="92" y="187"/>
                      <a:pt x="92" y="210"/>
                    </a:cubicBezTo>
                    <a:cubicBezTo>
                      <a:pt x="126" y="248"/>
                      <a:pt x="158" y="263"/>
                      <a:pt x="187" y="263"/>
                    </a:cubicBezTo>
                    <a:cubicBezTo>
                      <a:pt x="305" y="263"/>
                      <a:pt x="362" y="1"/>
                      <a:pt x="214"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8315083" y="3457342"/>
                <a:ext cx="10469" cy="7912"/>
              </a:xfrm>
              <a:custGeom>
                <a:avLst/>
                <a:gdLst/>
                <a:ahLst/>
                <a:cxnLst/>
                <a:rect l="l" t="t" r="r" b="b"/>
                <a:pathLst>
                  <a:path w="307" h="232" extrusionOk="0">
                    <a:moveTo>
                      <a:pt x="152" y="0"/>
                    </a:moveTo>
                    <a:cubicBezTo>
                      <a:pt x="146" y="0"/>
                      <a:pt x="138" y="1"/>
                      <a:pt x="131" y="2"/>
                    </a:cubicBezTo>
                    <a:cubicBezTo>
                      <a:pt x="0" y="24"/>
                      <a:pt x="15" y="232"/>
                      <a:pt x="154" y="232"/>
                    </a:cubicBezTo>
                    <a:cubicBezTo>
                      <a:pt x="161" y="232"/>
                      <a:pt x="169" y="231"/>
                      <a:pt x="176" y="230"/>
                    </a:cubicBezTo>
                    <a:cubicBezTo>
                      <a:pt x="307" y="208"/>
                      <a:pt x="292" y="0"/>
                      <a:pt x="152"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8316413" y="3461264"/>
                <a:ext cx="73963" cy="342662"/>
              </a:xfrm>
              <a:custGeom>
                <a:avLst/>
                <a:gdLst/>
                <a:ahLst/>
                <a:cxnLst/>
                <a:rect l="l" t="t" r="r" b="b"/>
                <a:pathLst>
                  <a:path w="2169" h="10048" extrusionOk="0">
                    <a:moveTo>
                      <a:pt x="55" y="0"/>
                    </a:moveTo>
                    <a:cubicBezTo>
                      <a:pt x="29" y="0"/>
                      <a:pt x="0" y="25"/>
                      <a:pt x="0" y="69"/>
                    </a:cubicBezTo>
                    <a:cubicBezTo>
                      <a:pt x="434" y="1758"/>
                      <a:pt x="936" y="3425"/>
                      <a:pt x="1279" y="5137"/>
                    </a:cubicBezTo>
                    <a:cubicBezTo>
                      <a:pt x="1598" y="6757"/>
                      <a:pt x="1781" y="8378"/>
                      <a:pt x="2032" y="9998"/>
                    </a:cubicBezTo>
                    <a:cubicBezTo>
                      <a:pt x="2042" y="10030"/>
                      <a:pt x="2073" y="10047"/>
                      <a:pt x="2102" y="10047"/>
                    </a:cubicBezTo>
                    <a:cubicBezTo>
                      <a:pt x="2136" y="10047"/>
                      <a:pt x="2169" y="10025"/>
                      <a:pt x="2169" y="9976"/>
                    </a:cubicBezTo>
                    <a:cubicBezTo>
                      <a:pt x="1986" y="6666"/>
                      <a:pt x="1256" y="3128"/>
                      <a:pt x="92" y="24"/>
                    </a:cubicBezTo>
                    <a:cubicBezTo>
                      <a:pt x="84" y="8"/>
                      <a:pt x="70" y="0"/>
                      <a:pt x="55"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8355561" y="3484419"/>
                <a:ext cx="140663" cy="444151"/>
              </a:xfrm>
              <a:custGeom>
                <a:avLst/>
                <a:gdLst/>
                <a:ahLst/>
                <a:cxnLst/>
                <a:rect l="l" t="t" r="r" b="b"/>
                <a:pathLst>
                  <a:path w="4125" h="13024" extrusionOk="0">
                    <a:moveTo>
                      <a:pt x="81" y="1"/>
                    </a:moveTo>
                    <a:cubicBezTo>
                      <a:pt x="40" y="1"/>
                      <a:pt x="1" y="43"/>
                      <a:pt x="16" y="75"/>
                    </a:cubicBezTo>
                    <a:cubicBezTo>
                      <a:pt x="998" y="2061"/>
                      <a:pt x="1888" y="4070"/>
                      <a:pt x="2550" y="6170"/>
                    </a:cubicBezTo>
                    <a:cubicBezTo>
                      <a:pt x="3235" y="8406"/>
                      <a:pt x="3600" y="10666"/>
                      <a:pt x="3965" y="12949"/>
                    </a:cubicBezTo>
                    <a:cubicBezTo>
                      <a:pt x="3965" y="13000"/>
                      <a:pt x="3998" y="13024"/>
                      <a:pt x="4033" y="13024"/>
                    </a:cubicBezTo>
                    <a:cubicBezTo>
                      <a:pt x="4077" y="13024"/>
                      <a:pt x="4125" y="12989"/>
                      <a:pt x="4125" y="12926"/>
                    </a:cubicBezTo>
                    <a:cubicBezTo>
                      <a:pt x="3874" y="8498"/>
                      <a:pt x="2299" y="3887"/>
                      <a:pt x="131" y="30"/>
                    </a:cubicBezTo>
                    <a:cubicBezTo>
                      <a:pt x="117" y="9"/>
                      <a:pt x="99" y="1"/>
                      <a:pt x="81"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8386183" y="3458229"/>
                <a:ext cx="241803" cy="319984"/>
              </a:xfrm>
              <a:custGeom>
                <a:avLst/>
                <a:gdLst/>
                <a:ahLst/>
                <a:cxnLst/>
                <a:rect l="l" t="t" r="r" b="b"/>
                <a:pathLst>
                  <a:path w="7091" h="9383" extrusionOk="0">
                    <a:moveTo>
                      <a:pt x="79" y="0"/>
                    </a:moveTo>
                    <a:cubicBezTo>
                      <a:pt x="31" y="0"/>
                      <a:pt x="1" y="77"/>
                      <a:pt x="54" y="113"/>
                    </a:cubicBezTo>
                    <a:cubicBezTo>
                      <a:pt x="3022" y="2715"/>
                      <a:pt x="5213" y="5773"/>
                      <a:pt x="6902" y="9334"/>
                    </a:cubicBezTo>
                    <a:cubicBezTo>
                      <a:pt x="6919" y="9368"/>
                      <a:pt x="6951" y="9383"/>
                      <a:pt x="6982" y="9383"/>
                    </a:cubicBezTo>
                    <a:cubicBezTo>
                      <a:pt x="7037" y="9383"/>
                      <a:pt x="7091" y="9338"/>
                      <a:pt x="7062" y="9266"/>
                    </a:cubicBezTo>
                    <a:cubicBezTo>
                      <a:pt x="5601" y="5682"/>
                      <a:pt x="3090" y="2464"/>
                      <a:pt x="123" y="21"/>
                    </a:cubicBezTo>
                    <a:cubicBezTo>
                      <a:pt x="108" y="6"/>
                      <a:pt x="92" y="0"/>
                      <a:pt x="79"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8365655" y="3431527"/>
                <a:ext cx="252204" cy="229101"/>
              </a:xfrm>
              <a:custGeom>
                <a:avLst/>
                <a:gdLst/>
                <a:ahLst/>
                <a:cxnLst/>
                <a:rect l="l" t="t" r="r" b="b"/>
                <a:pathLst>
                  <a:path w="7396" h="6718" extrusionOk="0">
                    <a:moveTo>
                      <a:pt x="67" y="1"/>
                    </a:moveTo>
                    <a:cubicBezTo>
                      <a:pt x="29" y="1"/>
                      <a:pt x="1" y="54"/>
                      <a:pt x="40" y="74"/>
                    </a:cubicBezTo>
                    <a:cubicBezTo>
                      <a:pt x="1341" y="987"/>
                      <a:pt x="2642" y="1877"/>
                      <a:pt x="3829" y="2950"/>
                    </a:cubicBezTo>
                    <a:cubicBezTo>
                      <a:pt x="5084" y="4091"/>
                      <a:pt x="6180" y="5347"/>
                      <a:pt x="7230" y="6693"/>
                    </a:cubicBezTo>
                    <a:cubicBezTo>
                      <a:pt x="7247" y="6710"/>
                      <a:pt x="7267" y="6718"/>
                      <a:pt x="7286" y="6718"/>
                    </a:cubicBezTo>
                    <a:cubicBezTo>
                      <a:pt x="7344" y="6718"/>
                      <a:pt x="7395" y="6653"/>
                      <a:pt x="7344" y="6602"/>
                    </a:cubicBezTo>
                    <a:cubicBezTo>
                      <a:pt x="5518" y="4000"/>
                      <a:pt x="2916" y="1512"/>
                      <a:pt x="86" y="6"/>
                    </a:cubicBezTo>
                    <a:cubicBezTo>
                      <a:pt x="79" y="2"/>
                      <a:pt x="73" y="1"/>
                      <a:pt x="67"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7829930" y="3230875"/>
                <a:ext cx="313413" cy="114107"/>
              </a:xfrm>
              <a:custGeom>
                <a:avLst/>
                <a:gdLst/>
                <a:ahLst/>
                <a:cxnLst/>
                <a:rect l="l" t="t" r="r" b="b"/>
                <a:pathLst>
                  <a:path w="9191" h="3346" extrusionOk="0">
                    <a:moveTo>
                      <a:pt x="92" y="1"/>
                    </a:moveTo>
                    <a:cubicBezTo>
                      <a:pt x="23" y="1"/>
                      <a:pt x="1" y="92"/>
                      <a:pt x="69" y="92"/>
                    </a:cubicBezTo>
                    <a:cubicBezTo>
                      <a:pt x="3082" y="412"/>
                      <a:pt x="6780" y="1165"/>
                      <a:pt x="9062" y="3333"/>
                    </a:cubicBezTo>
                    <a:cubicBezTo>
                      <a:pt x="9075" y="3342"/>
                      <a:pt x="9088" y="3345"/>
                      <a:pt x="9100" y="3345"/>
                    </a:cubicBezTo>
                    <a:cubicBezTo>
                      <a:pt x="9152" y="3345"/>
                      <a:pt x="9191" y="3275"/>
                      <a:pt x="9153" y="3219"/>
                    </a:cubicBezTo>
                    <a:cubicBezTo>
                      <a:pt x="8035" y="2101"/>
                      <a:pt x="6369" y="1484"/>
                      <a:pt x="4885" y="982"/>
                    </a:cubicBezTo>
                    <a:cubicBezTo>
                      <a:pt x="3333" y="457"/>
                      <a:pt x="1712" y="115"/>
                      <a:pt x="92"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7774652" y="3318822"/>
                <a:ext cx="396617" cy="60259"/>
              </a:xfrm>
              <a:custGeom>
                <a:avLst/>
                <a:gdLst/>
                <a:ahLst/>
                <a:cxnLst/>
                <a:rect l="l" t="t" r="r" b="b"/>
                <a:pathLst>
                  <a:path w="11631" h="1767" extrusionOk="0">
                    <a:moveTo>
                      <a:pt x="3116" y="0"/>
                    </a:moveTo>
                    <a:cubicBezTo>
                      <a:pt x="2106" y="0"/>
                      <a:pt x="1101" y="34"/>
                      <a:pt x="115" y="69"/>
                    </a:cubicBezTo>
                    <a:cubicBezTo>
                      <a:pt x="1" y="92"/>
                      <a:pt x="24" y="229"/>
                      <a:pt x="115" y="229"/>
                    </a:cubicBezTo>
                    <a:cubicBezTo>
                      <a:pt x="896" y="211"/>
                      <a:pt x="1674" y="195"/>
                      <a:pt x="2447" y="195"/>
                    </a:cubicBezTo>
                    <a:cubicBezTo>
                      <a:pt x="5543" y="195"/>
                      <a:pt x="8574" y="444"/>
                      <a:pt x="11459" y="1758"/>
                    </a:cubicBezTo>
                    <a:cubicBezTo>
                      <a:pt x="11473" y="1764"/>
                      <a:pt x="11487" y="1767"/>
                      <a:pt x="11499" y="1767"/>
                    </a:cubicBezTo>
                    <a:cubicBezTo>
                      <a:pt x="11588" y="1767"/>
                      <a:pt x="11631" y="1639"/>
                      <a:pt x="11551" y="1599"/>
                    </a:cubicBezTo>
                    <a:cubicBezTo>
                      <a:pt x="8944" y="279"/>
                      <a:pt x="6012" y="0"/>
                      <a:pt x="3116"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7698812" y="3373316"/>
                <a:ext cx="430035" cy="118677"/>
              </a:xfrm>
              <a:custGeom>
                <a:avLst/>
                <a:gdLst/>
                <a:ahLst/>
                <a:cxnLst/>
                <a:rect l="l" t="t" r="r" b="b"/>
                <a:pathLst>
                  <a:path w="12611" h="3480" extrusionOk="0">
                    <a:moveTo>
                      <a:pt x="12519" y="1"/>
                    </a:moveTo>
                    <a:cubicBezTo>
                      <a:pt x="8251" y="92"/>
                      <a:pt x="3891" y="1439"/>
                      <a:pt x="79" y="3333"/>
                    </a:cubicBezTo>
                    <a:cubicBezTo>
                      <a:pt x="1" y="3372"/>
                      <a:pt x="24" y="3479"/>
                      <a:pt x="90" y="3479"/>
                    </a:cubicBezTo>
                    <a:cubicBezTo>
                      <a:pt x="100" y="3479"/>
                      <a:pt x="112" y="3476"/>
                      <a:pt x="125" y="3470"/>
                    </a:cubicBezTo>
                    <a:cubicBezTo>
                      <a:pt x="4074" y="1530"/>
                      <a:pt x="8182" y="594"/>
                      <a:pt x="12542" y="115"/>
                    </a:cubicBezTo>
                    <a:cubicBezTo>
                      <a:pt x="12610" y="115"/>
                      <a:pt x="12610" y="1"/>
                      <a:pt x="12519" y="1"/>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7888038" y="3410589"/>
                <a:ext cx="273277" cy="104797"/>
              </a:xfrm>
              <a:custGeom>
                <a:avLst/>
                <a:gdLst/>
                <a:ahLst/>
                <a:cxnLst/>
                <a:rect l="l" t="t" r="r" b="b"/>
                <a:pathLst>
                  <a:path w="8014" h="3073" extrusionOk="0">
                    <a:moveTo>
                      <a:pt x="7946" y="0"/>
                    </a:moveTo>
                    <a:cubicBezTo>
                      <a:pt x="7941" y="0"/>
                      <a:pt x="7935" y="1"/>
                      <a:pt x="7929" y="3"/>
                    </a:cubicBezTo>
                    <a:cubicBezTo>
                      <a:pt x="5190" y="277"/>
                      <a:pt x="2382" y="1487"/>
                      <a:pt x="77" y="2925"/>
                    </a:cubicBezTo>
                    <a:cubicBezTo>
                      <a:pt x="0" y="2983"/>
                      <a:pt x="52" y="3072"/>
                      <a:pt x="125" y="3072"/>
                    </a:cubicBezTo>
                    <a:cubicBezTo>
                      <a:pt x="139" y="3072"/>
                      <a:pt x="154" y="3069"/>
                      <a:pt x="168" y="3062"/>
                    </a:cubicBezTo>
                    <a:cubicBezTo>
                      <a:pt x="1424" y="2331"/>
                      <a:pt x="2725" y="1692"/>
                      <a:pt x="4071" y="1190"/>
                    </a:cubicBezTo>
                    <a:cubicBezTo>
                      <a:pt x="5350" y="711"/>
                      <a:pt x="6651" y="460"/>
                      <a:pt x="7952" y="117"/>
                    </a:cubicBezTo>
                    <a:cubicBezTo>
                      <a:pt x="8014" y="97"/>
                      <a:pt x="8001" y="0"/>
                      <a:pt x="7946" y="0"/>
                    </a:cubicBezTo>
                    <a:close/>
                  </a:path>
                </a:pathLst>
              </a:custGeom>
              <a:solidFill>
                <a:srgbClr val="69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8137520" y="3503720"/>
                <a:ext cx="99538" cy="98079"/>
              </a:xfrm>
              <a:custGeom>
                <a:avLst/>
                <a:gdLst/>
                <a:ahLst/>
                <a:cxnLst/>
                <a:rect l="l" t="t" r="r" b="b"/>
                <a:pathLst>
                  <a:path w="2919" h="2876" extrusionOk="0">
                    <a:moveTo>
                      <a:pt x="137" y="0"/>
                    </a:moveTo>
                    <a:cubicBezTo>
                      <a:pt x="91" y="0"/>
                      <a:pt x="42" y="35"/>
                      <a:pt x="42" y="80"/>
                    </a:cubicBezTo>
                    <a:cubicBezTo>
                      <a:pt x="0" y="1302"/>
                      <a:pt x="1184" y="2875"/>
                      <a:pt x="2498" y="2875"/>
                    </a:cubicBezTo>
                    <a:cubicBezTo>
                      <a:pt x="2607" y="2875"/>
                      <a:pt x="2717" y="2864"/>
                      <a:pt x="2827" y="2842"/>
                    </a:cubicBezTo>
                    <a:cubicBezTo>
                      <a:pt x="2895" y="2819"/>
                      <a:pt x="2918" y="2705"/>
                      <a:pt x="2827" y="2682"/>
                    </a:cubicBezTo>
                    <a:cubicBezTo>
                      <a:pt x="2256" y="2408"/>
                      <a:pt x="1708" y="2248"/>
                      <a:pt x="1252" y="1792"/>
                    </a:cubicBezTo>
                    <a:cubicBezTo>
                      <a:pt x="727" y="1290"/>
                      <a:pt x="544" y="673"/>
                      <a:pt x="202" y="34"/>
                    </a:cubicBezTo>
                    <a:cubicBezTo>
                      <a:pt x="186" y="10"/>
                      <a:pt x="162" y="0"/>
                      <a:pt x="137" y="0"/>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7937450" y="3627849"/>
                <a:ext cx="1000085" cy="427066"/>
              </a:xfrm>
              <a:custGeom>
                <a:avLst/>
                <a:gdLst/>
                <a:ahLst/>
                <a:cxnLst/>
                <a:rect l="l" t="t" r="r" b="b"/>
                <a:pathLst>
                  <a:path w="29328" h="12523" extrusionOk="0">
                    <a:moveTo>
                      <a:pt x="27023" y="1"/>
                    </a:moveTo>
                    <a:cubicBezTo>
                      <a:pt x="24557" y="1690"/>
                      <a:pt x="21910" y="3333"/>
                      <a:pt x="19079" y="4086"/>
                    </a:cubicBezTo>
                    <a:cubicBezTo>
                      <a:pt x="19018" y="4086"/>
                      <a:pt x="19030" y="4158"/>
                      <a:pt x="19081" y="4158"/>
                    </a:cubicBezTo>
                    <a:cubicBezTo>
                      <a:pt x="19088" y="4158"/>
                      <a:pt x="19095" y="4157"/>
                      <a:pt x="19102" y="4155"/>
                    </a:cubicBezTo>
                    <a:cubicBezTo>
                      <a:pt x="21271" y="3812"/>
                      <a:pt x="23142" y="2968"/>
                      <a:pt x="24900" y="1872"/>
                    </a:cubicBezTo>
                    <a:lnTo>
                      <a:pt x="24900" y="1872"/>
                    </a:lnTo>
                    <a:cubicBezTo>
                      <a:pt x="24535" y="2146"/>
                      <a:pt x="24192" y="2420"/>
                      <a:pt x="23827" y="2671"/>
                    </a:cubicBezTo>
                    <a:cubicBezTo>
                      <a:pt x="22663" y="3470"/>
                      <a:pt x="21408" y="4155"/>
                      <a:pt x="20015" y="4497"/>
                    </a:cubicBezTo>
                    <a:cubicBezTo>
                      <a:pt x="18486" y="4908"/>
                      <a:pt x="16888" y="4931"/>
                      <a:pt x="15313" y="5136"/>
                    </a:cubicBezTo>
                    <a:cubicBezTo>
                      <a:pt x="12277" y="5547"/>
                      <a:pt x="9242" y="6414"/>
                      <a:pt x="6457" y="7761"/>
                    </a:cubicBezTo>
                    <a:cubicBezTo>
                      <a:pt x="6229" y="7852"/>
                      <a:pt x="6000" y="7967"/>
                      <a:pt x="5795" y="8104"/>
                    </a:cubicBezTo>
                    <a:cubicBezTo>
                      <a:pt x="3672" y="9199"/>
                      <a:pt x="1732" y="10591"/>
                      <a:pt x="89" y="12303"/>
                    </a:cubicBezTo>
                    <a:cubicBezTo>
                      <a:pt x="0" y="12392"/>
                      <a:pt x="77" y="12522"/>
                      <a:pt x="180" y="12522"/>
                    </a:cubicBezTo>
                    <a:cubicBezTo>
                      <a:pt x="209" y="12522"/>
                      <a:pt x="241" y="12511"/>
                      <a:pt x="271" y="12486"/>
                    </a:cubicBezTo>
                    <a:cubicBezTo>
                      <a:pt x="2417" y="10500"/>
                      <a:pt x="4859" y="8971"/>
                      <a:pt x="7484" y="7852"/>
                    </a:cubicBezTo>
                    <a:cubicBezTo>
                      <a:pt x="8101" y="7729"/>
                      <a:pt x="8741" y="7685"/>
                      <a:pt x="9389" y="7685"/>
                    </a:cubicBezTo>
                    <a:cubicBezTo>
                      <a:pt x="10299" y="7685"/>
                      <a:pt x="11224" y="7772"/>
                      <a:pt x="12118" y="7852"/>
                    </a:cubicBezTo>
                    <a:cubicBezTo>
                      <a:pt x="13556" y="7967"/>
                      <a:pt x="15016" y="8058"/>
                      <a:pt x="16454" y="8081"/>
                    </a:cubicBezTo>
                    <a:cubicBezTo>
                      <a:pt x="16767" y="8081"/>
                      <a:pt x="17084" y="8084"/>
                      <a:pt x="17403" y="8084"/>
                    </a:cubicBezTo>
                    <a:cubicBezTo>
                      <a:pt x="18195" y="8084"/>
                      <a:pt x="18997" y="8061"/>
                      <a:pt x="19776" y="7900"/>
                    </a:cubicBezTo>
                    <a:lnTo>
                      <a:pt x="19776" y="7900"/>
                    </a:lnTo>
                    <a:cubicBezTo>
                      <a:pt x="19763" y="7906"/>
                      <a:pt x="19760" y="7921"/>
                      <a:pt x="19741" y="7921"/>
                    </a:cubicBezTo>
                    <a:cubicBezTo>
                      <a:pt x="18897" y="8263"/>
                      <a:pt x="18075" y="8263"/>
                      <a:pt x="17185" y="8286"/>
                    </a:cubicBezTo>
                    <a:cubicBezTo>
                      <a:pt x="15747" y="8332"/>
                      <a:pt x="14195" y="8514"/>
                      <a:pt x="12848" y="9062"/>
                    </a:cubicBezTo>
                    <a:cubicBezTo>
                      <a:pt x="12739" y="9106"/>
                      <a:pt x="12734" y="9338"/>
                      <a:pt x="12874" y="9338"/>
                    </a:cubicBezTo>
                    <a:cubicBezTo>
                      <a:pt x="12880" y="9338"/>
                      <a:pt x="12887" y="9337"/>
                      <a:pt x="12894" y="9336"/>
                    </a:cubicBezTo>
                    <a:cubicBezTo>
                      <a:pt x="14583" y="9131"/>
                      <a:pt x="16203" y="8948"/>
                      <a:pt x="17915" y="8902"/>
                    </a:cubicBezTo>
                    <a:cubicBezTo>
                      <a:pt x="19285" y="8857"/>
                      <a:pt x="20380" y="8355"/>
                      <a:pt x="21499" y="7624"/>
                    </a:cubicBezTo>
                    <a:cubicBezTo>
                      <a:pt x="22823" y="6734"/>
                      <a:pt x="23964" y="5661"/>
                      <a:pt x="25151" y="4611"/>
                    </a:cubicBezTo>
                    <a:cubicBezTo>
                      <a:pt x="25630" y="4246"/>
                      <a:pt x="26110" y="3881"/>
                      <a:pt x="26589" y="3516"/>
                    </a:cubicBezTo>
                    <a:cubicBezTo>
                      <a:pt x="27502" y="2854"/>
                      <a:pt x="28415" y="2215"/>
                      <a:pt x="29328" y="1575"/>
                    </a:cubicBezTo>
                    <a:cubicBezTo>
                      <a:pt x="28598" y="1119"/>
                      <a:pt x="27776" y="548"/>
                      <a:pt x="27023"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7844730" y="4025608"/>
                <a:ext cx="537075" cy="152575"/>
              </a:xfrm>
              <a:custGeom>
                <a:avLst/>
                <a:gdLst/>
                <a:ahLst/>
                <a:cxnLst/>
                <a:rect l="l" t="t" r="r" b="b"/>
                <a:pathLst>
                  <a:path w="15750" h="4474" extrusionOk="0">
                    <a:moveTo>
                      <a:pt x="15636" y="0"/>
                    </a:moveTo>
                    <a:cubicBezTo>
                      <a:pt x="14449" y="114"/>
                      <a:pt x="13216" y="206"/>
                      <a:pt x="12029" y="434"/>
                    </a:cubicBezTo>
                    <a:cubicBezTo>
                      <a:pt x="12029" y="411"/>
                      <a:pt x="12006" y="411"/>
                      <a:pt x="11983" y="411"/>
                    </a:cubicBezTo>
                    <a:cubicBezTo>
                      <a:pt x="9130" y="982"/>
                      <a:pt x="6391" y="1849"/>
                      <a:pt x="3584" y="2511"/>
                    </a:cubicBezTo>
                    <a:cubicBezTo>
                      <a:pt x="3470" y="2534"/>
                      <a:pt x="3378" y="2557"/>
                      <a:pt x="3264" y="2580"/>
                    </a:cubicBezTo>
                    <a:cubicBezTo>
                      <a:pt x="5090" y="1781"/>
                      <a:pt x="6825" y="845"/>
                      <a:pt x="8834" y="480"/>
                    </a:cubicBezTo>
                    <a:cubicBezTo>
                      <a:pt x="8925" y="457"/>
                      <a:pt x="8902" y="297"/>
                      <a:pt x="8811" y="297"/>
                    </a:cubicBezTo>
                    <a:cubicBezTo>
                      <a:pt x="6848" y="388"/>
                      <a:pt x="5022" y="1301"/>
                      <a:pt x="3241" y="2009"/>
                    </a:cubicBezTo>
                    <a:cubicBezTo>
                      <a:pt x="2443" y="2328"/>
                      <a:pt x="1644" y="2580"/>
                      <a:pt x="822" y="2785"/>
                    </a:cubicBezTo>
                    <a:cubicBezTo>
                      <a:pt x="799" y="2831"/>
                      <a:pt x="753" y="2899"/>
                      <a:pt x="731" y="2945"/>
                    </a:cubicBezTo>
                    <a:cubicBezTo>
                      <a:pt x="480" y="3447"/>
                      <a:pt x="251" y="3949"/>
                      <a:pt x="23" y="4451"/>
                    </a:cubicBezTo>
                    <a:cubicBezTo>
                      <a:pt x="23" y="4466"/>
                      <a:pt x="14" y="4471"/>
                      <a:pt x="7" y="4473"/>
                    </a:cubicBezTo>
                    <a:lnTo>
                      <a:pt x="7" y="4473"/>
                    </a:lnTo>
                    <a:cubicBezTo>
                      <a:pt x="712" y="4359"/>
                      <a:pt x="1418" y="4245"/>
                      <a:pt x="2123" y="4132"/>
                    </a:cubicBezTo>
                    <a:cubicBezTo>
                      <a:pt x="3721" y="3903"/>
                      <a:pt x="5524" y="3858"/>
                      <a:pt x="7053" y="3287"/>
                    </a:cubicBezTo>
                    <a:cubicBezTo>
                      <a:pt x="7806" y="3013"/>
                      <a:pt x="8400" y="2511"/>
                      <a:pt x="9085" y="2077"/>
                    </a:cubicBezTo>
                    <a:cubicBezTo>
                      <a:pt x="9792" y="1644"/>
                      <a:pt x="10523" y="1301"/>
                      <a:pt x="11299" y="1050"/>
                    </a:cubicBezTo>
                    <a:cubicBezTo>
                      <a:pt x="12714" y="571"/>
                      <a:pt x="14198" y="365"/>
                      <a:pt x="15658" y="183"/>
                    </a:cubicBezTo>
                    <a:cubicBezTo>
                      <a:pt x="15750" y="183"/>
                      <a:pt x="15750" y="0"/>
                      <a:pt x="15636" y="0"/>
                    </a:cubicBezTo>
                    <a:close/>
                    <a:moveTo>
                      <a:pt x="7" y="4473"/>
                    </a:moveTo>
                    <a:cubicBezTo>
                      <a:pt x="5" y="4473"/>
                      <a:pt x="3" y="4474"/>
                      <a:pt x="0" y="4474"/>
                    </a:cubicBezTo>
                    <a:cubicBezTo>
                      <a:pt x="0" y="4474"/>
                      <a:pt x="3" y="4474"/>
                      <a:pt x="7" y="4473"/>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7514872" y="4295964"/>
                <a:ext cx="320540" cy="157008"/>
              </a:xfrm>
              <a:custGeom>
                <a:avLst/>
                <a:gdLst/>
                <a:ahLst/>
                <a:cxnLst/>
                <a:rect l="l" t="t" r="r" b="b"/>
                <a:pathLst>
                  <a:path w="9400" h="4604" extrusionOk="0">
                    <a:moveTo>
                      <a:pt x="65" y="0"/>
                    </a:moveTo>
                    <a:cubicBezTo>
                      <a:pt x="37" y="0"/>
                      <a:pt x="1" y="49"/>
                      <a:pt x="18" y="84"/>
                    </a:cubicBezTo>
                    <a:cubicBezTo>
                      <a:pt x="315" y="655"/>
                      <a:pt x="817" y="1020"/>
                      <a:pt x="1365" y="1362"/>
                    </a:cubicBezTo>
                    <a:cubicBezTo>
                      <a:pt x="1365" y="1385"/>
                      <a:pt x="1388" y="1408"/>
                      <a:pt x="1410" y="1431"/>
                    </a:cubicBezTo>
                    <a:cubicBezTo>
                      <a:pt x="1456" y="1431"/>
                      <a:pt x="1502" y="1453"/>
                      <a:pt x="1547" y="1453"/>
                    </a:cubicBezTo>
                    <a:cubicBezTo>
                      <a:pt x="2072" y="1750"/>
                      <a:pt x="2597" y="1978"/>
                      <a:pt x="3077" y="2275"/>
                    </a:cubicBezTo>
                    <a:cubicBezTo>
                      <a:pt x="3898" y="2754"/>
                      <a:pt x="4674" y="3348"/>
                      <a:pt x="5405" y="3941"/>
                    </a:cubicBezTo>
                    <a:cubicBezTo>
                      <a:pt x="4743" y="3531"/>
                      <a:pt x="4058" y="3188"/>
                      <a:pt x="3328" y="2960"/>
                    </a:cubicBezTo>
                    <a:cubicBezTo>
                      <a:pt x="3322" y="2958"/>
                      <a:pt x="3316" y="2957"/>
                      <a:pt x="3310" y="2957"/>
                    </a:cubicBezTo>
                    <a:cubicBezTo>
                      <a:pt x="3252" y="2957"/>
                      <a:pt x="3220" y="3055"/>
                      <a:pt x="3282" y="3097"/>
                    </a:cubicBezTo>
                    <a:cubicBezTo>
                      <a:pt x="3830" y="3394"/>
                      <a:pt x="4401" y="3667"/>
                      <a:pt x="4971" y="3964"/>
                    </a:cubicBezTo>
                    <a:cubicBezTo>
                      <a:pt x="5405" y="4010"/>
                      <a:pt x="5839" y="4078"/>
                      <a:pt x="6295" y="4124"/>
                    </a:cubicBezTo>
                    <a:cubicBezTo>
                      <a:pt x="6227" y="4078"/>
                      <a:pt x="6181" y="4033"/>
                      <a:pt x="6135" y="3987"/>
                    </a:cubicBezTo>
                    <a:lnTo>
                      <a:pt x="6135" y="3987"/>
                    </a:lnTo>
                    <a:cubicBezTo>
                      <a:pt x="6227" y="4033"/>
                      <a:pt x="6295" y="4078"/>
                      <a:pt x="6386" y="4147"/>
                    </a:cubicBezTo>
                    <a:cubicBezTo>
                      <a:pt x="6820" y="4192"/>
                      <a:pt x="7254" y="4261"/>
                      <a:pt x="7710" y="4329"/>
                    </a:cubicBezTo>
                    <a:cubicBezTo>
                      <a:pt x="8281" y="4421"/>
                      <a:pt x="8851" y="4512"/>
                      <a:pt x="9399" y="4603"/>
                    </a:cubicBezTo>
                    <a:cubicBezTo>
                      <a:pt x="7003" y="3302"/>
                      <a:pt x="4629" y="1750"/>
                      <a:pt x="1935" y="1294"/>
                    </a:cubicBezTo>
                    <a:cubicBezTo>
                      <a:pt x="1228" y="974"/>
                      <a:pt x="566" y="609"/>
                      <a:pt x="87" y="15"/>
                    </a:cubicBezTo>
                    <a:cubicBezTo>
                      <a:pt x="81" y="5"/>
                      <a:pt x="73" y="0"/>
                      <a:pt x="65"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7590201" y="4212416"/>
                <a:ext cx="460452" cy="178015"/>
              </a:xfrm>
              <a:custGeom>
                <a:avLst/>
                <a:gdLst/>
                <a:ahLst/>
                <a:cxnLst/>
                <a:rect l="l" t="t" r="r" b="b"/>
                <a:pathLst>
                  <a:path w="13503" h="5220" extrusionOk="0">
                    <a:moveTo>
                      <a:pt x="3082" y="0"/>
                    </a:moveTo>
                    <a:cubicBezTo>
                      <a:pt x="2055" y="229"/>
                      <a:pt x="1027" y="480"/>
                      <a:pt x="0" y="708"/>
                    </a:cubicBezTo>
                    <a:cubicBezTo>
                      <a:pt x="776" y="1484"/>
                      <a:pt x="1940" y="1872"/>
                      <a:pt x="3105" y="2055"/>
                    </a:cubicBezTo>
                    <a:cubicBezTo>
                      <a:pt x="4474" y="2260"/>
                      <a:pt x="5821" y="2260"/>
                      <a:pt x="7167" y="2580"/>
                    </a:cubicBezTo>
                    <a:cubicBezTo>
                      <a:pt x="8400" y="2853"/>
                      <a:pt x="9564" y="3333"/>
                      <a:pt x="10751" y="3721"/>
                    </a:cubicBezTo>
                    <a:cubicBezTo>
                      <a:pt x="10757" y="3723"/>
                      <a:pt x="10763" y="3724"/>
                      <a:pt x="10769" y="3724"/>
                    </a:cubicBezTo>
                    <a:cubicBezTo>
                      <a:pt x="10827" y="3724"/>
                      <a:pt x="10859" y="3625"/>
                      <a:pt x="10797" y="3584"/>
                    </a:cubicBezTo>
                    <a:cubicBezTo>
                      <a:pt x="10728" y="3538"/>
                      <a:pt x="10637" y="3493"/>
                      <a:pt x="10546" y="3447"/>
                    </a:cubicBezTo>
                    <a:lnTo>
                      <a:pt x="10546" y="3447"/>
                    </a:lnTo>
                    <a:cubicBezTo>
                      <a:pt x="11596" y="3858"/>
                      <a:pt x="12554" y="4383"/>
                      <a:pt x="13399" y="5204"/>
                    </a:cubicBezTo>
                    <a:cubicBezTo>
                      <a:pt x="13409" y="5215"/>
                      <a:pt x="13421" y="5220"/>
                      <a:pt x="13433" y="5220"/>
                    </a:cubicBezTo>
                    <a:cubicBezTo>
                      <a:pt x="13470" y="5220"/>
                      <a:pt x="13502" y="5171"/>
                      <a:pt x="13467" y="5136"/>
                    </a:cubicBezTo>
                    <a:cubicBezTo>
                      <a:pt x="12052" y="3493"/>
                      <a:pt x="9907" y="2739"/>
                      <a:pt x="7875" y="2123"/>
                    </a:cubicBezTo>
                    <a:cubicBezTo>
                      <a:pt x="7190" y="1918"/>
                      <a:pt x="6506" y="1689"/>
                      <a:pt x="5844" y="1438"/>
                    </a:cubicBezTo>
                    <a:lnTo>
                      <a:pt x="5844" y="1438"/>
                    </a:lnTo>
                    <a:cubicBezTo>
                      <a:pt x="6140" y="1461"/>
                      <a:pt x="6437" y="1461"/>
                      <a:pt x="6734" y="1507"/>
                    </a:cubicBezTo>
                    <a:cubicBezTo>
                      <a:pt x="7807" y="1598"/>
                      <a:pt x="8834" y="1872"/>
                      <a:pt x="9884" y="2169"/>
                    </a:cubicBezTo>
                    <a:cubicBezTo>
                      <a:pt x="9890" y="2170"/>
                      <a:pt x="9896" y="2171"/>
                      <a:pt x="9901" y="2171"/>
                    </a:cubicBezTo>
                    <a:cubicBezTo>
                      <a:pt x="9980" y="2171"/>
                      <a:pt x="10015" y="2030"/>
                      <a:pt x="9929" y="2009"/>
                    </a:cubicBezTo>
                    <a:cubicBezTo>
                      <a:pt x="8332" y="1393"/>
                      <a:pt x="6711" y="1347"/>
                      <a:pt x="5090" y="936"/>
                    </a:cubicBezTo>
                    <a:cubicBezTo>
                      <a:pt x="4406" y="754"/>
                      <a:pt x="3721" y="434"/>
                      <a:pt x="3082"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8257248" y="3897762"/>
                <a:ext cx="555318" cy="566101"/>
              </a:xfrm>
              <a:custGeom>
                <a:avLst/>
                <a:gdLst/>
                <a:ahLst/>
                <a:cxnLst/>
                <a:rect l="l" t="t" r="r" b="b"/>
                <a:pathLst>
                  <a:path w="16285" h="16600" extrusionOk="0">
                    <a:moveTo>
                      <a:pt x="16190" y="0"/>
                    </a:moveTo>
                    <a:cubicBezTo>
                      <a:pt x="16171" y="0"/>
                      <a:pt x="16151" y="9"/>
                      <a:pt x="16138" y="29"/>
                    </a:cubicBezTo>
                    <a:cubicBezTo>
                      <a:pt x="13741" y="3247"/>
                      <a:pt x="11048" y="6580"/>
                      <a:pt x="7647" y="8794"/>
                    </a:cubicBezTo>
                    <a:cubicBezTo>
                      <a:pt x="6848" y="9296"/>
                      <a:pt x="5981" y="9729"/>
                      <a:pt x="5250" y="10346"/>
                    </a:cubicBezTo>
                    <a:cubicBezTo>
                      <a:pt x="4520" y="10939"/>
                      <a:pt x="3995" y="11715"/>
                      <a:pt x="3424" y="12468"/>
                    </a:cubicBezTo>
                    <a:cubicBezTo>
                      <a:pt x="2945" y="13108"/>
                      <a:pt x="2420" y="13701"/>
                      <a:pt x="1895" y="14249"/>
                    </a:cubicBezTo>
                    <a:cubicBezTo>
                      <a:pt x="2078" y="13975"/>
                      <a:pt x="2260" y="13678"/>
                      <a:pt x="2443" y="13404"/>
                    </a:cubicBezTo>
                    <a:cubicBezTo>
                      <a:pt x="3630" y="11715"/>
                      <a:pt x="4954" y="10140"/>
                      <a:pt x="6460" y="8725"/>
                    </a:cubicBezTo>
                    <a:cubicBezTo>
                      <a:pt x="6516" y="8688"/>
                      <a:pt x="6466" y="8621"/>
                      <a:pt x="6409" y="8621"/>
                    </a:cubicBezTo>
                    <a:cubicBezTo>
                      <a:pt x="6396" y="8621"/>
                      <a:pt x="6382" y="8625"/>
                      <a:pt x="6369" y="8634"/>
                    </a:cubicBezTo>
                    <a:cubicBezTo>
                      <a:pt x="4931" y="9889"/>
                      <a:pt x="3561" y="11213"/>
                      <a:pt x="2374" y="12720"/>
                    </a:cubicBezTo>
                    <a:cubicBezTo>
                      <a:pt x="1553" y="13770"/>
                      <a:pt x="914" y="14934"/>
                      <a:pt x="46" y="15915"/>
                    </a:cubicBezTo>
                    <a:cubicBezTo>
                      <a:pt x="23" y="15915"/>
                      <a:pt x="1" y="15938"/>
                      <a:pt x="1" y="15961"/>
                    </a:cubicBezTo>
                    <a:cubicBezTo>
                      <a:pt x="982" y="16257"/>
                      <a:pt x="2009" y="16463"/>
                      <a:pt x="3036" y="16600"/>
                    </a:cubicBezTo>
                    <a:cubicBezTo>
                      <a:pt x="3630" y="16098"/>
                      <a:pt x="4200" y="15527"/>
                      <a:pt x="4748" y="14956"/>
                    </a:cubicBezTo>
                    <a:cubicBezTo>
                      <a:pt x="4862" y="14888"/>
                      <a:pt x="4954" y="14819"/>
                      <a:pt x="5045" y="14728"/>
                    </a:cubicBezTo>
                    <a:cubicBezTo>
                      <a:pt x="6255" y="13838"/>
                      <a:pt x="7464" y="12948"/>
                      <a:pt x="8606" y="11966"/>
                    </a:cubicBezTo>
                    <a:cubicBezTo>
                      <a:pt x="10592" y="10254"/>
                      <a:pt x="12555" y="8132"/>
                      <a:pt x="13513" y="5644"/>
                    </a:cubicBezTo>
                    <a:cubicBezTo>
                      <a:pt x="13544" y="5583"/>
                      <a:pt x="13493" y="5532"/>
                      <a:pt x="13442" y="5532"/>
                    </a:cubicBezTo>
                    <a:cubicBezTo>
                      <a:pt x="13417" y="5532"/>
                      <a:pt x="13391" y="5545"/>
                      <a:pt x="13376" y="5575"/>
                    </a:cubicBezTo>
                    <a:cubicBezTo>
                      <a:pt x="12075" y="8109"/>
                      <a:pt x="10249" y="10072"/>
                      <a:pt x="8035" y="11829"/>
                    </a:cubicBezTo>
                    <a:cubicBezTo>
                      <a:pt x="7693" y="12103"/>
                      <a:pt x="7373" y="12354"/>
                      <a:pt x="7031" y="12628"/>
                    </a:cubicBezTo>
                    <a:cubicBezTo>
                      <a:pt x="7236" y="12423"/>
                      <a:pt x="7442" y="12217"/>
                      <a:pt x="7647" y="12035"/>
                    </a:cubicBezTo>
                    <a:cubicBezTo>
                      <a:pt x="10592" y="9410"/>
                      <a:pt x="12691" y="5735"/>
                      <a:pt x="14654" y="2311"/>
                    </a:cubicBezTo>
                    <a:cubicBezTo>
                      <a:pt x="15202" y="1581"/>
                      <a:pt x="15727" y="850"/>
                      <a:pt x="16252" y="97"/>
                    </a:cubicBezTo>
                    <a:cubicBezTo>
                      <a:pt x="16285" y="49"/>
                      <a:pt x="16237" y="0"/>
                      <a:pt x="16190" y="0"/>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9076044" y="4155603"/>
                <a:ext cx="80237" cy="111890"/>
              </a:xfrm>
              <a:custGeom>
                <a:avLst/>
                <a:gdLst/>
                <a:ahLst/>
                <a:cxnLst/>
                <a:rect l="l" t="t" r="r" b="b"/>
                <a:pathLst>
                  <a:path w="2353" h="3281" extrusionOk="0">
                    <a:moveTo>
                      <a:pt x="2353" y="0"/>
                    </a:moveTo>
                    <a:cubicBezTo>
                      <a:pt x="1622" y="1027"/>
                      <a:pt x="801" y="2009"/>
                      <a:pt x="70" y="3059"/>
                    </a:cubicBezTo>
                    <a:cubicBezTo>
                      <a:pt x="1" y="3163"/>
                      <a:pt x="77" y="3280"/>
                      <a:pt x="177" y="3280"/>
                    </a:cubicBezTo>
                    <a:cubicBezTo>
                      <a:pt x="209" y="3280"/>
                      <a:pt x="243" y="3269"/>
                      <a:pt x="276" y="3241"/>
                    </a:cubicBezTo>
                    <a:cubicBezTo>
                      <a:pt x="1029" y="2556"/>
                      <a:pt x="1714" y="1735"/>
                      <a:pt x="2353" y="913"/>
                    </a:cubicBezTo>
                    <a:lnTo>
                      <a:pt x="2353" y="0"/>
                    </a:ln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8569032" y="3725141"/>
                <a:ext cx="534313" cy="673013"/>
              </a:xfrm>
              <a:custGeom>
                <a:avLst/>
                <a:gdLst/>
                <a:ahLst/>
                <a:cxnLst/>
                <a:rect l="l" t="t" r="r" b="b"/>
                <a:pathLst>
                  <a:path w="15669" h="19735" extrusionOk="0">
                    <a:moveTo>
                      <a:pt x="12953" y="1"/>
                    </a:moveTo>
                    <a:cubicBezTo>
                      <a:pt x="12405" y="731"/>
                      <a:pt x="11925" y="1484"/>
                      <a:pt x="11492" y="2283"/>
                    </a:cubicBezTo>
                    <a:cubicBezTo>
                      <a:pt x="11378" y="2466"/>
                      <a:pt x="11263" y="2648"/>
                      <a:pt x="11149" y="2808"/>
                    </a:cubicBezTo>
                    <a:cubicBezTo>
                      <a:pt x="10099" y="4474"/>
                      <a:pt x="8981" y="6300"/>
                      <a:pt x="8365" y="8149"/>
                    </a:cubicBezTo>
                    <a:cubicBezTo>
                      <a:pt x="8349" y="8210"/>
                      <a:pt x="8395" y="8251"/>
                      <a:pt x="8441" y="8251"/>
                    </a:cubicBezTo>
                    <a:cubicBezTo>
                      <a:pt x="8464" y="8251"/>
                      <a:pt x="8486" y="8241"/>
                      <a:pt x="8502" y="8218"/>
                    </a:cubicBezTo>
                    <a:cubicBezTo>
                      <a:pt x="9255" y="6962"/>
                      <a:pt x="9871" y="5639"/>
                      <a:pt x="10579" y="4360"/>
                    </a:cubicBezTo>
                    <a:lnTo>
                      <a:pt x="10579" y="4360"/>
                    </a:lnTo>
                    <a:cubicBezTo>
                      <a:pt x="10054" y="5730"/>
                      <a:pt x="9666" y="7122"/>
                      <a:pt x="9186" y="8492"/>
                    </a:cubicBezTo>
                    <a:cubicBezTo>
                      <a:pt x="8639" y="9998"/>
                      <a:pt x="7817" y="11276"/>
                      <a:pt x="6881" y="12463"/>
                    </a:cubicBezTo>
                    <a:cubicBezTo>
                      <a:pt x="6105" y="13308"/>
                      <a:pt x="5329" y="14152"/>
                      <a:pt x="4576" y="15020"/>
                    </a:cubicBezTo>
                    <a:cubicBezTo>
                      <a:pt x="4553" y="15020"/>
                      <a:pt x="4553" y="15043"/>
                      <a:pt x="4553" y="15065"/>
                    </a:cubicBezTo>
                    <a:cubicBezTo>
                      <a:pt x="3092" y="16617"/>
                      <a:pt x="1608" y="18170"/>
                      <a:pt x="56" y="19630"/>
                    </a:cubicBezTo>
                    <a:cubicBezTo>
                      <a:pt x="1" y="19667"/>
                      <a:pt x="50" y="19734"/>
                      <a:pt x="107" y="19734"/>
                    </a:cubicBezTo>
                    <a:cubicBezTo>
                      <a:pt x="121" y="19734"/>
                      <a:pt x="134" y="19730"/>
                      <a:pt x="148" y="19722"/>
                    </a:cubicBezTo>
                    <a:cubicBezTo>
                      <a:pt x="2042" y="18192"/>
                      <a:pt x="3754" y="16481"/>
                      <a:pt x="5443" y="14746"/>
                    </a:cubicBezTo>
                    <a:cubicBezTo>
                      <a:pt x="6333" y="13810"/>
                      <a:pt x="7223" y="12920"/>
                      <a:pt x="7977" y="11915"/>
                    </a:cubicBezTo>
                    <a:cubicBezTo>
                      <a:pt x="8228" y="11687"/>
                      <a:pt x="8479" y="11436"/>
                      <a:pt x="8730" y="11185"/>
                    </a:cubicBezTo>
                    <a:cubicBezTo>
                      <a:pt x="9666" y="10249"/>
                      <a:pt x="10510" y="9336"/>
                      <a:pt x="11149" y="8218"/>
                    </a:cubicBezTo>
                    <a:lnTo>
                      <a:pt x="11149" y="8218"/>
                    </a:lnTo>
                    <a:cubicBezTo>
                      <a:pt x="10510" y="9656"/>
                      <a:pt x="9825" y="10888"/>
                      <a:pt x="8753" y="12075"/>
                    </a:cubicBezTo>
                    <a:cubicBezTo>
                      <a:pt x="7703" y="13239"/>
                      <a:pt x="6516" y="14312"/>
                      <a:pt x="5511" y="15499"/>
                    </a:cubicBezTo>
                    <a:cubicBezTo>
                      <a:pt x="5476" y="15552"/>
                      <a:pt x="5509" y="15605"/>
                      <a:pt x="5558" y="15605"/>
                    </a:cubicBezTo>
                    <a:cubicBezTo>
                      <a:pt x="5572" y="15605"/>
                      <a:pt x="5587" y="15601"/>
                      <a:pt x="5603" y="15590"/>
                    </a:cubicBezTo>
                    <a:cubicBezTo>
                      <a:pt x="7794" y="13696"/>
                      <a:pt x="10054" y="11527"/>
                      <a:pt x="11286" y="8857"/>
                    </a:cubicBezTo>
                    <a:cubicBezTo>
                      <a:pt x="12564" y="6095"/>
                      <a:pt x="13843" y="3424"/>
                      <a:pt x="15669" y="982"/>
                    </a:cubicBezTo>
                    <a:cubicBezTo>
                      <a:pt x="14733" y="754"/>
                      <a:pt x="13820" y="434"/>
                      <a:pt x="12953" y="1"/>
                    </a:cubicBez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8"/>
              <p:cNvSpPr/>
              <p:nvPr/>
            </p:nvSpPr>
            <p:spPr>
              <a:xfrm>
                <a:off x="8737491" y="3933739"/>
                <a:ext cx="418782" cy="564396"/>
              </a:xfrm>
              <a:custGeom>
                <a:avLst/>
                <a:gdLst/>
                <a:ahLst/>
                <a:cxnLst/>
                <a:rect l="l" t="t" r="r" b="b"/>
                <a:pathLst>
                  <a:path w="12281" h="16550" extrusionOk="0">
                    <a:moveTo>
                      <a:pt x="12281" y="1"/>
                    </a:moveTo>
                    <a:cubicBezTo>
                      <a:pt x="11208" y="823"/>
                      <a:pt x="10272" y="1850"/>
                      <a:pt x="9633" y="3059"/>
                    </a:cubicBezTo>
                    <a:cubicBezTo>
                      <a:pt x="8743" y="4794"/>
                      <a:pt x="8697" y="6803"/>
                      <a:pt x="7967" y="8606"/>
                    </a:cubicBezTo>
                    <a:cubicBezTo>
                      <a:pt x="7488" y="9747"/>
                      <a:pt x="6666" y="10569"/>
                      <a:pt x="5821" y="11413"/>
                    </a:cubicBezTo>
                    <a:cubicBezTo>
                      <a:pt x="5000" y="12235"/>
                      <a:pt x="4178" y="13057"/>
                      <a:pt x="3356" y="13856"/>
                    </a:cubicBezTo>
                    <a:cubicBezTo>
                      <a:pt x="2694" y="14518"/>
                      <a:pt x="1987" y="15180"/>
                      <a:pt x="1279" y="15819"/>
                    </a:cubicBezTo>
                    <a:cubicBezTo>
                      <a:pt x="1644" y="15294"/>
                      <a:pt x="2032" y="14746"/>
                      <a:pt x="2420" y="14244"/>
                    </a:cubicBezTo>
                    <a:cubicBezTo>
                      <a:pt x="3813" y="12418"/>
                      <a:pt x="5273" y="10683"/>
                      <a:pt x="6689" y="8903"/>
                    </a:cubicBezTo>
                    <a:cubicBezTo>
                      <a:pt x="6740" y="8851"/>
                      <a:pt x="6701" y="8787"/>
                      <a:pt x="6640" y="8787"/>
                    </a:cubicBezTo>
                    <a:cubicBezTo>
                      <a:pt x="6620" y="8787"/>
                      <a:pt x="6597" y="8794"/>
                      <a:pt x="6575" y="8811"/>
                    </a:cubicBezTo>
                    <a:cubicBezTo>
                      <a:pt x="5000" y="10341"/>
                      <a:pt x="3516" y="12053"/>
                      <a:pt x="2101" y="13764"/>
                    </a:cubicBezTo>
                    <a:cubicBezTo>
                      <a:pt x="1416" y="14563"/>
                      <a:pt x="686" y="15431"/>
                      <a:pt x="1" y="16321"/>
                    </a:cubicBezTo>
                    <a:lnTo>
                      <a:pt x="92" y="16321"/>
                    </a:lnTo>
                    <a:cubicBezTo>
                      <a:pt x="1348" y="16389"/>
                      <a:pt x="2603" y="16481"/>
                      <a:pt x="3881" y="16549"/>
                    </a:cubicBezTo>
                    <a:cubicBezTo>
                      <a:pt x="4680" y="15819"/>
                      <a:pt x="5456" y="15066"/>
                      <a:pt x="6232" y="14335"/>
                    </a:cubicBezTo>
                    <a:cubicBezTo>
                      <a:pt x="6894" y="13696"/>
                      <a:pt x="7624" y="13080"/>
                      <a:pt x="8172" y="12327"/>
                    </a:cubicBezTo>
                    <a:cubicBezTo>
                      <a:pt x="8629" y="11665"/>
                      <a:pt x="8811" y="10911"/>
                      <a:pt x="8948" y="10135"/>
                    </a:cubicBezTo>
                    <a:cubicBezTo>
                      <a:pt x="9565" y="6643"/>
                      <a:pt x="9975" y="3037"/>
                      <a:pt x="12281" y="412"/>
                    </a:cubicBezTo>
                    <a:lnTo>
                      <a:pt x="12281" y="1"/>
                    </a:ln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8"/>
              <p:cNvSpPr/>
              <p:nvPr/>
            </p:nvSpPr>
            <p:spPr>
              <a:xfrm>
                <a:off x="9118909" y="4354857"/>
                <a:ext cx="37374" cy="154928"/>
              </a:xfrm>
              <a:custGeom>
                <a:avLst/>
                <a:gdLst/>
                <a:ahLst/>
                <a:cxnLst/>
                <a:rect l="l" t="t" r="r" b="b"/>
                <a:pathLst>
                  <a:path w="1096" h="4543" extrusionOk="0">
                    <a:moveTo>
                      <a:pt x="1096" y="0"/>
                    </a:moveTo>
                    <a:cubicBezTo>
                      <a:pt x="1027" y="183"/>
                      <a:pt x="959" y="366"/>
                      <a:pt x="890" y="548"/>
                    </a:cubicBezTo>
                    <a:cubicBezTo>
                      <a:pt x="525" y="1712"/>
                      <a:pt x="388" y="2922"/>
                      <a:pt x="114" y="4109"/>
                    </a:cubicBezTo>
                    <a:cubicBezTo>
                      <a:pt x="69" y="4246"/>
                      <a:pt x="46" y="4383"/>
                      <a:pt x="0" y="4543"/>
                    </a:cubicBezTo>
                    <a:lnTo>
                      <a:pt x="1005" y="4543"/>
                    </a:lnTo>
                    <a:cubicBezTo>
                      <a:pt x="1027" y="4428"/>
                      <a:pt x="1073" y="4337"/>
                      <a:pt x="1096" y="4223"/>
                    </a:cubicBezTo>
                    <a:lnTo>
                      <a:pt x="1096" y="0"/>
                    </a:lnTo>
                    <a:close/>
                  </a:path>
                </a:pathLst>
              </a:custGeom>
              <a:solidFill>
                <a:srgbClr val="412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8243983" y="4235673"/>
                <a:ext cx="912277" cy="274116"/>
              </a:xfrm>
              <a:custGeom>
                <a:avLst/>
                <a:gdLst/>
                <a:ahLst/>
                <a:cxnLst/>
                <a:rect l="l" t="t" r="r" b="b"/>
                <a:pathLst>
                  <a:path w="26753" h="8038" extrusionOk="0">
                    <a:moveTo>
                      <a:pt x="3417" y="0"/>
                    </a:moveTo>
                    <a:cubicBezTo>
                      <a:pt x="3317" y="0"/>
                      <a:pt x="3218" y="52"/>
                      <a:pt x="3151" y="163"/>
                    </a:cubicBezTo>
                    <a:cubicBezTo>
                      <a:pt x="1587" y="2498"/>
                      <a:pt x="0" y="5870"/>
                      <a:pt x="24" y="5870"/>
                    </a:cubicBezTo>
                    <a:cubicBezTo>
                      <a:pt x="24" y="5870"/>
                      <a:pt x="24" y="5869"/>
                      <a:pt x="24" y="5869"/>
                    </a:cubicBezTo>
                    <a:cubicBezTo>
                      <a:pt x="24" y="5915"/>
                      <a:pt x="47" y="5938"/>
                      <a:pt x="93" y="5960"/>
                    </a:cubicBezTo>
                    <a:cubicBezTo>
                      <a:pt x="184" y="5983"/>
                      <a:pt x="275" y="6006"/>
                      <a:pt x="390" y="6052"/>
                    </a:cubicBezTo>
                    <a:cubicBezTo>
                      <a:pt x="1371" y="6348"/>
                      <a:pt x="2398" y="6554"/>
                      <a:pt x="3425" y="6691"/>
                    </a:cubicBezTo>
                    <a:cubicBezTo>
                      <a:pt x="4567" y="6851"/>
                      <a:pt x="5754" y="6942"/>
                      <a:pt x="6918" y="7010"/>
                    </a:cubicBezTo>
                    <a:cubicBezTo>
                      <a:pt x="9451" y="7170"/>
                      <a:pt x="11962" y="7330"/>
                      <a:pt x="14473" y="7467"/>
                    </a:cubicBezTo>
                    <a:lnTo>
                      <a:pt x="14564" y="7467"/>
                    </a:lnTo>
                    <a:cubicBezTo>
                      <a:pt x="15820" y="7535"/>
                      <a:pt x="17075" y="7627"/>
                      <a:pt x="18353" y="7695"/>
                    </a:cubicBezTo>
                    <a:cubicBezTo>
                      <a:pt x="20773" y="7855"/>
                      <a:pt x="23215" y="7992"/>
                      <a:pt x="25657" y="8038"/>
                    </a:cubicBezTo>
                    <a:lnTo>
                      <a:pt x="26753" y="8038"/>
                    </a:lnTo>
                    <a:lnTo>
                      <a:pt x="26753" y="4180"/>
                    </a:lnTo>
                    <a:cubicBezTo>
                      <a:pt x="24217" y="4495"/>
                      <a:pt x="21669" y="4714"/>
                      <a:pt x="19109" y="4714"/>
                    </a:cubicBezTo>
                    <a:cubicBezTo>
                      <a:pt x="18144" y="4714"/>
                      <a:pt x="17176" y="4683"/>
                      <a:pt x="16208" y="4614"/>
                    </a:cubicBezTo>
                    <a:cubicBezTo>
                      <a:pt x="14062" y="4454"/>
                      <a:pt x="11916" y="4089"/>
                      <a:pt x="9862" y="3450"/>
                    </a:cubicBezTo>
                    <a:cubicBezTo>
                      <a:pt x="7831" y="2833"/>
                      <a:pt x="5046" y="1920"/>
                      <a:pt x="3699" y="163"/>
                    </a:cubicBezTo>
                    <a:cubicBezTo>
                      <a:pt x="3629" y="57"/>
                      <a:pt x="3523" y="0"/>
                      <a:pt x="3417" y="0"/>
                    </a:cubicBezTo>
                    <a:close/>
                  </a:path>
                </a:pathLst>
              </a:custGeom>
              <a:solidFill>
                <a:srgbClr val="412606">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7090180" y="4294361"/>
                <a:ext cx="79726" cy="77754"/>
              </a:xfrm>
              <a:custGeom>
                <a:avLst/>
                <a:gdLst/>
                <a:ahLst/>
                <a:cxnLst/>
                <a:rect l="l" t="t" r="r" b="b"/>
                <a:pathLst>
                  <a:path w="2338" h="2280" extrusionOk="0">
                    <a:moveTo>
                      <a:pt x="2033" y="1"/>
                    </a:moveTo>
                    <a:cubicBezTo>
                      <a:pt x="1036" y="1"/>
                      <a:pt x="0" y="1287"/>
                      <a:pt x="215" y="2231"/>
                    </a:cubicBezTo>
                    <a:cubicBezTo>
                      <a:pt x="225" y="2263"/>
                      <a:pt x="256" y="2280"/>
                      <a:pt x="285" y="2280"/>
                    </a:cubicBezTo>
                    <a:cubicBezTo>
                      <a:pt x="319" y="2280"/>
                      <a:pt x="352" y="2257"/>
                      <a:pt x="352" y="2208"/>
                    </a:cubicBezTo>
                    <a:cubicBezTo>
                      <a:pt x="352" y="1660"/>
                      <a:pt x="740" y="1181"/>
                      <a:pt x="1151" y="838"/>
                    </a:cubicBezTo>
                    <a:cubicBezTo>
                      <a:pt x="1493" y="565"/>
                      <a:pt x="1904" y="450"/>
                      <a:pt x="2246" y="245"/>
                    </a:cubicBezTo>
                    <a:cubicBezTo>
                      <a:pt x="2338" y="199"/>
                      <a:pt x="2338" y="40"/>
                      <a:pt x="2224" y="17"/>
                    </a:cubicBezTo>
                    <a:cubicBezTo>
                      <a:pt x="2160" y="6"/>
                      <a:pt x="2097" y="1"/>
                      <a:pt x="2033"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7142627" y="4326041"/>
                <a:ext cx="77100" cy="91156"/>
              </a:xfrm>
              <a:custGeom>
                <a:avLst/>
                <a:gdLst/>
                <a:ahLst/>
                <a:cxnLst/>
                <a:rect l="l" t="t" r="r" b="b"/>
                <a:pathLst>
                  <a:path w="2261" h="2673" extrusionOk="0">
                    <a:moveTo>
                      <a:pt x="2101" y="1"/>
                    </a:moveTo>
                    <a:cubicBezTo>
                      <a:pt x="1439" y="69"/>
                      <a:pt x="914" y="366"/>
                      <a:pt x="571" y="914"/>
                    </a:cubicBezTo>
                    <a:cubicBezTo>
                      <a:pt x="252" y="1439"/>
                      <a:pt x="1" y="2101"/>
                      <a:pt x="389" y="2626"/>
                    </a:cubicBezTo>
                    <a:cubicBezTo>
                      <a:pt x="409" y="2656"/>
                      <a:pt x="446" y="2672"/>
                      <a:pt x="482" y="2672"/>
                    </a:cubicBezTo>
                    <a:cubicBezTo>
                      <a:pt x="528" y="2672"/>
                      <a:pt x="571" y="2644"/>
                      <a:pt x="571" y="2580"/>
                    </a:cubicBezTo>
                    <a:cubicBezTo>
                      <a:pt x="571" y="2055"/>
                      <a:pt x="663" y="1599"/>
                      <a:pt x="937" y="1142"/>
                    </a:cubicBezTo>
                    <a:cubicBezTo>
                      <a:pt x="1233" y="663"/>
                      <a:pt x="1713" y="526"/>
                      <a:pt x="2169" y="252"/>
                    </a:cubicBezTo>
                    <a:cubicBezTo>
                      <a:pt x="2260" y="183"/>
                      <a:pt x="2238" y="1"/>
                      <a:pt x="2101" y="1"/>
                    </a:cubicBezTo>
                    <a:close/>
                  </a:path>
                </a:pathLst>
              </a:custGeom>
              <a:solidFill>
                <a:srgbClr val="F2C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5" name="Rectangle 244">
            <a:extLst>
              <a:ext uri="{FF2B5EF4-FFF2-40B4-BE49-F238E27FC236}">
                <a16:creationId xmlns="" xmlns:a16="http://schemas.microsoft.com/office/drawing/2014/main" id="{8E585CFB-D549-400A-BC93-11BAB4174ED6}"/>
              </a:ext>
            </a:extLst>
          </p:cNvPr>
          <p:cNvSpPr/>
          <p:nvPr/>
        </p:nvSpPr>
        <p:spPr>
          <a:xfrm>
            <a:off x="1320856" y="1833949"/>
            <a:ext cx="6589972" cy="2246769"/>
          </a:xfrm>
          <a:prstGeom prst="rect">
            <a:avLst/>
          </a:prstGeom>
        </p:spPr>
        <p:txBody>
          <a:bodyPr wrap="square">
            <a:spAutoFit/>
          </a:bodyPr>
          <a:lstStyle/>
          <a:p>
            <a:pPr algn="just" defTabSz="1219170"/>
            <a:r>
              <a:rPr lang="vi-VN" sz="2800" dirty="0">
                <a:solidFill>
                  <a:prstClr val="black"/>
                </a:solidFill>
                <a:latin typeface="Times New Roman" panose="02020603050405020304" pitchFamily="18" charset="0"/>
              </a:rPr>
              <a:t>d. Dưới sông "cá sấu cản trước mũi thuyền", trên cạn "hổ rình xem hát" nêu bật đầy đủ sự khắc nghiệt của thiên nhiên mà chỉ những con người có thừa nghi lực mới vượt qua được.</a:t>
            </a:r>
            <a:endParaRPr lang="en-US" sz="2800" dirty="0">
              <a:solidFill>
                <a:prstClr val="black"/>
              </a:solidFill>
              <a:latin typeface="Calibri"/>
            </a:endParaRPr>
          </a:p>
        </p:txBody>
      </p:sp>
      <p:sp>
        <p:nvSpPr>
          <p:cNvPr id="246" name="Rectangle 245">
            <a:extLst>
              <a:ext uri="{FF2B5EF4-FFF2-40B4-BE49-F238E27FC236}">
                <a16:creationId xmlns="" xmlns:a16="http://schemas.microsoft.com/office/drawing/2014/main" id="{84A93546-F17E-4255-922B-FE38A22BED2C}"/>
              </a:ext>
            </a:extLst>
          </p:cNvPr>
          <p:cNvSpPr/>
          <p:nvPr/>
        </p:nvSpPr>
        <p:spPr>
          <a:xfrm>
            <a:off x="2540506" y="452616"/>
            <a:ext cx="4150560" cy="913007"/>
          </a:xfrm>
          <a:prstGeom prst="rect">
            <a:avLst/>
          </a:prstGeom>
        </p:spPr>
        <p:txBody>
          <a:bodyPr wrap="none">
            <a:spAutoFit/>
          </a:bodyPr>
          <a:lstStyle/>
          <a:p>
            <a:pPr defTabSz="1219170"/>
            <a:r>
              <a:rPr lang="en-US" sz="5333" dirty="0">
                <a:solidFill>
                  <a:srgbClr val="FF0000"/>
                </a:solidFill>
                <a:latin typeface="Calibri"/>
              </a:rPr>
              <a:t>d) </a:t>
            </a:r>
            <a:r>
              <a:rPr lang="en-US" sz="5333" dirty="0" err="1">
                <a:solidFill>
                  <a:srgbClr val="FF0000"/>
                </a:solidFill>
                <a:latin typeface="Calibri"/>
              </a:rPr>
              <a:t>Đất</a:t>
            </a:r>
            <a:r>
              <a:rPr lang="en-US" sz="5333" dirty="0">
                <a:solidFill>
                  <a:srgbClr val="FF0000"/>
                </a:solidFill>
                <a:latin typeface="Calibri"/>
              </a:rPr>
              <a:t> </a:t>
            </a:r>
            <a:r>
              <a:rPr lang="en-US" sz="5333" dirty="0" err="1">
                <a:solidFill>
                  <a:srgbClr val="FF0000"/>
                </a:solidFill>
                <a:latin typeface="Calibri"/>
              </a:rPr>
              <a:t>Cà</a:t>
            </a:r>
            <a:r>
              <a:rPr lang="en-US" sz="5333" dirty="0">
                <a:solidFill>
                  <a:srgbClr val="FF0000"/>
                </a:solidFill>
                <a:latin typeface="Calibri"/>
              </a:rPr>
              <a:t> Mau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barn(inVertical)">
                                      <p:cBhvr>
                                        <p:cTn id="7" dur="500"/>
                                        <p:tgtEl>
                                          <p:spTgt spid="2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5"/>
                                        </p:tgtEl>
                                        <p:attrNameLst>
                                          <p:attrName>style.visibility</p:attrName>
                                        </p:attrNameLst>
                                      </p:cBhvr>
                                      <p:to>
                                        <p:strVal val="visible"/>
                                      </p:to>
                                    </p:set>
                                    <p:animEffect transition="in" filter="wipe(down)">
                                      <p:cBhvr>
                                        <p:cTn id="12"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P spid="2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8" name="TextBox 7">
            <a:extLst>
              <a:ext uri="{FF2B5EF4-FFF2-40B4-BE49-F238E27FC236}">
                <a16:creationId xmlns="" xmlns:a16="http://schemas.microsoft.com/office/drawing/2014/main" id="{58ECAE1A-93D2-4EBC-8537-F95ED65E05A8}"/>
              </a:ext>
            </a:extLst>
          </p:cNvPr>
          <p:cNvSpPr txBox="1"/>
          <p:nvPr/>
        </p:nvSpPr>
        <p:spPr>
          <a:xfrm>
            <a:off x="2260122" y="140968"/>
            <a:ext cx="4917056" cy="584775"/>
          </a:xfrm>
          <a:prstGeom prst="rect">
            <a:avLst/>
          </a:prstGeom>
          <a:noFill/>
        </p:spPr>
        <p:txBody>
          <a:bodyPr wrap="square" rtlCol="0">
            <a:spAutoFit/>
          </a:bodyPr>
          <a:lstStyle/>
          <a:p>
            <a:pPr defTabSz="1219170"/>
            <a:r>
              <a:rPr lang="en-US" sz="3200" b="1" dirty="0" smtClean="0">
                <a:solidFill>
                  <a:srgbClr val="FF0000"/>
                </a:solidFill>
                <a:latin typeface="Times New Roman" pitchFamily="18" charset="0"/>
                <a:cs typeface="Times New Roman" pitchFamily="18" charset="0"/>
              </a:rPr>
              <a:t>YÊU CẦU CẦN ĐẠT</a:t>
            </a:r>
            <a:endParaRPr lang="en-US" sz="3200" b="1" dirty="0">
              <a:solidFill>
                <a:srgbClr val="FF0000"/>
              </a:solidFill>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DBCC7CFD-9142-4CCE-A0B3-FC8D9715BD7B}"/>
              </a:ext>
            </a:extLst>
          </p:cNvPr>
          <p:cNvSpPr txBox="1"/>
          <p:nvPr/>
        </p:nvSpPr>
        <p:spPr>
          <a:xfrm>
            <a:off x="495902" y="1735187"/>
            <a:ext cx="8446655" cy="954107"/>
          </a:xfrm>
          <a:prstGeom prst="rect">
            <a:avLst/>
          </a:prstGeom>
          <a:noFill/>
        </p:spPr>
        <p:txBody>
          <a:bodyPr wrap="square" rtlCol="0">
            <a:spAutoFit/>
          </a:bodyPr>
          <a:lstStyle/>
          <a:p>
            <a:pPr defTabSz="1219170"/>
            <a:r>
              <a:rPr lang="en-US" sz="2800" dirty="0" smtClean="0">
                <a:solidFill>
                  <a:prstClr val="black"/>
                </a:solidFill>
                <a:latin typeface="+mj-lt"/>
                <a:cs typeface="Times New Roman" pitchFamily="18" charset="0"/>
              </a:rPr>
              <a:t>2. </a:t>
            </a:r>
            <a:r>
              <a:rPr lang="en-US" sz="2800" dirty="0" err="1" smtClean="0">
                <a:solidFill>
                  <a:prstClr val="black"/>
                </a:solidFill>
                <a:latin typeface="+mj-lt"/>
                <a:cs typeface="Times New Roman" pitchFamily="18" charset="0"/>
              </a:rPr>
              <a:t>Ôn</a:t>
            </a:r>
            <a:r>
              <a:rPr lang="en-US" sz="2800" dirty="0" smtClean="0">
                <a:solidFill>
                  <a:prstClr val="black"/>
                </a:solidFill>
                <a:latin typeface="+mj-lt"/>
                <a:cs typeface="Times New Roman" pitchFamily="18" charset="0"/>
              </a:rPr>
              <a:t> </a:t>
            </a:r>
            <a:r>
              <a:rPr lang="en-US" sz="2800" dirty="0" err="1" smtClean="0">
                <a:solidFill>
                  <a:prstClr val="black"/>
                </a:solidFill>
                <a:latin typeface="+mj-lt"/>
                <a:cs typeface="Times New Roman" pitchFamily="18" charset="0"/>
              </a:rPr>
              <a:t>lại</a:t>
            </a:r>
            <a:r>
              <a:rPr lang="en-US" sz="2800" dirty="0" smtClean="0">
                <a:solidFill>
                  <a:prstClr val="black"/>
                </a:solidFill>
                <a:latin typeface="+mj-lt"/>
                <a:cs typeface="Times New Roman" pitchFamily="18" charset="0"/>
              </a:rPr>
              <a:t> </a:t>
            </a:r>
            <a:r>
              <a:rPr lang="en-US" sz="2800" dirty="0" err="1" smtClean="0">
                <a:solidFill>
                  <a:prstClr val="black"/>
                </a:solidFill>
                <a:latin typeface="+mj-lt"/>
                <a:cs typeface="Times New Roman" pitchFamily="18" charset="0"/>
              </a:rPr>
              <a:t>các</a:t>
            </a:r>
            <a:r>
              <a:rPr lang="en-US" sz="2800" dirty="0" smtClean="0">
                <a:solidFill>
                  <a:prstClr val="black"/>
                </a:solidFill>
                <a:latin typeface="+mj-lt"/>
                <a:cs typeface="Times New Roman" pitchFamily="18" charset="0"/>
              </a:rPr>
              <a:t> </a:t>
            </a:r>
            <a:r>
              <a:rPr lang="en-US" sz="2800" dirty="0" err="1" smtClean="0">
                <a:solidFill>
                  <a:prstClr val="black"/>
                </a:solidFill>
                <a:latin typeface="+mj-lt"/>
                <a:cs typeface="Times New Roman" pitchFamily="18" charset="0"/>
              </a:rPr>
              <a:t>bài</a:t>
            </a:r>
            <a:r>
              <a:rPr lang="en-US" sz="2800" dirty="0" smtClean="0">
                <a:solidFill>
                  <a:prstClr val="black"/>
                </a:solidFill>
                <a:latin typeface="+mj-lt"/>
                <a:cs typeface="Times New Roman" pitchFamily="18" charset="0"/>
              </a:rPr>
              <a:t> </a:t>
            </a:r>
            <a:r>
              <a:rPr lang="en-US" sz="2800" dirty="0" err="1" smtClean="0">
                <a:solidFill>
                  <a:prstClr val="black"/>
                </a:solidFill>
                <a:latin typeface="+mj-lt"/>
                <a:cs typeface="Times New Roman" pitchFamily="18" charset="0"/>
              </a:rPr>
              <a:t>tập</a:t>
            </a:r>
            <a:r>
              <a:rPr lang="en-US" sz="2800" dirty="0" smtClean="0">
                <a:solidFill>
                  <a:prstClr val="black"/>
                </a:solidFill>
                <a:latin typeface="+mj-lt"/>
                <a:cs typeface="Times New Roman" pitchFamily="18" charset="0"/>
              </a:rPr>
              <a:t> </a:t>
            </a:r>
            <a:r>
              <a:rPr lang="en-US" sz="2800" dirty="0" err="1" smtClean="0">
                <a:solidFill>
                  <a:prstClr val="black"/>
                </a:solidFill>
                <a:latin typeface="+mj-lt"/>
                <a:cs typeface="Times New Roman" pitchFamily="18" charset="0"/>
              </a:rPr>
              <a:t>đọc</a:t>
            </a:r>
            <a:r>
              <a:rPr lang="en-US" sz="2800" dirty="0" smtClean="0">
                <a:solidFill>
                  <a:prstClr val="black"/>
                </a:solidFill>
                <a:latin typeface="+mj-lt"/>
                <a:cs typeface="Times New Roman" pitchFamily="18" charset="0"/>
              </a:rPr>
              <a:t> </a:t>
            </a:r>
            <a:r>
              <a:rPr lang="en-US" sz="2800" dirty="0" err="1" smtClean="0">
                <a:solidFill>
                  <a:prstClr val="black"/>
                </a:solidFill>
                <a:latin typeface="+mj-lt"/>
                <a:cs typeface="Times New Roman" pitchFamily="18" charset="0"/>
              </a:rPr>
              <a:t>là</a:t>
            </a:r>
            <a:r>
              <a:rPr lang="en-US" sz="2800" dirty="0" smtClean="0">
                <a:solidFill>
                  <a:prstClr val="black"/>
                </a:solidFill>
                <a:latin typeface="+mj-lt"/>
                <a:cs typeface="Times New Roman" pitchFamily="18" charset="0"/>
              </a:rPr>
              <a:t> </a:t>
            </a:r>
            <a:r>
              <a:rPr lang="en-US" sz="2800" dirty="0" err="1" smtClean="0">
                <a:solidFill>
                  <a:prstClr val="black"/>
                </a:solidFill>
                <a:latin typeface="+mj-lt"/>
                <a:cs typeface="Times New Roman" pitchFamily="18" charset="0"/>
              </a:rPr>
              <a:t>văn</a:t>
            </a:r>
            <a:r>
              <a:rPr lang="en-US" sz="2800" dirty="0" smtClean="0">
                <a:solidFill>
                  <a:prstClr val="black"/>
                </a:solidFill>
                <a:latin typeface="+mj-lt"/>
                <a:cs typeface="Times New Roman" pitchFamily="18" charset="0"/>
              </a:rPr>
              <a:t> </a:t>
            </a:r>
            <a:r>
              <a:rPr lang="en-US" sz="2800" dirty="0" err="1" smtClean="0">
                <a:solidFill>
                  <a:prstClr val="black"/>
                </a:solidFill>
                <a:latin typeface="+mj-lt"/>
                <a:cs typeface="Times New Roman" pitchFamily="18" charset="0"/>
              </a:rPr>
              <a:t>miêu</a:t>
            </a:r>
            <a:r>
              <a:rPr lang="en-US" sz="2800" dirty="0" smtClean="0">
                <a:solidFill>
                  <a:prstClr val="black"/>
                </a:solidFill>
                <a:latin typeface="+mj-lt"/>
                <a:cs typeface="Times New Roman" pitchFamily="18" charset="0"/>
              </a:rPr>
              <a:t> </a:t>
            </a:r>
            <a:r>
              <a:rPr lang="en-US" sz="2800" dirty="0" err="1" smtClean="0">
                <a:solidFill>
                  <a:prstClr val="black"/>
                </a:solidFill>
                <a:latin typeface="+mj-lt"/>
                <a:cs typeface="Times New Roman" pitchFamily="18" charset="0"/>
              </a:rPr>
              <a:t>tả</a:t>
            </a:r>
            <a:r>
              <a:rPr lang="en-US" sz="2800" dirty="0" smtClean="0">
                <a:solidFill>
                  <a:prstClr val="black"/>
                </a:solidFill>
                <a:latin typeface="+mj-lt"/>
                <a:cs typeface="Times New Roman" pitchFamily="18" charset="0"/>
              </a:rPr>
              <a:t> </a:t>
            </a:r>
            <a:r>
              <a:rPr lang="en-US" sz="2800" dirty="0" err="1" smtClean="0">
                <a:solidFill>
                  <a:prstClr val="black"/>
                </a:solidFill>
                <a:latin typeface="+mj-lt"/>
                <a:cs typeface="Times New Roman" pitchFamily="18" charset="0"/>
              </a:rPr>
              <a:t>trong</a:t>
            </a:r>
            <a:r>
              <a:rPr lang="en-US" sz="2800" dirty="0" smtClean="0">
                <a:solidFill>
                  <a:prstClr val="black"/>
                </a:solidFill>
                <a:latin typeface="+mj-lt"/>
                <a:cs typeface="Times New Roman" pitchFamily="18" charset="0"/>
              </a:rPr>
              <a:t> 3 </a:t>
            </a:r>
            <a:r>
              <a:rPr lang="en-US" sz="2800" dirty="0" err="1" smtClean="0">
                <a:solidFill>
                  <a:prstClr val="black"/>
                </a:solidFill>
                <a:latin typeface="+mj-lt"/>
                <a:cs typeface="Times New Roman" pitchFamily="18" charset="0"/>
              </a:rPr>
              <a:t>chủ</a:t>
            </a:r>
            <a:r>
              <a:rPr lang="en-US" sz="2800" dirty="0" smtClean="0">
                <a:solidFill>
                  <a:prstClr val="black"/>
                </a:solidFill>
                <a:latin typeface="+mj-lt"/>
                <a:cs typeface="Times New Roman" pitchFamily="18" charset="0"/>
              </a:rPr>
              <a:t> </a:t>
            </a:r>
            <a:r>
              <a:rPr lang="en-US" sz="2800" dirty="0" err="1" smtClean="0">
                <a:solidFill>
                  <a:prstClr val="black"/>
                </a:solidFill>
                <a:latin typeface="+mj-lt"/>
                <a:cs typeface="Times New Roman" pitchFamily="18" charset="0"/>
              </a:rPr>
              <a:t>điểm</a:t>
            </a:r>
            <a:r>
              <a:rPr lang="en-US" sz="2800" dirty="0" smtClean="0">
                <a:solidFill>
                  <a:prstClr val="black"/>
                </a:solidFill>
                <a:latin typeface="+mj-lt"/>
                <a:cs typeface="Times New Roman" pitchFamily="18" charset="0"/>
              </a:rPr>
              <a:t> </a:t>
            </a:r>
            <a:r>
              <a:rPr lang="en-US" sz="2800" dirty="0" err="1" smtClean="0">
                <a:solidFill>
                  <a:prstClr val="black"/>
                </a:solidFill>
                <a:latin typeface="+mj-lt"/>
                <a:cs typeface="Times New Roman" pitchFamily="18" charset="0"/>
              </a:rPr>
              <a:t>đã</a:t>
            </a:r>
            <a:r>
              <a:rPr lang="en-US" sz="2800" dirty="0" smtClean="0">
                <a:solidFill>
                  <a:prstClr val="black"/>
                </a:solidFill>
                <a:latin typeface="+mj-lt"/>
                <a:cs typeface="Times New Roman" pitchFamily="18" charset="0"/>
              </a:rPr>
              <a:t> </a:t>
            </a:r>
            <a:r>
              <a:rPr lang="en-US" sz="2800" dirty="0" err="1" smtClean="0">
                <a:solidFill>
                  <a:prstClr val="black"/>
                </a:solidFill>
                <a:latin typeface="+mj-lt"/>
                <a:cs typeface="Times New Roman" pitchFamily="18" charset="0"/>
              </a:rPr>
              <a:t>học</a:t>
            </a:r>
            <a:r>
              <a:rPr lang="en-US" sz="2800" dirty="0" smtClean="0">
                <a:solidFill>
                  <a:prstClr val="black"/>
                </a:solidFill>
                <a:latin typeface="+mj-lt"/>
                <a:cs typeface="Times New Roman" pitchFamily="18" charset="0"/>
              </a:rPr>
              <a:t>.</a:t>
            </a:r>
            <a:endParaRPr lang="en-US" sz="2800" dirty="0">
              <a:solidFill>
                <a:prstClr val="black"/>
              </a:solidFill>
              <a:latin typeface="+mj-lt"/>
              <a:cs typeface="Times New Roman" pitchFamily="18" charset="0"/>
            </a:endParaRPr>
          </a:p>
        </p:txBody>
      </p:sp>
      <p:sp>
        <p:nvSpPr>
          <p:cNvPr id="10" name="TextBox 9">
            <a:extLst>
              <a:ext uri="{FF2B5EF4-FFF2-40B4-BE49-F238E27FC236}">
                <a16:creationId xmlns="" xmlns:a16="http://schemas.microsoft.com/office/drawing/2014/main" id="{2CC7C2D7-0FE2-4F17-A5B3-51FEDF7C4FCA}"/>
              </a:ext>
            </a:extLst>
          </p:cNvPr>
          <p:cNvSpPr txBox="1"/>
          <p:nvPr/>
        </p:nvSpPr>
        <p:spPr>
          <a:xfrm>
            <a:off x="425978" y="989052"/>
            <a:ext cx="8446655" cy="523220"/>
          </a:xfrm>
          <a:prstGeom prst="rect">
            <a:avLst/>
          </a:prstGeom>
          <a:noFill/>
        </p:spPr>
        <p:txBody>
          <a:bodyPr wrap="square" rtlCol="0">
            <a:spAutoFit/>
          </a:bodyPr>
          <a:lstStyle/>
          <a:p>
            <a:pPr defTabSz="1219170"/>
            <a:r>
              <a:rPr lang="en-US" sz="2800" dirty="0">
                <a:solidFill>
                  <a:prstClr val="black"/>
                </a:solidFill>
                <a:latin typeface="+mj-lt"/>
                <a:cs typeface="Times New Roman" pitchFamily="18" charset="0"/>
              </a:rPr>
              <a:t>1. </a:t>
            </a:r>
            <a:r>
              <a:rPr lang="en-US" sz="2800" dirty="0" err="1" smtClean="0">
                <a:solidFill>
                  <a:prstClr val="black"/>
                </a:solidFill>
                <a:latin typeface="+mj-lt"/>
                <a:cs typeface="Times New Roman" pitchFamily="18" charset="0"/>
              </a:rPr>
              <a:t>Tiếp</a:t>
            </a:r>
            <a:r>
              <a:rPr lang="en-US" sz="2800" dirty="0" smtClean="0">
                <a:solidFill>
                  <a:prstClr val="black"/>
                </a:solidFill>
                <a:latin typeface="+mj-lt"/>
                <a:cs typeface="Times New Roman" pitchFamily="18" charset="0"/>
              </a:rPr>
              <a:t> </a:t>
            </a:r>
            <a:r>
              <a:rPr lang="en-US" sz="2800" dirty="0" err="1" smtClean="0">
                <a:solidFill>
                  <a:prstClr val="black"/>
                </a:solidFill>
                <a:latin typeface="+mj-lt"/>
                <a:cs typeface="Times New Roman" pitchFamily="18" charset="0"/>
              </a:rPr>
              <a:t>tục</a:t>
            </a:r>
            <a:r>
              <a:rPr lang="en-US" sz="2800" dirty="0" smtClean="0">
                <a:solidFill>
                  <a:prstClr val="black"/>
                </a:solidFill>
                <a:latin typeface="+mj-lt"/>
                <a:cs typeface="Times New Roman" pitchFamily="18" charset="0"/>
              </a:rPr>
              <a:t> </a:t>
            </a:r>
            <a:r>
              <a:rPr lang="en-US" sz="2800" dirty="0" err="1" smtClean="0">
                <a:solidFill>
                  <a:prstClr val="black"/>
                </a:solidFill>
                <a:latin typeface="+mj-lt"/>
                <a:cs typeface="Times New Roman" pitchFamily="18" charset="0"/>
              </a:rPr>
              <a:t>kiểm</a:t>
            </a:r>
            <a:r>
              <a:rPr lang="en-US" sz="2800" dirty="0" smtClean="0">
                <a:solidFill>
                  <a:prstClr val="black"/>
                </a:solidFill>
                <a:latin typeface="+mj-lt"/>
                <a:cs typeface="Times New Roman" pitchFamily="18" charset="0"/>
              </a:rPr>
              <a:t> </a:t>
            </a:r>
            <a:r>
              <a:rPr lang="en-US" sz="2800" dirty="0" err="1" smtClean="0">
                <a:solidFill>
                  <a:prstClr val="black"/>
                </a:solidFill>
                <a:latin typeface="+mj-lt"/>
                <a:cs typeface="Times New Roman" pitchFamily="18" charset="0"/>
              </a:rPr>
              <a:t>tra</a:t>
            </a:r>
            <a:r>
              <a:rPr lang="en-US" sz="2800" dirty="0" smtClean="0">
                <a:solidFill>
                  <a:prstClr val="black"/>
                </a:solidFill>
                <a:latin typeface="+mj-lt"/>
                <a:cs typeface="Times New Roman" pitchFamily="18" charset="0"/>
              </a:rPr>
              <a:t> </a:t>
            </a:r>
            <a:r>
              <a:rPr lang="en-US" sz="2800" dirty="0" err="1" smtClean="0">
                <a:solidFill>
                  <a:prstClr val="black"/>
                </a:solidFill>
                <a:latin typeface="+mj-lt"/>
                <a:cs typeface="Times New Roman" pitchFamily="18" charset="0"/>
              </a:rPr>
              <a:t>tập</a:t>
            </a:r>
            <a:r>
              <a:rPr lang="en-US" sz="2800" dirty="0" smtClean="0">
                <a:solidFill>
                  <a:prstClr val="black"/>
                </a:solidFill>
                <a:latin typeface="+mj-lt"/>
                <a:cs typeface="Times New Roman" pitchFamily="18" charset="0"/>
              </a:rPr>
              <a:t> </a:t>
            </a:r>
            <a:r>
              <a:rPr lang="en-US" sz="2800" dirty="0" err="1" smtClean="0">
                <a:solidFill>
                  <a:prstClr val="black"/>
                </a:solidFill>
                <a:latin typeface="+mj-lt"/>
                <a:cs typeface="Times New Roman" pitchFamily="18" charset="0"/>
              </a:rPr>
              <a:t>đọc</a:t>
            </a:r>
            <a:r>
              <a:rPr lang="en-US" sz="2800" dirty="0" smtClean="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và</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đọc</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thuộc</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lòng</a:t>
            </a:r>
            <a:r>
              <a:rPr lang="en-US" sz="2800" dirty="0">
                <a:solidFill>
                  <a:prstClr val="black"/>
                </a:solidFill>
                <a:latin typeface="+mj-lt"/>
                <a:cs typeface="Times New Roman" pitchFamily="18" charset="0"/>
              </a:rPr>
              <a:t>.</a:t>
            </a:r>
          </a:p>
        </p:txBody>
      </p:sp>
      <p:grpSp>
        <p:nvGrpSpPr>
          <p:cNvPr id="11" name="Google Shape;1365;p31">
            <a:extLst>
              <a:ext uri="{FF2B5EF4-FFF2-40B4-BE49-F238E27FC236}">
                <a16:creationId xmlns="" xmlns:a16="http://schemas.microsoft.com/office/drawing/2014/main" id="{59E33E16-DC08-4489-A79A-862CEC6B466A}"/>
              </a:ext>
            </a:extLst>
          </p:cNvPr>
          <p:cNvGrpSpPr/>
          <p:nvPr/>
        </p:nvGrpSpPr>
        <p:grpSpPr>
          <a:xfrm>
            <a:off x="8348737" y="3701449"/>
            <a:ext cx="1056558" cy="1445160"/>
            <a:chOff x="6963799" y="1495040"/>
            <a:chExt cx="2324521" cy="3179481"/>
          </a:xfrm>
        </p:grpSpPr>
        <p:grpSp>
          <p:nvGrpSpPr>
            <p:cNvPr id="12" name="Google Shape;1366;p31">
              <a:extLst>
                <a:ext uri="{FF2B5EF4-FFF2-40B4-BE49-F238E27FC236}">
                  <a16:creationId xmlns="" xmlns:a16="http://schemas.microsoft.com/office/drawing/2014/main" id="{AA37ADDC-D536-4E75-AC3E-1F9100917EC4}"/>
                </a:ext>
              </a:extLst>
            </p:cNvPr>
            <p:cNvGrpSpPr/>
            <p:nvPr/>
          </p:nvGrpSpPr>
          <p:grpSpPr>
            <a:xfrm rot="4147508">
              <a:off x="7847043" y="1784255"/>
              <a:ext cx="1359651" cy="1125146"/>
              <a:chOff x="5913226" y="4077344"/>
              <a:chExt cx="914289" cy="694967"/>
            </a:xfrm>
          </p:grpSpPr>
          <p:sp>
            <p:nvSpPr>
              <p:cNvPr id="40" name="Google Shape;1367;p31">
                <a:extLst>
                  <a:ext uri="{FF2B5EF4-FFF2-40B4-BE49-F238E27FC236}">
                    <a16:creationId xmlns="" xmlns:a16="http://schemas.microsoft.com/office/drawing/2014/main" id="{89767D42-B949-46DC-A2FE-372D6A0C6D7B}"/>
                  </a:ext>
                </a:extLst>
              </p:cNvPr>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68;p31">
                <a:extLst>
                  <a:ext uri="{FF2B5EF4-FFF2-40B4-BE49-F238E27FC236}">
                    <a16:creationId xmlns="" xmlns:a16="http://schemas.microsoft.com/office/drawing/2014/main" id="{B59A5788-CD6A-4D22-B7C5-4D6E0D3EE13D}"/>
                  </a:ext>
                </a:extLst>
              </p:cNvPr>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69;p31">
                <a:extLst>
                  <a:ext uri="{FF2B5EF4-FFF2-40B4-BE49-F238E27FC236}">
                    <a16:creationId xmlns="" xmlns:a16="http://schemas.microsoft.com/office/drawing/2014/main" id="{D10F828F-AED7-41C6-9B38-905DFE861C9F}"/>
                  </a:ext>
                </a:extLst>
              </p:cNvPr>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70;p31">
                <a:extLst>
                  <a:ext uri="{FF2B5EF4-FFF2-40B4-BE49-F238E27FC236}">
                    <a16:creationId xmlns="" xmlns:a16="http://schemas.microsoft.com/office/drawing/2014/main" id="{0322EE79-94EB-4F10-811A-2897C2B87301}"/>
                  </a:ext>
                </a:extLst>
              </p:cNvPr>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71;p31">
                <a:extLst>
                  <a:ext uri="{FF2B5EF4-FFF2-40B4-BE49-F238E27FC236}">
                    <a16:creationId xmlns="" xmlns:a16="http://schemas.microsoft.com/office/drawing/2014/main" id="{9CCB89DE-63E1-41D0-8358-4D93DFB94F5A}"/>
                  </a:ext>
                </a:extLst>
              </p:cNvPr>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72;p31">
                <a:extLst>
                  <a:ext uri="{FF2B5EF4-FFF2-40B4-BE49-F238E27FC236}">
                    <a16:creationId xmlns="" xmlns:a16="http://schemas.microsoft.com/office/drawing/2014/main" id="{059166BB-012E-424E-9A51-BB7071BEABEE}"/>
                  </a:ext>
                </a:extLst>
              </p:cNvPr>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73;p31">
                <a:extLst>
                  <a:ext uri="{FF2B5EF4-FFF2-40B4-BE49-F238E27FC236}">
                    <a16:creationId xmlns="" xmlns:a16="http://schemas.microsoft.com/office/drawing/2014/main" id="{E53381BB-DA8E-418A-BBBE-C90E75CA11C1}"/>
                  </a:ext>
                </a:extLst>
              </p:cNvPr>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74;p31">
              <a:extLst>
                <a:ext uri="{FF2B5EF4-FFF2-40B4-BE49-F238E27FC236}">
                  <a16:creationId xmlns="" xmlns:a16="http://schemas.microsoft.com/office/drawing/2014/main" id="{CC9FF503-5AD2-4236-9C92-3816C412D695}"/>
                </a:ext>
              </a:extLst>
            </p:cNvPr>
            <p:cNvGrpSpPr/>
            <p:nvPr/>
          </p:nvGrpSpPr>
          <p:grpSpPr>
            <a:xfrm>
              <a:off x="6963799" y="2029823"/>
              <a:ext cx="1645253" cy="2439344"/>
              <a:chOff x="1587225" y="582700"/>
              <a:chExt cx="1401050" cy="2077275"/>
            </a:xfrm>
          </p:grpSpPr>
          <p:sp>
            <p:nvSpPr>
              <p:cNvPr id="20" name="Google Shape;1375;p31">
                <a:extLst>
                  <a:ext uri="{FF2B5EF4-FFF2-40B4-BE49-F238E27FC236}">
                    <a16:creationId xmlns="" xmlns:a16="http://schemas.microsoft.com/office/drawing/2014/main" id="{14DB7B60-036B-4D27-B526-1C1F259376C5}"/>
                  </a:ext>
                </a:extLst>
              </p:cNvPr>
              <p:cNvSpPr/>
              <p:nvPr/>
            </p:nvSpPr>
            <p:spPr>
              <a:xfrm>
                <a:off x="1990750" y="1117750"/>
                <a:ext cx="997525" cy="1283750"/>
              </a:xfrm>
              <a:custGeom>
                <a:avLst/>
                <a:gdLst/>
                <a:ahLst/>
                <a:cxnLst/>
                <a:rect l="l" t="t" r="r" b="b"/>
                <a:pathLst>
                  <a:path w="39901" h="51350" extrusionOk="0">
                    <a:moveTo>
                      <a:pt x="4792" y="0"/>
                    </a:moveTo>
                    <a:cubicBezTo>
                      <a:pt x="4676" y="0"/>
                      <a:pt x="4603" y="9"/>
                      <a:pt x="4587" y="28"/>
                    </a:cubicBezTo>
                    <a:cubicBezTo>
                      <a:pt x="2156" y="3211"/>
                      <a:pt x="552" y="7021"/>
                      <a:pt x="0" y="11006"/>
                    </a:cubicBezTo>
                    <a:lnTo>
                      <a:pt x="1053" y="10154"/>
                    </a:lnTo>
                    <a:lnTo>
                      <a:pt x="1053" y="10154"/>
                    </a:lnTo>
                    <a:cubicBezTo>
                      <a:pt x="777" y="11532"/>
                      <a:pt x="577" y="12936"/>
                      <a:pt x="451" y="14339"/>
                    </a:cubicBezTo>
                    <a:cubicBezTo>
                      <a:pt x="727" y="13662"/>
                      <a:pt x="1128" y="13011"/>
                      <a:pt x="1629" y="12459"/>
                    </a:cubicBezTo>
                    <a:lnTo>
                      <a:pt x="1629" y="12459"/>
                    </a:lnTo>
                    <a:cubicBezTo>
                      <a:pt x="1153" y="14890"/>
                      <a:pt x="1078" y="17372"/>
                      <a:pt x="1379" y="19828"/>
                    </a:cubicBezTo>
                    <a:cubicBezTo>
                      <a:pt x="1629" y="19352"/>
                      <a:pt x="1880" y="18875"/>
                      <a:pt x="2105" y="18399"/>
                    </a:cubicBezTo>
                    <a:cubicBezTo>
                      <a:pt x="2206" y="20129"/>
                      <a:pt x="2607" y="21858"/>
                      <a:pt x="3283" y="23462"/>
                    </a:cubicBezTo>
                    <a:lnTo>
                      <a:pt x="3659" y="22161"/>
                    </a:lnTo>
                    <a:lnTo>
                      <a:pt x="3659" y="22161"/>
                    </a:lnTo>
                    <a:cubicBezTo>
                      <a:pt x="3588" y="22416"/>
                      <a:pt x="4386" y="23688"/>
                      <a:pt x="4486" y="24013"/>
                    </a:cubicBezTo>
                    <a:cubicBezTo>
                      <a:pt x="4762" y="24765"/>
                      <a:pt x="4963" y="25567"/>
                      <a:pt x="5088" y="26369"/>
                    </a:cubicBezTo>
                    <a:cubicBezTo>
                      <a:pt x="5314" y="27873"/>
                      <a:pt x="5088" y="29302"/>
                      <a:pt x="5263" y="30780"/>
                    </a:cubicBezTo>
                    <a:cubicBezTo>
                      <a:pt x="5689" y="34339"/>
                      <a:pt x="4336" y="37773"/>
                      <a:pt x="4060" y="41282"/>
                    </a:cubicBezTo>
                    <a:cubicBezTo>
                      <a:pt x="3985" y="42359"/>
                      <a:pt x="4010" y="43487"/>
                      <a:pt x="4411" y="44490"/>
                    </a:cubicBezTo>
                    <a:cubicBezTo>
                      <a:pt x="5063" y="46194"/>
                      <a:pt x="6792" y="46745"/>
                      <a:pt x="8196" y="47673"/>
                    </a:cubicBezTo>
                    <a:cubicBezTo>
                      <a:pt x="9850" y="48750"/>
                      <a:pt x="11679" y="49577"/>
                      <a:pt x="13559" y="50204"/>
                    </a:cubicBezTo>
                    <a:cubicBezTo>
                      <a:pt x="15930" y="50963"/>
                      <a:pt x="18436" y="51349"/>
                      <a:pt x="20939" y="51349"/>
                    </a:cubicBezTo>
                    <a:cubicBezTo>
                      <a:pt x="22484" y="51349"/>
                      <a:pt x="24028" y="51202"/>
                      <a:pt x="25539" y="50906"/>
                    </a:cubicBezTo>
                    <a:cubicBezTo>
                      <a:pt x="29574" y="50129"/>
                      <a:pt x="32682" y="48274"/>
                      <a:pt x="35188" y="45016"/>
                    </a:cubicBezTo>
                    <a:cubicBezTo>
                      <a:pt x="36341" y="43512"/>
                      <a:pt x="37269" y="41833"/>
                      <a:pt x="37895" y="40054"/>
                    </a:cubicBezTo>
                    <a:cubicBezTo>
                      <a:pt x="38168" y="39284"/>
                      <a:pt x="39547" y="35518"/>
                      <a:pt x="38941" y="34786"/>
                    </a:cubicBezTo>
                    <a:lnTo>
                      <a:pt x="38941" y="34786"/>
                    </a:lnTo>
                    <a:cubicBezTo>
                      <a:pt x="39136" y="35003"/>
                      <a:pt x="39330" y="35198"/>
                      <a:pt x="39524" y="35392"/>
                    </a:cubicBezTo>
                    <a:cubicBezTo>
                      <a:pt x="39599" y="33537"/>
                      <a:pt x="39474" y="31657"/>
                      <a:pt x="39123" y="29803"/>
                    </a:cubicBezTo>
                    <a:lnTo>
                      <a:pt x="39123" y="29803"/>
                    </a:lnTo>
                    <a:cubicBezTo>
                      <a:pt x="39374" y="30028"/>
                      <a:pt x="39624" y="30254"/>
                      <a:pt x="39900" y="30480"/>
                    </a:cubicBezTo>
                    <a:cubicBezTo>
                      <a:pt x="39725" y="29126"/>
                      <a:pt x="39098" y="27998"/>
                      <a:pt x="38396" y="26870"/>
                    </a:cubicBezTo>
                    <a:lnTo>
                      <a:pt x="38396" y="26870"/>
                    </a:lnTo>
                    <a:cubicBezTo>
                      <a:pt x="38873" y="27146"/>
                      <a:pt x="39249" y="27572"/>
                      <a:pt x="39499" y="28048"/>
                    </a:cubicBezTo>
                    <a:cubicBezTo>
                      <a:pt x="39875" y="22259"/>
                      <a:pt x="35589" y="16545"/>
                      <a:pt x="31078" y="13462"/>
                    </a:cubicBezTo>
                    <a:cubicBezTo>
                      <a:pt x="29449" y="12359"/>
                      <a:pt x="27795" y="11281"/>
                      <a:pt x="26266" y="10053"/>
                    </a:cubicBezTo>
                    <a:lnTo>
                      <a:pt x="26191" y="10003"/>
                    </a:lnTo>
                    <a:cubicBezTo>
                      <a:pt x="23710" y="7998"/>
                      <a:pt x="21805" y="5241"/>
                      <a:pt x="20802" y="2209"/>
                    </a:cubicBezTo>
                    <a:cubicBezTo>
                      <a:pt x="20151" y="2058"/>
                      <a:pt x="19499" y="2108"/>
                      <a:pt x="18898" y="1858"/>
                    </a:cubicBezTo>
                    <a:cubicBezTo>
                      <a:pt x="18346" y="1632"/>
                      <a:pt x="17845" y="1331"/>
                      <a:pt x="17268" y="1131"/>
                    </a:cubicBezTo>
                    <a:cubicBezTo>
                      <a:pt x="15915" y="730"/>
                      <a:pt x="14486" y="555"/>
                      <a:pt x="13083" y="479"/>
                    </a:cubicBezTo>
                    <a:cubicBezTo>
                      <a:pt x="11604" y="404"/>
                      <a:pt x="10126" y="429"/>
                      <a:pt x="8647" y="404"/>
                    </a:cubicBezTo>
                    <a:cubicBezTo>
                      <a:pt x="8254" y="382"/>
                      <a:pt x="5567" y="0"/>
                      <a:pt x="4792"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76;p31">
                <a:extLst>
                  <a:ext uri="{FF2B5EF4-FFF2-40B4-BE49-F238E27FC236}">
                    <a16:creationId xmlns="" xmlns:a16="http://schemas.microsoft.com/office/drawing/2014/main" id="{E8984FBA-4E39-4D3F-8C6E-80B24800A67A}"/>
                  </a:ext>
                </a:extLst>
              </p:cNvPr>
              <p:cNvSpPr/>
              <p:nvPr/>
            </p:nvSpPr>
            <p:spPr>
              <a:xfrm>
                <a:off x="2090375" y="1800150"/>
                <a:ext cx="171700" cy="515700"/>
              </a:xfrm>
              <a:custGeom>
                <a:avLst/>
                <a:gdLst/>
                <a:ahLst/>
                <a:cxnLst/>
                <a:rect l="l" t="t" r="r" b="b"/>
                <a:pathLst>
                  <a:path w="6868" h="20628" extrusionOk="0">
                    <a:moveTo>
                      <a:pt x="1203" y="1"/>
                    </a:moveTo>
                    <a:lnTo>
                      <a:pt x="1203" y="1"/>
                    </a:lnTo>
                    <a:cubicBezTo>
                      <a:pt x="1253" y="1153"/>
                      <a:pt x="1153" y="2306"/>
                      <a:pt x="1278" y="3484"/>
                    </a:cubicBezTo>
                    <a:cubicBezTo>
                      <a:pt x="1704" y="7043"/>
                      <a:pt x="351" y="10477"/>
                      <a:pt x="75" y="13986"/>
                    </a:cubicBezTo>
                    <a:cubicBezTo>
                      <a:pt x="0" y="15063"/>
                      <a:pt x="25" y="16191"/>
                      <a:pt x="426" y="17194"/>
                    </a:cubicBezTo>
                    <a:cubicBezTo>
                      <a:pt x="1078" y="18898"/>
                      <a:pt x="2807" y="19449"/>
                      <a:pt x="4211" y="20377"/>
                    </a:cubicBezTo>
                    <a:cubicBezTo>
                      <a:pt x="4361" y="20452"/>
                      <a:pt x="4486" y="20527"/>
                      <a:pt x="4637" y="20627"/>
                    </a:cubicBezTo>
                    <a:cubicBezTo>
                      <a:pt x="4687" y="20527"/>
                      <a:pt x="4737" y="20427"/>
                      <a:pt x="4812" y="20326"/>
                    </a:cubicBezTo>
                    <a:cubicBezTo>
                      <a:pt x="5188" y="19700"/>
                      <a:pt x="5539" y="19048"/>
                      <a:pt x="5765" y="18422"/>
                    </a:cubicBezTo>
                    <a:cubicBezTo>
                      <a:pt x="6542" y="16141"/>
                      <a:pt x="6867" y="13685"/>
                      <a:pt x="6667" y="11304"/>
                    </a:cubicBezTo>
                    <a:cubicBezTo>
                      <a:pt x="6316" y="7018"/>
                      <a:pt x="4311" y="2933"/>
                      <a:pt x="1203" y="1"/>
                    </a:cubicBezTo>
                    <a:close/>
                  </a:path>
                </a:pathLst>
              </a:custGeom>
              <a:solidFill>
                <a:srgbClr val="C6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77;p31">
                <a:extLst>
                  <a:ext uri="{FF2B5EF4-FFF2-40B4-BE49-F238E27FC236}">
                    <a16:creationId xmlns="" xmlns:a16="http://schemas.microsoft.com/office/drawing/2014/main" id="{33EF5C15-1D79-4241-A34F-FE6756A16802}"/>
                  </a:ext>
                </a:extLst>
              </p:cNvPr>
              <p:cNvSpPr/>
              <p:nvPr/>
            </p:nvSpPr>
            <p:spPr>
              <a:xfrm>
                <a:off x="2317800" y="2053900"/>
                <a:ext cx="641650" cy="347475"/>
              </a:xfrm>
              <a:custGeom>
                <a:avLst/>
                <a:gdLst/>
                <a:ahLst/>
                <a:cxnLst/>
                <a:rect l="l" t="t" r="r" b="b"/>
                <a:pathLst>
                  <a:path w="25666" h="13899" extrusionOk="0">
                    <a:moveTo>
                      <a:pt x="25665" y="1"/>
                    </a:moveTo>
                    <a:cubicBezTo>
                      <a:pt x="25039" y="377"/>
                      <a:pt x="23760" y="878"/>
                      <a:pt x="23535" y="1003"/>
                    </a:cubicBezTo>
                    <a:cubicBezTo>
                      <a:pt x="22683" y="1379"/>
                      <a:pt x="21831" y="1755"/>
                      <a:pt x="20953" y="2056"/>
                    </a:cubicBezTo>
                    <a:cubicBezTo>
                      <a:pt x="19199" y="2708"/>
                      <a:pt x="17395" y="3184"/>
                      <a:pt x="15565" y="3510"/>
                    </a:cubicBezTo>
                    <a:cubicBezTo>
                      <a:pt x="13820" y="3812"/>
                      <a:pt x="12052" y="3964"/>
                      <a:pt x="10284" y="3964"/>
                    </a:cubicBezTo>
                    <a:cubicBezTo>
                      <a:pt x="10148" y="3964"/>
                      <a:pt x="10012" y="3963"/>
                      <a:pt x="9876" y="3961"/>
                    </a:cubicBezTo>
                    <a:cubicBezTo>
                      <a:pt x="9344" y="3961"/>
                      <a:pt x="8797" y="3975"/>
                      <a:pt x="8248" y="3975"/>
                    </a:cubicBezTo>
                    <a:cubicBezTo>
                      <a:pt x="7013" y="3975"/>
                      <a:pt x="5765" y="3903"/>
                      <a:pt x="4638" y="3435"/>
                    </a:cubicBezTo>
                    <a:cubicBezTo>
                      <a:pt x="3785" y="3084"/>
                      <a:pt x="2983" y="2457"/>
                      <a:pt x="2607" y="1630"/>
                    </a:cubicBezTo>
                    <a:cubicBezTo>
                      <a:pt x="1455" y="3359"/>
                      <a:pt x="427" y="5540"/>
                      <a:pt x="151" y="7595"/>
                    </a:cubicBezTo>
                    <a:cubicBezTo>
                      <a:pt x="101" y="8096"/>
                      <a:pt x="1" y="11129"/>
                      <a:pt x="277" y="12683"/>
                    </a:cubicBezTo>
                    <a:cubicBezTo>
                      <a:pt x="327" y="12708"/>
                      <a:pt x="402" y="12733"/>
                      <a:pt x="477" y="12758"/>
                    </a:cubicBezTo>
                    <a:cubicBezTo>
                      <a:pt x="653" y="12808"/>
                      <a:pt x="828" y="12833"/>
                      <a:pt x="978" y="12883"/>
                    </a:cubicBezTo>
                    <a:cubicBezTo>
                      <a:pt x="1831" y="13109"/>
                      <a:pt x="2733" y="13259"/>
                      <a:pt x="3560" y="13510"/>
                    </a:cubicBezTo>
                    <a:cubicBezTo>
                      <a:pt x="4993" y="13767"/>
                      <a:pt x="6455" y="13899"/>
                      <a:pt x="7916" y="13899"/>
                    </a:cubicBezTo>
                    <a:cubicBezTo>
                      <a:pt x="9444" y="13899"/>
                      <a:pt x="10970" y="13754"/>
                      <a:pt x="12457" y="13460"/>
                    </a:cubicBezTo>
                    <a:cubicBezTo>
                      <a:pt x="16467" y="12683"/>
                      <a:pt x="19600" y="10828"/>
                      <a:pt x="22106" y="7570"/>
                    </a:cubicBezTo>
                    <a:cubicBezTo>
                      <a:pt x="23259" y="6066"/>
                      <a:pt x="24187" y="4387"/>
                      <a:pt x="24813" y="2608"/>
                    </a:cubicBezTo>
                    <a:cubicBezTo>
                      <a:pt x="24964" y="2232"/>
                      <a:pt x="25365" y="1104"/>
                      <a:pt x="25665" y="1"/>
                    </a:cubicBezTo>
                    <a:close/>
                  </a:path>
                </a:pathLst>
              </a:custGeom>
              <a:solidFill>
                <a:srgbClr val="C6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78;p31">
                <a:extLst>
                  <a:ext uri="{FF2B5EF4-FFF2-40B4-BE49-F238E27FC236}">
                    <a16:creationId xmlns="" xmlns:a16="http://schemas.microsoft.com/office/drawing/2014/main" id="{B871E921-EEE6-4732-BBAB-30143B41CB8A}"/>
                  </a:ext>
                </a:extLst>
              </p:cNvPr>
              <p:cNvSpPr/>
              <p:nvPr/>
            </p:nvSpPr>
            <p:spPr>
              <a:xfrm>
                <a:off x="2388625" y="1726850"/>
                <a:ext cx="437350" cy="357150"/>
              </a:xfrm>
              <a:custGeom>
                <a:avLst/>
                <a:gdLst/>
                <a:ahLst/>
                <a:cxnLst/>
                <a:rect l="l" t="t" r="r" b="b"/>
                <a:pathLst>
                  <a:path w="17494" h="14286" extrusionOk="0">
                    <a:moveTo>
                      <a:pt x="9223" y="0"/>
                    </a:moveTo>
                    <a:cubicBezTo>
                      <a:pt x="8120" y="2206"/>
                      <a:pt x="6717" y="4286"/>
                      <a:pt x="5113" y="6166"/>
                    </a:cubicBezTo>
                    <a:cubicBezTo>
                      <a:pt x="3559" y="7945"/>
                      <a:pt x="1805" y="10101"/>
                      <a:pt x="752" y="12256"/>
                    </a:cubicBezTo>
                    <a:cubicBezTo>
                      <a:pt x="426" y="12908"/>
                      <a:pt x="226" y="13609"/>
                      <a:pt x="0" y="14286"/>
                    </a:cubicBezTo>
                    <a:cubicBezTo>
                      <a:pt x="526" y="13509"/>
                      <a:pt x="1203" y="12782"/>
                      <a:pt x="1955" y="12156"/>
                    </a:cubicBezTo>
                    <a:cubicBezTo>
                      <a:pt x="2807" y="11454"/>
                      <a:pt x="3759" y="10852"/>
                      <a:pt x="4687" y="10326"/>
                    </a:cubicBezTo>
                    <a:cubicBezTo>
                      <a:pt x="6015" y="9574"/>
                      <a:pt x="7469" y="9123"/>
                      <a:pt x="8973" y="8872"/>
                    </a:cubicBezTo>
                    <a:cubicBezTo>
                      <a:pt x="9674" y="8763"/>
                      <a:pt x="10389" y="8706"/>
                      <a:pt x="11106" y="8706"/>
                    </a:cubicBezTo>
                    <a:cubicBezTo>
                      <a:pt x="13334" y="8706"/>
                      <a:pt x="15579" y="9251"/>
                      <a:pt x="17494" y="10426"/>
                    </a:cubicBezTo>
                    <a:cubicBezTo>
                      <a:pt x="16466" y="8321"/>
                      <a:pt x="14386" y="7268"/>
                      <a:pt x="12531" y="5890"/>
                    </a:cubicBezTo>
                    <a:cubicBezTo>
                      <a:pt x="10652" y="4461"/>
                      <a:pt x="9599" y="2331"/>
                      <a:pt x="9223" y="0"/>
                    </a:cubicBezTo>
                    <a:close/>
                  </a:path>
                </a:pathLst>
              </a:custGeom>
              <a:solidFill>
                <a:srgbClr val="C6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79;p31">
                <a:extLst>
                  <a:ext uri="{FF2B5EF4-FFF2-40B4-BE49-F238E27FC236}">
                    <a16:creationId xmlns="" xmlns:a16="http://schemas.microsoft.com/office/drawing/2014/main" id="{F15BD67E-054D-4150-B7D7-D80FABC68449}"/>
                  </a:ext>
                </a:extLst>
              </p:cNvPr>
              <p:cNvSpPr/>
              <p:nvPr/>
            </p:nvSpPr>
            <p:spPr>
              <a:xfrm>
                <a:off x="1990750" y="1117750"/>
                <a:ext cx="559550" cy="933675"/>
              </a:xfrm>
              <a:custGeom>
                <a:avLst/>
                <a:gdLst/>
                <a:ahLst/>
                <a:cxnLst/>
                <a:rect l="l" t="t" r="r" b="b"/>
                <a:pathLst>
                  <a:path w="22382" h="37347" extrusionOk="0">
                    <a:moveTo>
                      <a:pt x="13131" y="31854"/>
                    </a:moveTo>
                    <a:lnTo>
                      <a:pt x="13131" y="31854"/>
                    </a:lnTo>
                    <a:cubicBezTo>
                      <a:pt x="13131" y="31855"/>
                      <a:pt x="13132" y="31857"/>
                      <a:pt x="13133" y="31858"/>
                    </a:cubicBezTo>
                    <a:cubicBezTo>
                      <a:pt x="13132" y="31857"/>
                      <a:pt x="13131" y="31855"/>
                      <a:pt x="13131" y="31854"/>
                    </a:cubicBezTo>
                    <a:close/>
                    <a:moveTo>
                      <a:pt x="4792" y="0"/>
                    </a:moveTo>
                    <a:cubicBezTo>
                      <a:pt x="4676" y="0"/>
                      <a:pt x="4603" y="9"/>
                      <a:pt x="4587" y="28"/>
                    </a:cubicBezTo>
                    <a:cubicBezTo>
                      <a:pt x="2156" y="3211"/>
                      <a:pt x="552" y="7021"/>
                      <a:pt x="0" y="11006"/>
                    </a:cubicBezTo>
                    <a:cubicBezTo>
                      <a:pt x="351" y="10705"/>
                      <a:pt x="702" y="10429"/>
                      <a:pt x="1053" y="10154"/>
                    </a:cubicBezTo>
                    <a:lnTo>
                      <a:pt x="1053" y="10154"/>
                    </a:lnTo>
                    <a:cubicBezTo>
                      <a:pt x="777" y="11532"/>
                      <a:pt x="577" y="12936"/>
                      <a:pt x="451" y="14339"/>
                    </a:cubicBezTo>
                    <a:cubicBezTo>
                      <a:pt x="727" y="13662"/>
                      <a:pt x="1128" y="13011"/>
                      <a:pt x="1629" y="12459"/>
                    </a:cubicBezTo>
                    <a:lnTo>
                      <a:pt x="1629" y="12459"/>
                    </a:lnTo>
                    <a:cubicBezTo>
                      <a:pt x="1153" y="14890"/>
                      <a:pt x="1078" y="17372"/>
                      <a:pt x="1379" y="19828"/>
                    </a:cubicBezTo>
                    <a:cubicBezTo>
                      <a:pt x="1629" y="19352"/>
                      <a:pt x="1880" y="18875"/>
                      <a:pt x="2105" y="18399"/>
                    </a:cubicBezTo>
                    <a:cubicBezTo>
                      <a:pt x="2206" y="20028"/>
                      <a:pt x="2557" y="21657"/>
                      <a:pt x="3158" y="23186"/>
                    </a:cubicBezTo>
                    <a:cubicBezTo>
                      <a:pt x="3208" y="23236"/>
                      <a:pt x="3258" y="23312"/>
                      <a:pt x="3308" y="23362"/>
                    </a:cubicBezTo>
                    <a:cubicBezTo>
                      <a:pt x="3409" y="22961"/>
                      <a:pt x="3534" y="22560"/>
                      <a:pt x="3659" y="22159"/>
                    </a:cubicBezTo>
                    <a:lnTo>
                      <a:pt x="3659" y="22159"/>
                    </a:lnTo>
                    <a:cubicBezTo>
                      <a:pt x="3584" y="22409"/>
                      <a:pt x="4386" y="23688"/>
                      <a:pt x="4486" y="24013"/>
                    </a:cubicBezTo>
                    <a:cubicBezTo>
                      <a:pt x="4712" y="24615"/>
                      <a:pt x="4862" y="25266"/>
                      <a:pt x="4988" y="25893"/>
                    </a:cubicBezTo>
                    <a:cubicBezTo>
                      <a:pt x="5514" y="26845"/>
                      <a:pt x="5965" y="27823"/>
                      <a:pt x="6567" y="28725"/>
                    </a:cubicBezTo>
                    <a:cubicBezTo>
                      <a:pt x="7344" y="29878"/>
                      <a:pt x="8371" y="30881"/>
                      <a:pt x="9198" y="32008"/>
                    </a:cubicBezTo>
                    <a:cubicBezTo>
                      <a:pt x="10326" y="33587"/>
                      <a:pt x="11078" y="35442"/>
                      <a:pt x="11329" y="37347"/>
                    </a:cubicBezTo>
                    <a:cubicBezTo>
                      <a:pt x="11404" y="35993"/>
                      <a:pt x="11479" y="34615"/>
                      <a:pt x="11529" y="33261"/>
                    </a:cubicBezTo>
                    <a:lnTo>
                      <a:pt x="12030" y="33963"/>
                    </a:lnTo>
                    <a:cubicBezTo>
                      <a:pt x="12206" y="32911"/>
                      <a:pt x="12381" y="31858"/>
                      <a:pt x="12557" y="30780"/>
                    </a:cubicBezTo>
                    <a:cubicBezTo>
                      <a:pt x="12731" y="31130"/>
                      <a:pt x="12931" y="31504"/>
                      <a:pt x="13131" y="31854"/>
                    </a:cubicBezTo>
                    <a:lnTo>
                      <a:pt x="13131" y="31854"/>
                    </a:lnTo>
                    <a:cubicBezTo>
                      <a:pt x="12860" y="31373"/>
                      <a:pt x="13234" y="29952"/>
                      <a:pt x="13309" y="29427"/>
                    </a:cubicBezTo>
                    <a:cubicBezTo>
                      <a:pt x="13409" y="28575"/>
                      <a:pt x="13634" y="27748"/>
                      <a:pt x="13810" y="26896"/>
                    </a:cubicBezTo>
                    <a:cubicBezTo>
                      <a:pt x="14111" y="25317"/>
                      <a:pt x="14336" y="23662"/>
                      <a:pt x="14537" y="22058"/>
                    </a:cubicBezTo>
                    <a:cubicBezTo>
                      <a:pt x="14988" y="22735"/>
                      <a:pt x="15414" y="23412"/>
                      <a:pt x="15765" y="24139"/>
                    </a:cubicBezTo>
                    <a:cubicBezTo>
                      <a:pt x="15815" y="21056"/>
                      <a:pt x="15990" y="17948"/>
                      <a:pt x="16316" y="14890"/>
                    </a:cubicBezTo>
                    <a:cubicBezTo>
                      <a:pt x="16592" y="15517"/>
                      <a:pt x="16867" y="16169"/>
                      <a:pt x="17118" y="16795"/>
                    </a:cubicBezTo>
                    <a:cubicBezTo>
                      <a:pt x="17745" y="14439"/>
                      <a:pt x="17970" y="12008"/>
                      <a:pt x="18171" y="9577"/>
                    </a:cubicBezTo>
                    <a:cubicBezTo>
                      <a:pt x="18722" y="10429"/>
                      <a:pt x="19198" y="11332"/>
                      <a:pt x="19574" y="12259"/>
                    </a:cubicBezTo>
                    <a:cubicBezTo>
                      <a:pt x="20251" y="10129"/>
                      <a:pt x="21128" y="8048"/>
                      <a:pt x="22156" y="6043"/>
                    </a:cubicBezTo>
                    <a:cubicBezTo>
                      <a:pt x="22231" y="5893"/>
                      <a:pt x="22306" y="5768"/>
                      <a:pt x="22381" y="5617"/>
                    </a:cubicBezTo>
                    <a:cubicBezTo>
                      <a:pt x="21730" y="4540"/>
                      <a:pt x="21203" y="3387"/>
                      <a:pt x="20802" y="2209"/>
                    </a:cubicBezTo>
                    <a:cubicBezTo>
                      <a:pt x="20151" y="2058"/>
                      <a:pt x="19499" y="2108"/>
                      <a:pt x="18898" y="1858"/>
                    </a:cubicBezTo>
                    <a:cubicBezTo>
                      <a:pt x="18346" y="1632"/>
                      <a:pt x="17845" y="1331"/>
                      <a:pt x="17268" y="1131"/>
                    </a:cubicBezTo>
                    <a:cubicBezTo>
                      <a:pt x="15915" y="730"/>
                      <a:pt x="14486" y="555"/>
                      <a:pt x="13083" y="479"/>
                    </a:cubicBezTo>
                    <a:cubicBezTo>
                      <a:pt x="11604" y="404"/>
                      <a:pt x="10126" y="429"/>
                      <a:pt x="8647" y="404"/>
                    </a:cubicBezTo>
                    <a:cubicBezTo>
                      <a:pt x="8254" y="382"/>
                      <a:pt x="5567" y="0"/>
                      <a:pt x="4792"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80;p31">
                <a:extLst>
                  <a:ext uri="{FF2B5EF4-FFF2-40B4-BE49-F238E27FC236}">
                    <a16:creationId xmlns="" xmlns:a16="http://schemas.microsoft.com/office/drawing/2014/main" id="{C4AB91F3-86D2-45D3-8A31-BFD17FFEBF56}"/>
                  </a:ext>
                </a:extLst>
              </p:cNvPr>
              <p:cNvSpPr/>
              <p:nvPr/>
            </p:nvSpPr>
            <p:spPr>
              <a:xfrm>
                <a:off x="1587225" y="1691625"/>
                <a:ext cx="1329600" cy="968350"/>
              </a:xfrm>
              <a:custGeom>
                <a:avLst/>
                <a:gdLst/>
                <a:ahLst/>
                <a:cxnLst/>
                <a:rect l="l" t="t" r="r" b="b"/>
                <a:pathLst>
                  <a:path w="53184" h="38734" extrusionOk="0">
                    <a:moveTo>
                      <a:pt x="21931" y="17174"/>
                    </a:moveTo>
                    <a:cubicBezTo>
                      <a:pt x="21930" y="17178"/>
                      <a:pt x="21930" y="17182"/>
                      <a:pt x="21931" y="17186"/>
                    </a:cubicBezTo>
                    <a:lnTo>
                      <a:pt x="21931" y="17186"/>
                    </a:lnTo>
                    <a:cubicBezTo>
                      <a:pt x="21931" y="17182"/>
                      <a:pt x="21931" y="17178"/>
                      <a:pt x="21931" y="17174"/>
                    </a:cubicBezTo>
                    <a:close/>
                    <a:moveTo>
                      <a:pt x="2231" y="24317"/>
                    </a:moveTo>
                    <a:lnTo>
                      <a:pt x="2240" y="24323"/>
                    </a:lnTo>
                    <a:lnTo>
                      <a:pt x="2240" y="24323"/>
                    </a:lnTo>
                    <a:cubicBezTo>
                      <a:pt x="2237" y="24321"/>
                      <a:pt x="2234" y="24319"/>
                      <a:pt x="2231" y="24317"/>
                    </a:cubicBezTo>
                    <a:close/>
                    <a:moveTo>
                      <a:pt x="4204" y="0"/>
                    </a:moveTo>
                    <a:cubicBezTo>
                      <a:pt x="2863" y="0"/>
                      <a:pt x="1775" y="4135"/>
                      <a:pt x="1505" y="5068"/>
                    </a:cubicBezTo>
                    <a:cubicBezTo>
                      <a:pt x="1082" y="6535"/>
                      <a:pt x="265" y="9530"/>
                      <a:pt x="1009" y="10997"/>
                    </a:cubicBezTo>
                    <a:lnTo>
                      <a:pt x="1009" y="10997"/>
                    </a:lnTo>
                    <a:cubicBezTo>
                      <a:pt x="689" y="10383"/>
                      <a:pt x="345" y="9768"/>
                      <a:pt x="1" y="9154"/>
                    </a:cubicBezTo>
                    <a:lnTo>
                      <a:pt x="1" y="9154"/>
                    </a:lnTo>
                    <a:cubicBezTo>
                      <a:pt x="151" y="12863"/>
                      <a:pt x="903" y="16547"/>
                      <a:pt x="2256" y="20006"/>
                    </a:cubicBezTo>
                    <a:cubicBezTo>
                      <a:pt x="1730" y="19780"/>
                      <a:pt x="1229" y="19429"/>
                      <a:pt x="853" y="19003"/>
                    </a:cubicBezTo>
                    <a:lnTo>
                      <a:pt x="853" y="19003"/>
                    </a:lnTo>
                    <a:cubicBezTo>
                      <a:pt x="1354" y="21134"/>
                      <a:pt x="2457" y="23114"/>
                      <a:pt x="3334" y="25119"/>
                    </a:cubicBezTo>
                    <a:lnTo>
                      <a:pt x="2240" y="24323"/>
                    </a:lnTo>
                    <a:lnTo>
                      <a:pt x="2240" y="24323"/>
                    </a:lnTo>
                    <a:cubicBezTo>
                      <a:pt x="3039" y="24910"/>
                      <a:pt x="3763" y="27327"/>
                      <a:pt x="4412" y="28201"/>
                    </a:cubicBezTo>
                    <a:cubicBezTo>
                      <a:pt x="5339" y="29505"/>
                      <a:pt x="6392" y="30657"/>
                      <a:pt x="7595" y="31710"/>
                    </a:cubicBezTo>
                    <a:cubicBezTo>
                      <a:pt x="11780" y="35369"/>
                      <a:pt x="17018" y="37600"/>
                      <a:pt x="22482" y="38402"/>
                    </a:cubicBezTo>
                    <a:cubicBezTo>
                      <a:pt x="24012" y="38623"/>
                      <a:pt x="25558" y="38733"/>
                      <a:pt x="27104" y="38733"/>
                    </a:cubicBezTo>
                    <a:cubicBezTo>
                      <a:pt x="35383" y="38733"/>
                      <a:pt x="43633" y="35565"/>
                      <a:pt x="49124" y="29229"/>
                    </a:cubicBezTo>
                    <a:cubicBezTo>
                      <a:pt x="51580" y="26372"/>
                      <a:pt x="53059" y="22662"/>
                      <a:pt x="53184" y="18903"/>
                    </a:cubicBezTo>
                    <a:lnTo>
                      <a:pt x="53184" y="18903"/>
                    </a:lnTo>
                    <a:cubicBezTo>
                      <a:pt x="53159" y="19454"/>
                      <a:pt x="46668" y="20156"/>
                      <a:pt x="45966" y="20231"/>
                    </a:cubicBezTo>
                    <a:cubicBezTo>
                      <a:pt x="43785" y="20432"/>
                      <a:pt x="41655" y="20382"/>
                      <a:pt x="39525" y="20432"/>
                    </a:cubicBezTo>
                    <a:cubicBezTo>
                      <a:pt x="37785" y="20473"/>
                      <a:pt x="36023" y="20559"/>
                      <a:pt x="34267" y="20559"/>
                    </a:cubicBezTo>
                    <a:cubicBezTo>
                      <a:pt x="32810" y="20559"/>
                      <a:pt x="31358" y="20500"/>
                      <a:pt x="29926" y="20307"/>
                    </a:cubicBezTo>
                    <a:cubicBezTo>
                      <a:pt x="28422" y="20106"/>
                      <a:pt x="26943" y="19705"/>
                      <a:pt x="25540" y="19129"/>
                    </a:cubicBezTo>
                    <a:cubicBezTo>
                      <a:pt x="25067" y="18955"/>
                      <a:pt x="21955" y="17719"/>
                      <a:pt x="21931" y="17186"/>
                    </a:cubicBezTo>
                    <a:lnTo>
                      <a:pt x="21931" y="17186"/>
                    </a:lnTo>
                    <a:cubicBezTo>
                      <a:pt x="21930" y="17558"/>
                      <a:pt x="21906" y="17955"/>
                      <a:pt x="21906" y="18327"/>
                    </a:cubicBezTo>
                    <a:cubicBezTo>
                      <a:pt x="18848" y="16497"/>
                      <a:pt x="16191" y="13991"/>
                      <a:pt x="14186" y="11033"/>
                    </a:cubicBezTo>
                    <a:cubicBezTo>
                      <a:pt x="13911" y="11685"/>
                      <a:pt x="13760" y="12387"/>
                      <a:pt x="13710" y="13114"/>
                    </a:cubicBezTo>
                    <a:cubicBezTo>
                      <a:pt x="11931" y="11735"/>
                      <a:pt x="10502" y="9905"/>
                      <a:pt x="9625" y="7825"/>
                    </a:cubicBezTo>
                    <a:cubicBezTo>
                      <a:pt x="9175" y="8600"/>
                      <a:pt x="8875" y="9425"/>
                      <a:pt x="8699" y="10299"/>
                    </a:cubicBezTo>
                    <a:lnTo>
                      <a:pt x="8699" y="10299"/>
                    </a:lnTo>
                    <a:cubicBezTo>
                      <a:pt x="8749" y="9978"/>
                      <a:pt x="7242" y="8223"/>
                      <a:pt x="7043" y="7825"/>
                    </a:cubicBezTo>
                    <a:cubicBezTo>
                      <a:pt x="6567" y="6973"/>
                      <a:pt x="6166" y="6046"/>
                      <a:pt x="5840" y="5093"/>
                    </a:cubicBezTo>
                    <a:cubicBezTo>
                      <a:pt x="5540" y="4216"/>
                      <a:pt x="5314" y="156"/>
                      <a:pt x="4286" y="6"/>
                    </a:cubicBezTo>
                    <a:cubicBezTo>
                      <a:pt x="4259" y="2"/>
                      <a:pt x="4231" y="0"/>
                      <a:pt x="4204"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81;p31">
                <a:extLst>
                  <a:ext uri="{FF2B5EF4-FFF2-40B4-BE49-F238E27FC236}">
                    <a16:creationId xmlns="" xmlns:a16="http://schemas.microsoft.com/office/drawing/2014/main" id="{3865C92C-C744-4F42-BBFB-137A63613831}"/>
                  </a:ext>
                </a:extLst>
              </p:cNvPr>
              <p:cNvSpPr/>
              <p:nvPr/>
            </p:nvSpPr>
            <p:spPr>
              <a:xfrm>
                <a:off x="1587225" y="1691625"/>
                <a:ext cx="604050" cy="859800"/>
              </a:xfrm>
              <a:custGeom>
                <a:avLst/>
                <a:gdLst/>
                <a:ahLst/>
                <a:cxnLst/>
                <a:rect l="l" t="t" r="r" b="b"/>
                <a:pathLst>
                  <a:path w="24162" h="34392" extrusionOk="0">
                    <a:moveTo>
                      <a:pt x="2231" y="24317"/>
                    </a:moveTo>
                    <a:lnTo>
                      <a:pt x="2231" y="24317"/>
                    </a:lnTo>
                    <a:cubicBezTo>
                      <a:pt x="2236" y="24320"/>
                      <a:pt x="2241" y="24323"/>
                      <a:pt x="2245" y="24327"/>
                    </a:cubicBezTo>
                    <a:lnTo>
                      <a:pt x="2245" y="24327"/>
                    </a:lnTo>
                    <a:cubicBezTo>
                      <a:pt x="2241" y="24323"/>
                      <a:pt x="2236" y="24320"/>
                      <a:pt x="2231" y="24317"/>
                    </a:cubicBezTo>
                    <a:close/>
                    <a:moveTo>
                      <a:pt x="4204" y="0"/>
                    </a:moveTo>
                    <a:cubicBezTo>
                      <a:pt x="2863" y="0"/>
                      <a:pt x="1775" y="4135"/>
                      <a:pt x="1505" y="5068"/>
                    </a:cubicBezTo>
                    <a:cubicBezTo>
                      <a:pt x="1082" y="6535"/>
                      <a:pt x="265" y="9530"/>
                      <a:pt x="1009" y="10997"/>
                    </a:cubicBezTo>
                    <a:lnTo>
                      <a:pt x="1009" y="10997"/>
                    </a:lnTo>
                    <a:cubicBezTo>
                      <a:pt x="689" y="10383"/>
                      <a:pt x="345" y="9768"/>
                      <a:pt x="1" y="9154"/>
                    </a:cubicBezTo>
                    <a:lnTo>
                      <a:pt x="1" y="9154"/>
                    </a:lnTo>
                    <a:cubicBezTo>
                      <a:pt x="151" y="12863"/>
                      <a:pt x="903" y="16547"/>
                      <a:pt x="2256" y="20006"/>
                    </a:cubicBezTo>
                    <a:cubicBezTo>
                      <a:pt x="1730" y="19780"/>
                      <a:pt x="1229" y="19429"/>
                      <a:pt x="853" y="19003"/>
                    </a:cubicBezTo>
                    <a:lnTo>
                      <a:pt x="853" y="19003"/>
                    </a:lnTo>
                    <a:cubicBezTo>
                      <a:pt x="1354" y="21134"/>
                      <a:pt x="2457" y="23114"/>
                      <a:pt x="3334" y="25119"/>
                    </a:cubicBezTo>
                    <a:cubicBezTo>
                      <a:pt x="2988" y="24846"/>
                      <a:pt x="2617" y="24598"/>
                      <a:pt x="2245" y="24327"/>
                    </a:cubicBezTo>
                    <a:lnTo>
                      <a:pt x="2245" y="24327"/>
                    </a:lnTo>
                    <a:cubicBezTo>
                      <a:pt x="3042" y="24921"/>
                      <a:pt x="3764" y="27329"/>
                      <a:pt x="4412" y="28201"/>
                    </a:cubicBezTo>
                    <a:cubicBezTo>
                      <a:pt x="5339" y="29480"/>
                      <a:pt x="6417" y="30657"/>
                      <a:pt x="7595" y="31710"/>
                    </a:cubicBezTo>
                    <a:cubicBezTo>
                      <a:pt x="8322" y="32337"/>
                      <a:pt x="9073" y="32913"/>
                      <a:pt x="9850" y="33439"/>
                    </a:cubicBezTo>
                    <a:cubicBezTo>
                      <a:pt x="10627" y="33790"/>
                      <a:pt x="11429" y="34116"/>
                      <a:pt x="12256" y="34392"/>
                    </a:cubicBezTo>
                    <a:cubicBezTo>
                      <a:pt x="11956" y="33815"/>
                      <a:pt x="11655" y="33239"/>
                      <a:pt x="11329" y="32662"/>
                    </a:cubicBezTo>
                    <a:lnTo>
                      <a:pt x="11329" y="32662"/>
                    </a:lnTo>
                    <a:cubicBezTo>
                      <a:pt x="13760" y="33640"/>
                      <a:pt x="16367" y="34191"/>
                      <a:pt x="18973" y="34292"/>
                    </a:cubicBezTo>
                    <a:cubicBezTo>
                      <a:pt x="18647" y="33515"/>
                      <a:pt x="18121" y="32813"/>
                      <a:pt x="17495" y="32287"/>
                    </a:cubicBezTo>
                    <a:lnTo>
                      <a:pt x="17495" y="32287"/>
                    </a:lnTo>
                    <a:cubicBezTo>
                      <a:pt x="18748" y="32312"/>
                      <a:pt x="20001" y="32362"/>
                      <a:pt x="21254" y="32487"/>
                    </a:cubicBezTo>
                    <a:cubicBezTo>
                      <a:pt x="20201" y="31058"/>
                      <a:pt x="19149" y="29630"/>
                      <a:pt x="18071" y="28226"/>
                    </a:cubicBezTo>
                    <a:lnTo>
                      <a:pt x="18071" y="28226"/>
                    </a:lnTo>
                    <a:cubicBezTo>
                      <a:pt x="19424" y="28327"/>
                      <a:pt x="20728" y="28652"/>
                      <a:pt x="21981" y="29154"/>
                    </a:cubicBezTo>
                    <a:lnTo>
                      <a:pt x="19675" y="24793"/>
                    </a:lnTo>
                    <a:lnTo>
                      <a:pt x="19675" y="24793"/>
                    </a:lnTo>
                    <a:cubicBezTo>
                      <a:pt x="21179" y="25068"/>
                      <a:pt x="22658" y="25645"/>
                      <a:pt x="23936" y="26522"/>
                    </a:cubicBezTo>
                    <a:cubicBezTo>
                      <a:pt x="24161" y="25144"/>
                      <a:pt x="23284" y="23840"/>
                      <a:pt x="22432" y="22713"/>
                    </a:cubicBezTo>
                    <a:lnTo>
                      <a:pt x="19274" y="18502"/>
                    </a:lnTo>
                    <a:lnTo>
                      <a:pt x="19274" y="18502"/>
                    </a:lnTo>
                    <a:cubicBezTo>
                      <a:pt x="20001" y="18527"/>
                      <a:pt x="20753" y="18577"/>
                      <a:pt x="21480" y="18602"/>
                    </a:cubicBezTo>
                    <a:cubicBezTo>
                      <a:pt x="21404" y="18352"/>
                      <a:pt x="21304" y="18126"/>
                      <a:pt x="21204" y="17875"/>
                    </a:cubicBezTo>
                    <a:cubicBezTo>
                      <a:pt x="18422" y="16096"/>
                      <a:pt x="16041" y="13765"/>
                      <a:pt x="14186" y="11033"/>
                    </a:cubicBezTo>
                    <a:cubicBezTo>
                      <a:pt x="13911" y="11685"/>
                      <a:pt x="13760" y="12387"/>
                      <a:pt x="13710" y="13114"/>
                    </a:cubicBezTo>
                    <a:cubicBezTo>
                      <a:pt x="11931" y="11735"/>
                      <a:pt x="10502" y="9905"/>
                      <a:pt x="9625" y="7825"/>
                    </a:cubicBezTo>
                    <a:cubicBezTo>
                      <a:pt x="9200" y="8600"/>
                      <a:pt x="8875" y="9425"/>
                      <a:pt x="8699" y="10299"/>
                    </a:cubicBezTo>
                    <a:lnTo>
                      <a:pt x="8699" y="10299"/>
                    </a:lnTo>
                    <a:cubicBezTo>
                      <a:pt x="8749" y="9978"/>
                      <a:pt x="7242" y="8223"/>
                      <a:pt x="7043" y="7825"/>
                    </a:cubicBezTo>
                    <a:cubicBezTo>
                      <a:pt x="6567" y="6973"/>
                      <a:pt x="6166" y="6046"/>
                      <a:pt x="5840" y="5093"/>
                    </a:cubicBezTo>
                    <a:cubicBezTo>
                      <a:pt x="5540" y="4216"/>
                      <a:pt x="5314" y="156"/>
                      <a:pt x="4286" y="6"/>
                    </a:cubicBezTo>
                    <a:cubicBezTo>
                      <a:pt x="4259" y="2"/>
                      <a:pt x="4231" y="0"/>
                      <a:pt x="4204"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82;p31">
                <a:extLst>
                  <a:ext uri="{FF2B5EF4-FFF2-40B4-BE49-F238E27FC236}">
                    <a16:creationId xmlns="" xmlns:a16="http://schemas.microsoft.com/office/drawing/2014/main" id="{9833843A-6706-4013-AE97-682AA4AF5DA6}"/>
                  </a:ext>
                </a:extLst>
              </p:cNvPr>
              <p:cNvSpPr/>
              <p:nvPr/>
            </p:nvSpPr>
            <p:spPr>
              <a:xfrm>
                <a:off x="2002025" y="1117750"/>
                <a:ext cx="578975" cy="268175"/>
              </a:xfrm>
              <a:custGeom>
                <a:avLst/>
                <a:gdLst/>
                <a:ahLst/>
                <a:cxnLst/>
                <a:rect l="l" t="t" r="r" b="b"/>
                <a:pathLst>
                  <a:path w="23159" h="10727" extrusionOk="0">
                    <a:moveTo>
                      <a:pt x="4341" y="0"/>
                    </a:moveTo>
                    <a:cubicBezTo>
                      <a:pt x="4225" y="0"/>
                      <a:pt x="4152" y="9"/>
                      <a:pt x="4136" y="28"/>
                    </a:cubicBezTo>
                    <a:cubicBezTo>
                      <a:pt x="2181" y="2585"/>
                      <a:pt x="777" y="5567"/>
                      <a:pt x="0" y="8700"/>
                    </a:cubicBezTo>
                    <a:cubicBezTo>
                      <a:pt x="3103" y="10027"/>
                      <a:pt x="6483" y="10727"/>
                      <a:pt x="9862" y="10727"/>
                    </a:cubicBezTo>
                    <a:cubicBezTo>
                      <a:pt x="11015" y="10727"/>
                      <a:pt x="12168" y="10645"/>
                      <a:pt x="13309" y="10479"/>
                    </a:cubicBezTo>
                    <a:cubicBezTo>
                      <a:pt x="14762" y="10254"/>
                      <a:pt x="16216" y="9928"/>
                      <a:pt x="17645" y="9552"/>
                    </a:cubicBezTo>
                    <a:cubicBezTo>
                      <a:pt x="18948" y="9226"/>
                      <a:pt x="20251" y="8875"/>
                      <a:pt x="21479" y="8324"/>
                    </a:cubicBezTo>
                    <a:cubicBezTo>
                      <a:pt x="22056" y="8048"/>
                      <a:pt x="22607" y="7748"/>
                      <a:pt x="23158" y="7397"/>
                    </a:cubicBezTo>
                    <a:cubicBezTo>
                      <a:pt x="21930" y="5843"/>
                      <a:pt x="20978" y="4088"/>
                      <a:pt x="20351" y="2209"/>
                    </a:cubicBezTo>
                    <a:cubicBezTo>
                      <a:pt x="19700" y="2058"/>
                      <a:pt x="19048" y="2108"/>
                      <a:pt x="18447" y="1858"/>
                    </a:cubicBezTo>
                    <a:cubicBezTo>
                      <a:pt x="17895" y="1632"/>
                      <a:pt x="17394" y="1331"/>
                      <a:pt x="16817" y="1131"/>
                    </a:cubicBezTo>
                    <a:cubicBezTo>
                      <a:pt x="15464" y="730"/>
                      <a:pt x="14035" y="555"/>
                      <a:pt x="12632" y="479"/>
                    </a:cubicBezTo>
                    <a:cubicBezTo>
                      <a:pt x="11153" y="404"/>
                      <a:pt x="9675" y="429"/>
                      <a:pt x="8196" y="404"/>
                    </a:cubicBezTo>
                    <a:cubicBezTo>
                      <a:pt x="7803" y="382"/>
                      <a:pt x="5116" y="0"/>
                      <a:pt x="4341" y="0"/>
                    </a:cubicBezTo>
                    <a:close/>
                  </a:path>
                </a:pathLst>
              </a:custGeom>
              <a:solidFill>
                <a:srgbClr val="C6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83;p31">
                <a:extLst>
                  <a:ext uri="{FF2B5EF4-FFF2-40B4-BE49-F238E27FC236}">
                    <a16:creationId xmlns="" xmlns:a16="http://schemas.microsoft.com/office/drawing/2014/main" id="{7EF3742B-04D0-4EE4-B78D-0E4EEE014287}"/>
                  </a:ext>
                </a:extLst>
              </p:cNvPr>
              <p:cNvSpPr/>
              <p:nvPr/>
            </p:nvSpPr>
            <p:spPr>
              <a:xfrm>
                <a:off x="1901150" y="645350"/>
                <a:ext cx="219950" cy="260175"/>
              </a:xfrm>
              <a:custGeom>
                <a:avLst/>
                <a:gdLst/>
                <a:ahLst/>
                <a:cxnLst/>
                <a:rect l="l" t="t" r="r" b="b"/>
                <a:pathLst>
                  <a:path w="8798" h="10407" extrusionOk="0">
                    <a:moveTo>
                      <a:pt x="1447" y="1"/>
                    </a:moveTo>
                    <a:cubicBezTo>
                      <a:pt x="1063" y="1"/>
                      <a:pt x="702" y="107"/>
                      <a:pt x="476" y="403"/>
                    </a:cubicBezTo>
                    <a:cubicBezTo>
                      <a:pt x="301" y="628"/>
                      <a:pt x="251" y="904"/>
                      <a:pt x="201" y="1180"/>
                    </a:cubicBezTo>
                    <a:cubicBezTo>
                      <a:pt x="0" y="2583"/>
                      <a:pt x="100" y="4012"/>
                      <a:pt x="376" y="5390"/>
                    </a:cubicBezTo>
                    <a:cubicBezTo>
                      <a:pt x="501" y="6067"/>
                      <a:pt x="677" y="6744"/>
                      <a:pt x="877" y="7420"/>
                    </a:cubicBezTo>
                    <a:cubicBezTo>
                      <a:pt x="1028" y="7947"/>
                      <a:pt x="1203" y="8548"/>
                      <a:pt x="1278" y="9100"/>
                    </a:cubicBezTo>
                    <a:cubicBezTo>
                      <a:pt x="1329" y="9601"/>
                      <a:pt x="1253" y="10002"/>
                      <a:pt x="1805" y="10252"/>
                    </a:cubicBezTo>
                    <a:cubicBezTo>
                      <a:pt x="2050" y="10367"/>
                      <a:pt x="2316" y="10407"/>
                      <a:pt x="2590" y="10407"/>
                    </a:cubicBezTo>
                    <a:cubicBezTo>
                      <a:pt x="2736" y="10407"/>
                      <a:pt x="2884" y="10395"/>
                      <a:pt x="3033" y="10378"/>
                    </a:cubicBezTo>
                    <a:cubicBezTo>
                      <a:pt x="4461" y="10177"/>
                      <a:pt x="5815" y="9450"/>
                      <a:pt x="6817" y="8448"/>
                    </a:cubicBezTo>
                    <a:cubicBezTo>
                      <a:pt x="7068" y="8197"/>
                      <a:pt x="7319" y="7897"/>
                      <a:pt x="7569" y="7571"/>
                    </a:cubicBezTo>
                    <a:cubicBezTo>
                      <a:pt x="8221" y="6694"/>
                      <a:pt x="8797" y="5591"/>
                      <a:pt x="8747" y="4613"/>
                    </a:cubicBezTo>
                    <a:cubicBezTo>
                      <a:pt x="8672" y="3661"/>
                      <a:pt x="7795" y="3034"/>
                      <a:pt x="7018" y="2533"/>
                    </a:cubicBezTo>
                    <a:cubicBezTo>
                      <a:pt x="5539" y="1606"/>
                      <a:pt x="4010" y="653"/>
                      <a:pt x="2331" y="152"/>
                    </a:cubicBezTo>
                    <a:cubicBezTo>
                      <a:pt x="2057" y="65"/>
                      <a:pt x="1745" y="1"/>
                      <a:pt x="1447" y="1"/>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84;p31">
                <a:extLst>
                  <a:ext uri="{FF2B5EF4-FFF2-40B4-BE49-F238E27FC236}">
                    <a16:creationId xmlns="" xmlns:a16="http://schemas.microsoft.com/office/drawing/2014/main" id="{CD8E0C9D-C8A4-4AE1-B51E-44ACEB0E372E}"/>
                  </a:ext>
                </a:extLst>
              </p:cNvPr>
              <p:cNvSpPr/>
              <p:nvPr/>
            </p:nvSpPr>
            <p:spPr>
              <a:xfrm>
                <a:off x="1953150" y="701775"/>
                <a:ext cx="97150" cy="93850"/>
              </a:xfrm>
              <a:custGeom>
                <a:avLst/>
                <a:gdLst/>
                <a:ahLst/>
                <a:cxnLst/>
                <a:rect l="l" t="t" r="r" b="b"/>
                <a:pathLst>
                  <a:path w="3886" h="3754" extrusionOk="0">
                    <a:moveTo>
                      <a:pt x="326" y="0"/>
                    </a:moveTo>
                    <a:cubicBezTo>
                      <a:pt x="251" y="0"/>
                      <a:pt x="126" y="0"/>
                      <a:pt x="76" y="51"/>
                    </a:cubicBezTo>
                    <a:cubicBezTo>
                      <a:pt x="0" y="126"/>
                      <a:pt x="0" y="226"/>
                      <a:pt x="0" y="301"/>
                    </a:cubicBezTo>
                    <a:cubicBezTo>
                      <a:pt x="0" y="1203"/>
                      <a:pt x="101" y="2056"/>
                      <a:pt x="251" y="2933"/>
                    </a:cubicBezTo>
                    <a:cubicBezTo>
                      <a:pt x="340" y="3547"/>
                      <a:pt x="624" y="3753"/>
                      <a:pt x="981" y="3753"/>
                    </a:cubicBezTo>
                    <a:cubicBezTo>
                      <a:pt x="1426" y="3753"/>
                      <a:pt x="1987" y="3434"/>
                      <a:pt x="2432" y="3183"/>
                    </a:cubicBezTo>
                    <a:cubicBezTo>
                      <a:pt x="2707" y="3033"/>
                      <a:pt x="2983" y="2858"/>
                      <a:pt x="3158" y="2632"/>
                    </a:cubicBezTo>
                    <a:cubicBezTo>
                      <a:pt x="3885" y="1680"/>
                      <a:pt x="2507" y="1028"/>
                      <a:pt x="1830" y="602"/>
                    </a:cubicBezTo>
                    <a:cubicBezTo>
                      <a:pt x="1379" y="326"/>
                      <a:pt x="878" y="51"/>
                      <a:pt x="326"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85;p31">
                <a:extLst>
                  <a:ext uri="{FF2B5EF4-FFF2-40B4-BE49-F238E27FC236}">
                    <a16:creationId xmlns="" xmlns:a16="http://schemas.microsoft.com/office/drawing/2014/main" id="{3D19FA01-7C72-42C6-B15D-4C2D80C3DB47}"/>
                  </a:ext>
                </a:extLst>
              </p:cNvPr>
              <p:cNvSpPr/>
              <p:nvPr/>
            </p:nvSpPr>
            <p:spPr>
              <a:xfrm>
                <a:off x="2302775" y="582700"/>
                <a:ext cx="213675" cy="262575"/>
              </a:xfrm>
              <a:custGeom>
                <a:avLst/>
                <a:gdLst/>
                <a:ahLst/>
                <a:cxnLst/>
                <a:rect l="l" t="t" r="r" b="b"/>
                <a:pathLst>
                  <a:path w="8547" h="10503" extrusionOk="0">
                    <a:moveTo>
                      <a:pt x="6903" y="1"/>
                    </a:moveTo>
                    <a:cubicBezTo>
                      <a:pt x="6541" y="1"/>
                      <a:pt x="6151" y="123"/>
                      <a:pt x="5815" y="277"/>
                    </a:cubicBezTo>
                    <a:cubicBezTo>
                      <a:pt x="4211" y="1029"/>
                      <a:pt x="2833" y="2157"/>
                      <a:pt x="1504" y="3285"/>
                    </a:cubicBezTo>
                    <a:cubicBezTo>
                      <a:pt x="777" y="3886"/>
                      <a:pt x="0" y="4663"/>
                      <a:pt x="76" y="5591"/>
                    </a:cubicBezTo>
                    <a:cubicBezTo>
                      <a:pt x="176" y="6568"/>
                      <a:pt x="878" y="7596"/>
                      <a:pt x="1655" y="8373"/>
                    </a:cubicBezTo>
                    <a:cubicBezTo>
                      <a:pt x="1930" y="8648"/>
                      <a:pt x="2231" y="8899"/>
                      <a:pt x="2507" y="9124"/>
                    </a:cubicBezTo>
                    <a:cubicBezTo>
                      <a:pt x="3660" y="9977"/>
                      <a:pt x="5088" y="10503"/>
                      <a:pt x="6542" y="10503"/>
                    </a:cubicBezTo>
                    <a:cubicBezTo>
                      <a:pt x="6943" y="10503"/>
                      <a:pt x="7394" y="10453"/>
                      <a:pt x="7720" y="10227"/>
                    </a:cubicBezTo>
                    <a:cubicBezTo>
                      <a:pt x="8246" y="9876"/>
                      <a:pt x="8121" y="9500"/>
                      <a:pt x="8096" y="8999"/>
                    </a:cubicBezTo>
                    <a:cubicBezTo>
                      <a:pt x="8096" y="8448"/>
                      <a:pt x="8196" y="7821"/>
                      <a:pt x="8271" y="7270"/>
                    </a:cubicBezTo>
                    <a:cubicBezTo>
                      <a:pt x="8371" y="6593"/>
                      <a:pt x="8447" y="5891"/>
                      <a:pt x="8472" y="5215"/>
                    </a:cubicBezTo>
                    <a:cubicBezTo>
                      <a:pt x="8547" y="3786"/>
                      <a:pt x="8447" y="2383"/>
                      <a:pt x="8046" y="1004"/>
                    </a:cubicBezTo>
                    <a:cubicBezTo>
                      <a:pt x="7970" y="753"/>
                      <a:pt x="7870" y="478"/>
                      <a:pt x="7670" y="277"/>
                    </a:cubicBezTo>
                    <a:cubicBezTo>
                      <a:pt x="7459" y="78"/>
                      <a:pt x="7190" y="1"/>
                      <a:pt x="6903" y="1"/>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86;p31">
                <a:extLst>
                  <a:ext uri="{FF2B5EF4-FFF2-40B4-BE49-F238E27FC236}">
                    <a16:creationId xmlns="" xmlns:a16="http://schemas.microsoft.com/office/drawing/2014/main" id="{062808EE-DA32-4F27-B0F1-6CAC65C3396C}"/>
                  </a:ext>
                </a:extLst>
              </p:cNvPr>
              <p:cNvSpPr/>
              <p:nvPr/>
            </p:nvSpPr>
            <p:spPr>
              <a:xfrm>
                <a:off x="2371075" y="641625"/>
                <a:ext cx="95250" cy="96050"/>
              </a:xfrm>
              <a:custGeom>
                <a:avLst/>
                <a:gdLst/>
                <a:ahLst/>
                <a:cxnLst/>
                <a:rect l="l" t="t" r="r" b="b"/>
                <a:pathLst>
                  <a:path w="3810" h="3842" extrusionOk="0">
                    <a:moveTo>
                      <a:pt x="3431" y="0"/>
                    </a:moveTo>
                    <a:cubicBezTo>
                      <a:pt x="3384" y="0"/>
                      <a:pt x="3334" y="13"/>
                      <a:pt x="3284" y="26"/>
                    </a:cubicBezTo>
                    <a:cubicBezTo>
                      <a:pt x="2757" y="151"/>
                      <a:pt x="2306" y="477"/>
                      <a:pt x="1880" y="828"/>
                    </a:cubicBezTo>
                    <a:cubicBezTo>
                      <a:pt x="1279" y="1354"/>
                      <a:pt x="0" y="2181"/>
                      <a:pt x="852" y="3008"/>
                    </a:cubicBezTo>
                    <a:cubicBezTo>
                      <a:pt x="1078" y="3234"/>
                      <a:pt x="1354" y="3359"/>
                      <a:pt x="1654" y="3459"/>
                    </a:cubicBezTo>
                    <a:cubicBezTo>
                      <a:pt x="2074" y="3632"/>
                      <a:pt x="2592" y="3841"/>
                      <a:pt x="3011" y="3841"/>
                    </a:cubicBezTo>
                    <a:cubicBezTo>
                      <a:pt x="3443" y="3841"/>
                      <a:pt x="3772" y="3620"/>
                      <a:pt x="3785" y="2908"/>
                    </a:cubicBezTo>
                    <a:cubicBezTo>
                      <a:pt x="3810" y="2031"/>
                      <a:pt x="3785" y="1153"/>
                      <a:pt x="3659" y="276"/>
                    </a:cubicBezTo>
                    <a:cubicBezTo>
                      <a:pt x="3634" y="201"/>
                      <a:pt x="3634" y="101"/>
                      <a:pt x="3559" y="51"/>
                    </a:cubicBezTo>
                    <a:cubicBezTo>
                      <a:pt x="3522" y="13"/>
                      <a:pt x="3478" y="0"/>
                      <a:pt x="3431"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87;p31">
                <a:extLst>
                  <a:ext uri="{FF2B5EF4-FFF2-40B4-BE49-F238E27FC236}">
                    <a16:creationId xmlns="" xmlns:a16="http://schemas.microsoft.com/office/drawing/2014/main" id="{68F53299-04BE-42D9-BD58-A4D7BD70CA29}"/>
                  </a:ext>
                </a:extLst>
              </p:cNvPr>
              <p:cNvSpPr/>
              <p:nvPr/>
            </p:nvSpPr>
            <p:spPr>
              <a:xfrm>
                <a:off x="1786475" y="706150"/>
                <a:ext cx="937375" cy="636000"/>
              </a:xfrm>
              <a:custGeom>
                <a:avLst/>
                <a:gdLst/>
                <a:ahLst/>
                <a:cxnLst/>
                <a:rect l="l" t="t" r="r" b="b"/>
                <a:pathLst>
                  <a:path w="37495" h="25440" extrusionOk="0">
                    <a:moveTo>
                      <a:pt x="19469" y="0"/>
                    </a:moveTo>
                    <a:cubicBezTo>
                      <a:pt x="19214" y="0"/>
                      <a:pt x="18957" y="9"/>
                      <a:pt x="18698" y="26"/>
                    </a:cubicBezTo>
                    <a:cubicBezTo>
                      <a:pt x="18454" y="11"/>
                      <a:pt x="18212" y="3"/>
                      <a:pt x="17972" y="3"/>
                    </a:cubicBezTo>
                    <a:cubicBezTo>
                      <a:pt x="11853" y="3"/>
                      <a:pt x="6781" y="4834"/>
                      <a:pt x="4562" y="10477"/>
                    </a:cubicBezTo>
                    <a:cubicBezTo>
                      <a:pt x="4136" y="11580"/>
                      <a:pt x="3735" y="12708"/>
                      <a:pt x="3008" y="13660"/>
                    </a:cubicBezTo>
                    <a:cubicBezTo>
                      <a:pt x="2350" y="14530"/>
                      <a:pt x="1317" y="15223"/>
                      <a:pt x="219" y="15223"/>
                    </a:cubicBezTo>
                    <a:cubicBezTo>
                      <a:pt x="147" y="15223"/>
                      <a:pt x="74" y="15220"/>
                      <a:pt x="1" y="15214"/>
                    </a:cubicBezTo>
                    <a:lnTo>
                      <a:pt x="1" y="15214"/>
                    </a:lnTo>
                    <a:cubicBezTo>
                      <a:pt x="2031" y="20126"/>
                      <a:pt x="6843" y="23009"/>
                      <a:pt x="11755" y="24487"/>
                    </a:cubicBezTo>
                    <a:cubicBezTo>
                      <a:pt x="13774" y="25095"/>
                      <a:pt x="15792" y="25440"/>
                      <a:pt x="17827" y="25440"/>
                    </a:cubicBezTo>
                    <a:cubicBezTo>
                      <a:pt x="18142" y="25440"/>
                      <a:pt x="18457" y="25431"/>
                      <a:pt x="18773" y="25415"/>
                    </a:cubicBezTo>
                    <a:cubicBezTo>
                      <a:pt x="19071" y="25431"/>
                      <a:pt x="19369" y="25438"/>
                      <a:pt x="19668" y="25438"/>
                    </a:cubicBezTo>
                    <a:cubicBezTo>
                      <a:pt x="21705" y="25438"/>
                      <a:pt x="23754" y="25074"/>
                      <a:pt x="25765" y="24462"/>
                    </a:cubicBezTo>
                    <a:cubicBezTo>
                      <a:pt x="30678" y="22958"/>
                      <a:pt x="35490" y="20051"/>
                      <a:pt x="37495" y="15139"/>
                    </a:cubicBezTo>
                    <a:lnTo>
                      <a:pt x="37495" y="15139"/>
                    </a:lnTo>
                    <a:cubicBezTo>
                      <a:pt x="37422" y="15145"/>
                      <a:pt x="37349" y="15148"/>
                      <a:pt x="37276" y="15148"/>
                    </a:cubicBezTo>
                    <a:cubicBezTo>
                      <a:pt x="36178" y="15148"/>
                      <a:pt x="35144" y="14455"/>
                      <a:pt x="34462" y="13585"/>
                    </a:cubicBezTo>
                    <a:cubicBezTo>
                      <a:pt x="33735" y="12658"/>
                      <a:pt x="33334" y="11505"/>
                      <a:pt x="32883" y="10402"/>
                    </a:cubicBezTo>
                    <a:cubicBezTo>
                      <a:pt x="30646" y="4797"/>
                      <a:pt x="25569" y="0"/>
                      <a:pt x="19469"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88;p31">
                <a:extLst>
                  <a:ext uri="{FF2B5EF4-FFF2-40B4-BE49-F238E27FC236}">
                    <a16:creationId xmlns="" xmlns:a16="http://schemas.microsoft.com/office/drawing/2014/main" id="{94F78D02-C84A-4FDE-BE2E-FED0B83BDB04}"/>
                  </a:ext>
                </a:extLst>
              </p:cNvPr>
              <p:cNvSpPr/>
              <p:nvPr/>
            </p:nvSpPr>
            <p:spPr>
              <a:xfrm>
                <a:off x="2013925" y="1096575"/>
                <a:ext cx="523200" cy="245575"/>
              </a:xfrm>
              <a:custGeom>
                <a:avLst/>
                <a:gdLst/>
                <a:ahLst/>
                <a:cxnLst/>
                <a:rect l="l" t="t" r="r" b="b"/>
                <a:pathLst>
                  <a:path w="20928" h="9823" extrusionOk="0">
                    <a:moveTo>
                      <a:pt x="10321" y="1"/>
                    </a:moveTo>
                    <a:cubicBezTo>
                      <a:pt x="9271" y="1"/>
                      <a:pt x="8371" y="587"/>
                      <a:pt x="7695" y="1376"/>
                    </a:cubicBezTo>
                    <a:cubicBezTo>
                      <a:pt x="5640" y="3808"/>
                      <a:pt x="2883" y="6489"/>
                      <a:pt x="1" y="7918"/>
                    </a:cubicBezTo>
                    <a:cubicBezTo>
                      <a:pt x="878" y="8269"/>
                      <a:pt x="1755" y="8595"/>
                      <a:pt x="2657" y="8870"/>
                    </a:cubicBezTo>
                    <a:cubicBezTo>
                      <a:pt x="4676" y="9478"/>
                      <a:pt x="6694" y="9823"/>
                      <a:pt x="8729" y="9823"/>
                    </a:cubicBezTo>
                    <a:cubicBezTo>
                      <a:pt x="9044" y="9823"/>
                      <a:pt x="9359" y="9814"/>
                      <a:pt x="9675" y="9798"/>
                    </a:cubicBezTo>
                    <a:cubicBezTo>
                      <a:pt x="9973" y="9814"/>
                      <a:pt x="10271" y="9821"/>
                      <a:pt x="10570" y="9821"/>
                    </a:cubicBezTo>
                    <a:cubicBezTo>
                      <a:pt x="12607" y="9821"/>
                      <a:pt x="14656" y="9457"/>
                      <a:pt x="16667" y="8845"/>
                    </a:cubicBezTo>
                    <a:cubicBezTo>
                      <a:pt x="18121" y="8394"/>
                      <a:pt x="19549" y="7818"/>
                      <a:pt x="20928" y="7116"/>
                    </a:cubicBezTo>
                    <a:cubicBezTo>
                      <a:pt x="17319" y="6138"/>
                      <a:pt x="14161" y="3732"/>
                      <a:pt x="11805" y="800"/>
                    </a:cubicBezTo>
                    <a:cubicBezTo>
                      <a:pt x="11605" y="574"/>
                      <a:pt x="11429" y="324"/>
                      <a:pt x="11153" y="173"/>
                    </a:cubicBezTo>
                    <a:cubicBezTo>
                      <a:pt x="11003" y="98"/>
                      <a:pt x="10828" y="48"/>
                      <a:pt x="10677" y="23"/>
                    </a:cubicBezTo>
                    <a:cubicBezTo>
                      <a:pt x="10557" y="8"/>
                      <a:pt x="10438" y="1"/>
                      <a:pt x="10321" y="1"/>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89;p31">
                <a:extLst>
                  <a:ext uri="{FF2B5EF4-FFF2-40B4-BE49-F238E27FC236}">
                    <a16:creationId xmlns="" xmlns:a16="http://schemas.microsoft.com/office/drawing/2014/main" id="{B067633A-2E20-4A7A-8509-F8193A2779AB}"/>
                  </a:ext>
                </a:extLst>
              </p:cNvPr>
              <p:cNvSpPr/>
              <p:nvPr/>
            </p:nvSpPr>
            <p:spPr>
              <a:xfrm>
                <a:off x="2203775" y="1109550"/>
                <a:ext cx="114050" cy="112925"/>
              </a:xfrm>
              <a:custGeom>
                <a:avLst/>
                <a:gdLst/>
                <a:ahLst/>
                <a:cxnLst/>
                <a:rect l="l" t="t" r="r" b="b"/>
                <a:pathLst>
                  <a:path w="4562" h="4517" extrusionOk="0">
                    <a:moveTo>
                      <a:pt x="2245" y="0"/>
                    </a:moveTo>
                    <a:cubicBezTo>
                      <a:pt x="2232" y="0"/>
                      <a:pt x="2219" y="2"/>
                      <a:pt x="2206" y="5"/>
                    </a:cubicBezTo>
                    <a:cubicBezTo>
                      <a:pt x="2106" y="5"/>
                      <a:pt x="2031" y="106"/>
                      <a:pt x="2056" y="206"/>
                    </a:cubicBezTo>
                    <a:cubicBezTo>
                      <a:pt x="2181" y="1058"/>
                      <a:pt x="2231" y="1910"/>
                      <a:pt x="2181" y="2762"/>
                    </a:cubicBezTo>
                    <a:cubicBezTo>
                      <a:pt x="2156" y="3314"/>
                      <a:pt x="2106" y="3840"/>
                      <a:pt x="1630" y="4091"/>
                    </a:cubicBezTo>
                    <a:cubicBezTo>
                      <a:pt x="1529" y="4141"/>
                      <a:pt x="1417" y="4166"/>
                      <a:pt x="1304" y="4166"/>
                    </a:cubicBezTo>
                    <a:cubicBezTo>
                      <a:pt x="1191" y="4166"/>
                      <a:pt x="1078" y="4141"/>
                      <a:pt x="978" y="4091"/>
                    </a:cubicBezTo>
                    <a:cubicBezTo>
                      <a:pt x="602" y="3915"/>
                      <a:pt x="376" y="3514"/>
                      <a:pt x="427" y="3088"/>
                    </a:cubicBezTo>
                    <a:cubicBezTo>
                      <a:pt x="452" y="2988"/>
                      <a:pt x="376" y="2888"/>
                      <a:pt x="276" y="2888"/>
                    </a:cubicBezTo>
                    <a:cubicBezTo>
                      <a:pt x="176" y="2888"/>
                      <a:pt x="76" y="2938"/>
                      <a:pt x="76" y="3038"/>
                    </a:cubicBezTo>
                    <a:cubicBezTo>
                      <a:pt x="1" y="3639"/>
                      <a:pt x="301" y="4166"/>
                      <a:pt x="803" y="4416"/>
                    </a:cubicBezTo>
                    <a:cubicBezTo>
                      <a:pt x="978" y="4492"/>
                      <a:pt x="1128" y="4517"/>
                      <a:pt x="1304" y="4517"/>
                    </a:cubicBezTo>
                    <a:cubicBezTo>
                      <a:pt x="1479" y="4517"/>
                      <a:pt x="1630" y="4492"/>
                      <a:pt x="1805" y="4416"/>
                    </a:cubicBezTo>
                    <a:cubicBezTo>
                      <a:pt x="2106" y="4241"/>
                      <a:pt x="2281" y="3990"/>
                      <a:pt x="2382" y="3740"/>
                    </a:cubicBezTo>
                    <a:cubicBezTo>
                      <a:pt x="2407" y="3765"/>
                      <a:pt x="2432" y="3815"/>
                      <a:pt x="2457" y="3865"/>
                    </a:cubicBezTo>
                    <a:cubicBezTo>
                      <a:pt x="2657" y="4241"/>
                      <a:pt x="3058" y="4492"/>
                      <a:pt x="3434" y="4492"/>
                    </a:cubicBezTo>
                    <a:lnTo>
                      <a:pt x="3509" y="4492"/>
                    </a:lnTo>
                    <a:cubicBezTo>
                      <a:pt x="3810" y="4467"/>
                      <a:pt x="4086" y="4291"/>
                      <a:pt x="4261" y="4015"/>
                    </a:cubicBezTo>
                    <a:cubicBezTo>
                      <a:pt x="4412" y="3790"/>
                      <a:pt x="4512" y="3514"/>
                      <a:pt x="4537" y="3213"/>
                    </a:cubicBezTo>
                    <a:cubicBezTo>
                      <a:pt x="4562" y="3113"/>
                      <a:pt x="4487" y="3013"/>
                      <a:pt x="4387" y="3013"/>
                    </a:cubicBezTo>
                    <a:cubicBezTo>
                      <a:pt x="4373" y="3010"/>
                      <a:pt x="4360" y="3008"/>
                      <a:pt x="4347" y="3008"/>
                    </a:cubicBezTo>
                    <a:cubicBezTo>
                      <a:pt x="4262" y="3008"/>
                      <a:pt x="4186" y="3076"/>
                      <a:pt x="4186" y="3163"/>
                    </a:cubicBezTo>
                    <a:cubicBezTo>
                      <a:pt x="4161" y="3414"/>
                      <a:pt x="4086" y="3639"/>
                      <a:pt x="3960" y="3790"/>
                    </a:cubicBezTo>
                    <a:cubicBezTo>
                      <a:pt x="3835" y="3990"/>
                      <a:pt x="3660" y="4116"/>
                      <a:pt x="3484" y="4116"/>
                    </a:cubicBezTo>
                    <a:cubicBezTo>
                      <a:pt x="3468" y="4117"/>
                      <a:pt x="3452" y="4118"/>
                      <a:pt x="3436" y="4118"/>
                    </a:cubicBezTo>
                    <a:cubicBezTo>
                      <a:pt x="3196" y="4118"/>
                      <a:pt x="2923" y="3948"/>
                      <a:pt x="2783" y="3690"/>
                    </a:cubicBezTo>
                    <a:cubicBezTo>
                      <a:pt x="2607" y="3389"/>
                      <a:pt x="2582" y="3038"/>
                      <a:pt x="2557" y="2737"/>
                    </a:cubicBezTo>
                    <a:cubicBezTo>
                      <a:pt x="2557" y="2712"/>
                      <a:pt x="2557" y="2712"/>
                      <a:pt x="2557" y="2712"/>
                    </a:cubicBezTo>
                    <a:cubicBezTo>
                      <a:pt x="2607" y="1835"/>
                      <a:pt x="2557" y="983"/>
                      <a:pt x="2407" y="156"/>
                    </a:cubicBezTo>
                    <a:cubicBezTo>
                      <a:pt x="2407" y="69"/>
                      <a:pt x="2331" y="0"/>
                      <a:pt x="2245" y="0"/>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0;p31">
                <a:extLst>
                  <a:ext uri="{FF2B5EF4-FFF2-40B4-BE49-F238E27FC236}">
                    <a16:creationId xmlns="" xmlns:a16="http://schemas.microsoft.com/office/drawing/2014/main" id="{899ADA07-4AEE-4902-AC5F-5925BB458987}"/>
                  </a:ext>
                </a:extLst>
              </p:cNvPr>
              <p:cNvSpPr/>
              <p:nvPr/>
            </p:nvSpPr>
            <p:spPr>
              <a:xfrm>
                <a:off x="2216925" y="1095375"/>
                <a:ext cx="86500" cy="55225"/>
              </a:xfrm>
              <a:custGeom>
                <a:avLst/>
                <a:gdLst/>
                <a:ahLst/>
                <a:cxnLst/>
                <a:rect l="l" t="t" r="r" b="b"/>
                <a:pathLst>
                  <a:path w="3460" h="2209" extrusionOk="0">
                    <a:moveTo>
                      <a:pt x="1904" y="0"/>
                    </a:moveTo>
                    <a:cubicBezTo>
                      <a:pt x="1348" y="0"/>
                      <a:pt x="798" y="67"/>
                      <a:pt x="277" y="272"/>
                    </a:cubicBezTo>
                    <a:cubicBezTo>
                      <a:pt x="151" y="322"/>
                      <a:pt x="26" y="372"/>
                      <a:pt x="1" y="522"/>
                    </a:cubicBezTo>
                    <a:cubicBezTo>
                      <a:pt x="1" y="597"/>
                      <a:pt x="26" y="698"/>
                      <a:pt x="76" y="773"/>
                    </a:cubicBezTo>
                    <a:cubicBezTo>
                      <a:pt x="352" y="1324"/>
                      <a:pt x="728" y="1825"/>
                      <a:pt x="1254" y="2101"/>
                    </a:cubicBezTo>
                    <a:cubicBezTo>
                      <a:pt x="1397" y="2176"/>
                      <a:pt x="1547" y="2208"/>
                      <a:pt x="1698" y="2208"/>
                    </a:cubicBezTo>
                    <a:cubicBezTo>
                      <a:pt x="2207" y="2208"/>
                      <a:pt x="2730" y="1836"/>
                      <a:pt x="3059" y="1450"/>
                    </a:cubicBezTo>
                    <a:cubicBezTo>
                      <a:pt x="3284" y="1149"/>
                      <a:pt x="3460" y="723"/>
                      <a:pt x="3309" y="397"/>
                    </a:cubicBezTo>
                    <a:cubicBezTo>
                      <a:pt x="3134" y="96"/>
                      <a:pt x="2783" y="46"/>
                      <a:pt x="2482" y="21"/>
                    </a:cubicBezTo>
                    <a:cubicBezTo>
                      <a:pt x="2289" y="8"/>
                      <a:pt x="2096" y="0"/>
                      <a:pt x="1904" y="0"/>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1;p31">
                <a:extLst>
                  <a:ext uri="{FF2B5EF4-FFF2-40B4-BE49-F238E27FC236}">
                    <a16:creationId xmlns="" xmlns:a16="http://schemas.microsoft.com/office/drawing/2014/main" id="{428FAD04-7112-4476-8CDE-A2842E1C56B6}"/>
                  </a:ext>
                </a:extLst>
              </p:cNvPr>
              <p:cNvSpPr/>
              <p:nvPr/>
            </p:nvSpPr>
            <p:spPr>
              <a:xfrm>
                <a:off x="2100425" y="1011200"/>
                <a:ext cx="57625" cy="67250"/>
              </a:xfrm>
              <a:custGeom>
                <a:avLst/>
                <a:gdLst/>
                <a:ahLst/>
                <a:cxnLst/>
                <a:rect l="l" t="t" r="r" b="b"/>
                <a:pathLst>
                  <a:path w="2305" h="2690" extrusionOk="0">
                    <a:moveTo>
                      <a:pt x="1159" y="1"/>
                    </a:moveTo>
                    <a:cubicBezTo>
                      <a:pt x="280" y="1"/>
                      <a:pt x="1" y="1027"/>
                      <a:pt x="49" y="1609"/>
                    </a:cubicBezTo>
                    <a:cubicBezTo>
                      <a:pt x="99" y="1934"/>
                      <a:pt x="225" y="2260"/>
                      <a:pt x="525" y="2461"/>
                    </a:cubicBezTo>
                    <a:cubicBezTo>
                      <a:pt x="720" y="2606"/>
                      <a:pt x="977" y="2689"/>
                      <a:pt x="1229" y="2689"/>
                    </a:cubicBezTo>
                    <a:cubicBezTo>
                      <a:pt x="1367" y="2689"/>
                      <a:pt x="1504" y="2664"/>
                      <a:pt x="1628" y="2611"/>
                    </a:cubicBezTo>
                    <a:cubicBezTo>
                      <a:pt x="1904" y="2461"/>
                      <a:pt x="2029" y="2185"/>
                      <a:pt x="2130" y="1934"/>
                    </a:cubicBezTo>
                    <a:cubicBezTo>
                      <a:pt x="2305" y="1358"/>
                      <a:pt x="2280" y="681"/>
                      <a:pt x="1804" y="255"/>
                    </a:cubicBezTo>
                    <a:cubicBezTo>
                      <a:pt x="1653" y="130"/>
                      <a:pt x="1478" y="30"/>
                      <a:pt x="1252" y="4"/>
                    </a:cubicBezTo>
                    <a:cubicBezTo>
                      <a:pt x="1221" y="2"/>
                      <a:pt x="1189" y="1"/>
                      <a:pt x="1159"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2;p31">
                <a:extLst>
                  <a:ext uri="{FF2B5EF4-FFF2-40B4-BE49-F238E27FC236}">
                    <a16:creationId xmlns="" xmlns:a16="http://schemas.microsoft.com/office/drawing/2014/main" id="{B38F1F13-9519-446A-ACDD-D9594C458602}"/>
                  </a:ext>
                </a:extLst>
              </p:cNvPr>
              <p:cNvSpPr/>
              <p:nvPr/>
            </p:nvSpPr>
            <p:spPr>
              <a:xfrm>
                <a:off x="2373000" y="1010575"/>
                <a:ext cx="57625" cy="67075"/>
              </a:xfrm>
              <a:custGeom>
                <a:avLst/>
                <a:gdLst/>
                <a:ahLst/>
                <a:cxnLst/>
                <a:rect l="l" t="t" r="r" b="b"/>
                <a:pathLst>
                  <a:path w="2305" h="2683" extrusionOk="0">
                    <a:moveTo>
                      <a:pt x="1158" y="1"/>
                    </a:moveTo>
                    <a:cubicBezTo>
                      <a:pt x="280" y="1"/>
                      <a:pt x="0" y="1026"/>
                      <a:pt x="49" y="1583"/>
                    </a:cubicBezTo>
                    <a:cubicBezTo>
                      <a:pt x="99" y="1909"/>
                      <a:pt x="224" y="2235"/>
                      <a:pt x="525" y="2461"/>
                    </a:cubicBezTo>
                    <a:cubicBezTo>
                      <a:pt x="712" y="2601"/>
                      <a:pt x="957" y="2683"/>
                      <a:pt x="1199" y="2683"/>
                    </a:cubicBezTo>
                    <a:cubicBezTo>
                      <a:pt x="1347" y="2683"/>
                      <a:pt x="1495" y="2652"/>
                      <a:pt x="1628" y="2586"/>
                    </a:cubicBezTo>
                    <a:cubicBezTo>
                      <a:pt x="1903" y="2461"/>
                      <a:pt x="2029" y="2185"/>
                      <a:pt x="2129" y="1909"/>
                    </a:cubicBezTo>
                    <a:cubicBezTo>
                      <a:pt x="2304" y="1358"/>
                      <a:pt x="2279" y="681"/>
                      <a:pt x="1803" y="230"/>
                    </a:cubicBezTo>
                    <a:cubicBezTo>
                      <a:pt x="1653" y="105"/>
                      <a:pt x="1477" y="4"/>
                      <a:pt x="1252" y="4"/>
                    </a:cubicBezTo>
                    <a:cubicBezTo>
                      <a:pt x="1220" y="2"/>
                      <a:pt x="1189" y="1"/>
                      <a:pt x="1158"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3;p31">
                <a:extLst>
                  <a:ext uri="{FF2B5EF4-FFF2-40B4-BE49-F238E27FC236}">
                    <a16:creationId xmlns="" xmlns:a16="http://schemas.microsoft.com/office/drawing/2014/main" id="{34A370F2-DB80-49EE-BE88-9DF7243EEC12}"/>
                  </a:ext>
                </a:extLst>
              </p:cNvPr>
              <p:cNvSpPr/>
              <p:nvPr/>
            </p:nvSpPr>
            <p:spPr>
              <a:xfrm>
                <a:off x="1960050" y="1062650"/>
                <a:ext cx="150400" cy="147325"/>
              </a:xfrm>
              <a:custGeom>
                <a:avLst/>
                <a:gdLst/>
                <a:ahLst/>
                <a:cxnLst/>
                <a:rect l="l" t="t" r="r" b="b"/>
                <a:pathLst>
                  <a:path w="6016" h="5893" extrusionOk="0">
                    <a:moveTo>
                      <a:pt x="3015" y="0"/>
                    </a:moveTo>
                    <a:cubicBezTo>
                      <a:pt x="1427" y="0"/>
                      <a:pt x="99" y="1261"/>
                      <a:pt x="50" y="2859"/>
                    </a:cubicBezTo>
                    <a:cubicBezTo>
                      <a:pt x="0" y="4488"/>
                      <a:pt x="1278" y="5841"/>
                      <a:pt x="2907" y="5891"/>
                    </a:cubicBezTo>
                    <a:cubicBezTo>
                      <a:pt x="2938" y="5892"/>
                      <a:pt x="2969" y="5893"/>
                      <a:pt x="3000" y="5893"/>
                    </a:cubicBezTo>
                    <a:cubicBezTo>
                      <a:pt x="4588" y="5893"/>
                      <a:pt x="5916" y="4632"/>
                      <a:pt x="5965" y="3034"/>
                    </a:cubicBezTo>
                    <a:cubicBezTo>
                      <a:pt x="6015" y="1405"/>
                      <a:pt x="4737" y="52"/>
                      <a:pt x="3108" y="2"/>
                    </a:cubicBezTo>
                    <a:cubicBezTo>
                      <a:pt x="3077" y="1"/>
                      <a:pt x="3046" y="0"/>
                      <a:pt x="3015" y="0"/>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4;p31">
                <a:extLst>
                  <a:ext uri="{FF2B5EF4-FFF2-40B4-BE49-F238E27FC236}">
                    <a16:creationId xmlns="" xmlns:a16="http://schemas.microsoft.com/office/drawing/2014/main" id="{B5754AA5-3AEC-4C84-ABB0-9BC5339A46DB}"/>
                  </a:ext>
                </a:extLst>
              </p:cNvPr>
              <p:cNvSpPr/>
              <p:nvPr/>
            </p:nvSpPr>
            <p:spPr>
              <a:xfrm>
                <a:off x="2430600" y="1044475"/>
                <a:ext cx="149775" cy="147975"/>
              </a:xfrm>
              <a:custGeom>
                <a:avLst/>
                <a:gdLst/>
                <a:ahLst/>
                <a:cxnLst/>
                <a:rect l="l" t="t" r="r" b="b"/>
                <a:pathLst>
                  <a:path w="5991" h="5919" extrusionOk="0">
                    <a:moveTo>
                      <a:pt x="2990" y="0"/>
                    </a:moveTo>
                    <a:cubicBezTo>
                      <a:pt x="1403" y="0"/>
                      <a:pt x="100" y="1261"/>
                      <a:pt x="50" y="2859"/>
                    </a:cubicBezTo>
                    <a:cubicBezTo>
                      <a:pt x="0" y="4488"/>
                      <a:pt x="1278" y="5867"/>
                      <a:pt x="2908" y="5917"/>
                    </a:cubicBezTo>
                    <a:cubicBezTo>
                      <a:pt x="2939" y="5918"/>
                      <a:pt x="2969" y="5918"/>
                      <a:pt x="3000" y="5918"/>
                    </a:cubicBezTo>
                    <a:cubicBezTo>
                      <a:pt x="4588" y="5918"/>
                      <a:pt x="5891" y="4658"/>
                      <a:pt x="5940" y="3059"/>
                    </a:cubicBezTo>
                    <a:cubicBezTo>
                      <a:pt x="5990" y="1430"/>
                      <a:pt x="4712" y="52"/>
                      <a:pt x="3083" y="2"/>
                    </a:cubicBezTo>
                    <a:cubicBezTo>
                      <a:pt x="3052" y="1"/>
                      <a:pt x="3021" y="0"/>
                      <a:pt x="2990" y="0"/>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395;p31">
              <a:extLst>
                <a:ext uri="{FF2B5EF4-FFF2-40B4-BE49-F238E27FC236}">
                  <a16:creationId xmlns="" xmlns:a16="http://schemas.microsoft.com/office/drawing/2014/main" id="{1A02EAA1-5277-414F-96A5-6EF39BD4FC87}"/>
                </a:ext>
              </a:extLst>
            </p:cNvPr>
            <p:cNvGrpSpPr/>
            <p:nvPr/>
          </p:nvGrpSpPr>
          <p:grpSpPr>
            <a:xfrm rot="6325981">
              <a:off x="8094812" y="3832033"/>
              <a:ext cx="864111" cy="672943"/>
              <a:chOff x="1530147" y="3725108"/>
              <a:chExt cx="864149" cy="672973"/>
            </a:xfrm>
          </p:grpSpPr>
          <p:sp>
            <p:nvSpPr>
              <p:cNvPr id="15" name="Google Shape;1396;p31">
                <a:extLst>
                  <a:ext uri="{FF2B5EF4-FFF2-40B4-BE49-F238E27FC236}">
                    <a16:creationId xmlns="" xmlns:a16="http://schemas.microsoft.com/office/drawing/2014/main" id="{070797D6-2B8A-44ED-AB1F-A9099CC3DA37}"/>
                  </a:ext>
                </a:extLst>
              </p:cNvPr>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7;p31">
                <a:extLst>
                  <a:ext uri="{FF2B5EF4-FFF2-40B4-BE49-F238E27FC236}">
                    <a16:creationId xmlns="" xmlns:a16="http://schemas.microsoft.com/office/drawing/2014/main" id="{61179685-3BBA-4358-BBDA-0F911E2F38B1}"/>
                  </a:ext>
                </a:extLst>
              </p:cNvPr>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8;p31">
                <a:extLst>
                  <a:ext uri="{FF2B5EF4-FFF2-40B4-BE49-F238E27FC236}">
                    <a16:creationId xmlns="" xmlns:a16="http://schemas.microsoft.com/office/drawing/2014/main" id="{5230BAB3-F0BF-46A1-BD76-E9F0B6CAE9C5}"/>
                  </a:ext>
                </a:extLst>
              </p:cNvPr>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99;p31">
                <a:extLst>
                  <a:ext uri="{FF2B5EF4-FFF2-40B4-BE49-F238E27FC236}">
                    <a16:creationId xmlns="" xmlns:a16="http://schemas.microsoft.com/office/drawing/2014/main" id="{8F5CD37F-35A7-4B1D-826F-D91BF90CE42F}"/>
                  </a:ext>
                </a:extLst>
              </p:cNvPr>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0;p31">
                <a:extLst>
                  <a:ext uri="{FF2B5EF4-FFF2-40B4-BE49-F238E27FC236}">
                    <a16:creationId xmlns="" xmlns:a16="http://schemas.microsoft.com/office/drawing/2014/main" id="{8E1517F0-495E-4C62-9994-1856EB89D3B5}"/>
                  </a:ext>
                </a:extLst>
              </p:cNvPr>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 name="Google Shape;1401;p31">
            <a:extLst>
              <a:ext uri="{FF2B5EF4-FFF2-40B4-BE49-F238E27FC236}">
                <a16:creationId xmlns="" xmlns:a16="http://schemas.microsoft.com/office/drawing/2014/main" id="{881CFF13-25E3-4D16-A577-D950D14BD862}"/>
              </a:ext>
            </a:extLst>
          </p:cNvPr>
          <p:cNvGrpSpPr/>
          <p:nvPr/>
        </p:nvGrpSpPr>
        <p:grpSpPr>
          <a:xfrm>
            <a:off x="48756" y="3701847"/>
            <a:ext cx="1135552" cy="1494158"/>
            <a:chOff x="226730" y="1387245"/>
            <a:chExt cx="2498315" cy="3287280"/>
          </a:xfrm>
        </p:grpSpPr>
        <p:grpSp>
          <p:nvGrpSpPr>
            <p:cNvPr id="48" name="Google Shape;1402;p31">
              <a:extLst>
                <a:ext uri="{FF2B5EF4-FFF2-40B4-BE49-F238E27FC236}">
                  <a16:creationId xmlns="" xmlns:a16="http://schemas.microsoft.com/office/drawing/2014/main" id="{580E36C6-044A-45C7-A620-041E16A3F6B2}"/>
                </a:ext>
              </a:extLst>
            </p:cNvPr>
            <p:cNvGrpSpPr/>
            <p:nvPr/>
          </p:nvGrpSpPr>
          <p:grpSpPr>
            <a:xfrm rot="4080496" flipH="1">
              <a:off x="1193136" y="1665964"/>
              <a:ext cx="1298435" cy="1033661"/>
              <a:chOff x="8757948" y="1920174"/>
              <a:chExt cx="1090443" cy="865316"/>
            </a:xfrm>
          </p:grpSpPr>
          <p:sp>
            <p:nvSpPr>
              <p:cNvPr id="135" name="Google Shape;1403;p31">
                <a:extLst>
                  <a:ext uri="{FF2B5EF4-FFF2-40B4-BE49-F238E27FC236}">
                    <a16:creationId xmlns="" xmlns:a16="http://schemas.microsoft.com/office/drawing/2014/main" id="{BED64123-D740-4EF1-B120-40C42E0A413D}"/>
                  </a:ext>
                </a:extLst>
              </p:cNvPr>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404;p31">
                <a:extLst>
                  <a:ext uri="{FF2B5EF4-FFF2-40B4-BE49-F238E27FC236}">
                    <a16:creationId xmlns="" xmlns:a16="http://schemas.microsoft.com/office/drawing/2014/main" id="{39E5FBA2-FE3D-4919-9BE3-CBCA50C4443A}"/>
                  </a:ext>
                </a:extLst>
              </p:cNvPr>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405;p31">
                <a:extLst>
                  <a:ext uri="{FF2B5EF4-FFF2-40B4-BE49-F238E27FC236}">
                    <a16:creationId xmlns="" xmlns:a16="http://schemas.microsoft.com/office/drawing/2014/main" id="{61D7352E-9CFF-408E-A92F-656C1B7C1BAF}"/>
                  </a:ext>
                </a:extLst>
              </p:cNvPr>
              <p:cNvSpPr/>
              <p:nvPr/>
            </p:nvSpPr>
            <p:spPr>
              <a:xfrm flipH="1">
                <a:off x="8831994" y="2476592"/>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406;p31">
                <a:extLst>
                  <a:ext uri="{FF2B5EF4-FFF2-40B4-BE49-F238E27FC236}">
                    <a16:creationId xmlns="" xmlns:a16="http://schemas.microsoft.com/office/drawing/2014/main" id="{A1033D12-1357-49E9-AC23-3D35DBFD86A6}"/>
                  </a:ext>
                </a:extLst>
              </p:cNvPr>
              <p:cNvSpPr/>
              <p:nvPr/>
            </p:nvSpPr>
            <p:spPr>
              <a:xfrm flipH="1">
                <a:off x="8944010" y="2344672"/>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407;p31">
                <a:extLst>
                  <a:ext uri="{FF2B5EF4-FFF2-40B4-BE49-F238E27FC236}">
                    <a16:creationId xmlns="" xmlns:a16="http://schemas.microsoft.com/office/drawing/2014/main" id="{B5F05E12-668F-4ECB-B8FC-BE8CF480C228}"/>
                  </a:ext>
                </a:extLst>
              </p:cNvPr>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8;p31">
                <a:extLst>
                  <a:ext uri="{FF2B5EF4-FFF2-40B4-BE49-F238E27FC236}">
                    <a16:creationId xmlns="" xmlns:a16="http://schemas.microsoft.com/office/drawing/2014/main" id="{DCD262B8-F2E1-4A7B-B0CA-0EE16180A690}"/>
                  </a:ext>
                </a:extLst>
              </p:cNvPr>
              <p:cNvSpPr/>
              <p:nvPr/>
            </p:nvSpPr>
            <p:spPr>
              <a:xfrm flipH="1">
                <a:off x="9317732" y="2105609"/>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09;p31">
                <a:extLst>
                  <a:ext uri="{FF2B5EF4-FFF2-40B4-BE49-F238E27FC236}">
                    <a16:creationId xmlns="" xmlns:a16="http://schemas.microsoft.com/office/drawing/2014/main" id="{B2D1D3BD-BC3B-4C9F-B641-544283A7527D}"/>
                  </a:ext>
                </a:extLst>
              </p:cNvPr>
              <p:cNvSpPr/>
              <p:nvPr/>
            </p:nvSpPr>
            <p:spPr>
              <a:xfrm flipH="1">
                <a:off x="9470533" y="198069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10;p31">
                <a:extLst>
                  <a:ext uri="{FF2B5EF4-FFF2-40B4-BE49-F238E27FC236}">
                    <a16:creationId xmlns="" xmlns:a16="http://schemas.microsoft.com/office/drawing/2014/main" id="{8F1AAD64-3E1C-4CF6-8E11-AACD10DFACF7}"/>
                  </a:ext>
                </a:extLst>
              </p:cNvPr>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11;p31">
                <a:extLst>
                  <a:ext uri="{FF2B5EF4-FFF2-40B4-BE49-F238E27FC236}">
                    <a16:creationId xmlns="" xmlns:a16="http://schemas.microsoft.com/office/drawing/2014/main" id="{9DE7EE47-68B0-467A-B250-11A0C20D94AF}"/>
                  </a:ext>
                </a:extLst>
              </p:cNvPr>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12;p31">
                <a:extLst>
                  <a:ext uri="{FF2B5EF4-FFF2-40B4-BE49-F238E27FC236}">
                    <a16:creationId xmlns="" xmlns:a16="http://schemas.microsoft.com/office/drawing/2014/main" id="{BAADF8E1-9796-4E7D-8EC7-B0575B0A7898}"/>
                  </a:ext>
                </a:extLst>
              </p:cNvPr>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13;p31">
                <a:extLst>
                  <a:ext uri="{FF2B5EF4-FFF2-40B4-BE49-F238E27FC236}">
                    <a16:creationId xmlns="" xmlns:a16="http://schemas.microsoft.com/office/drawing/2014/main" id="{FA425A47-071D-471F-AABC-284E3F69610C}"/>
                  </a:ext>
                </a:extLst>
              </p:cNvPr>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14;p31">
                <a:extLst>
                  <a:ext uri="{FF2B5EF4-FFF2-40B4-BE49-F238E27FC236}">
                    <a16:creationId xmlns="" xmlns:a16="http://schemas.microsoft.com/office/drawing/2014/main" id="{46FFC1C9-0ECE-4541-8DD7-4EE0607A63C8}"/>
                  </a:ext>
                </a:extLst>
              </p:cNvPr>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15;p31">
                <a:extLst>
                  <a:ext uri="{FF2B5EF4-FFF2-40B4-BE49-F238E27FC236}">
                    <a16:creationId xmlns="" xmlns:a16="http://schemas.microsoft.com/office/drawing/2014/main" id="{39887666-8F44-400B-BC6B-2D2060B0EE56}"/>
                  </a:ext>
                </a:extLst>
              </p:cNvPr>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16;p31">
                <a:extLst>
                  <a:ext uri="{FF2B5EF4-FFF2-40B4-BE49-F238E27FC236}">
                    <a16:creationId xmlns="" xmlns:a16="http://schemas.microsoft.com/office/drawing/2014/main" id="{B8E1184B-D7A6-4ED0-BECD-72843D913538}"/>
                  </a:ext>
                </a:extLst>
              </p:cNvPr>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17;p31">
                <a:extLst>
                  <a:ext uri="{FF2B5EF4-FFF2-40B4-BE49-F238E27FC236}">
                    <a16:creationId xmlns="" xmlns:a16="http://schemas.microsoft.com/office/drawing/2014/main" id="{6FE9A46B-7520-4C2C-ABEC-20D258FDD25C}"/>
                  </a:ext>
                </a:extLst>
              </p:cNvPr>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418;p31">
                <a:extLst>
                  <a:ext uri="{FF2B5EF4-FFF2-40B4-BE49-F238E27FC236}">
                    <a16:creationId xmlns="" xmlns:a16="http://schemas.microsoft.com/office/drawing/2014/main" id="{452A95FA-54D6-4727-B040-2E2D1CCA7BC1}"/>
                  </a:ext>
                </a:extLst>
              </p:cNvPr>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419;p31">
                <a:extLst>
                  <a:ext uri="{FF2B5EF4-FFF2-40B4-BE49-F238E27FC236}">
                    <a16:creationId xmlns="" xmlns:a16="http://schemas.microsoft.com/office/drawing/2014/main" id="{61E6B7E4-AD84-4994-AFED-99E0E9B30390}"/>
                  </a:ext>
                </a:extLst>
              </p:cNvPr>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420;p31">
                <a:extLst>
                  <a:ext uri="{FF2B5EF4-FFF2-40B4-BE49-F238E27FC236}">
                    <a16:creationId xmlns="" xmlns:a16="http://schemas.microsoft.com/office/drawing/2014/main" id="{F786FABC-016A-4699-933A-F840AFDAB768}"/>
                  </a:ext>
                </a:extLst>
              </p:cNvPr>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1421;p31">
              <a:extLst>
                <a:ext uri="{FF2B5EF4-FFF2-40B4-BE49-F238E27FC236}">
                  <a16:creationId xmlns="" xmlns:a16="http://schemas.microsoft.com/office/drawing/2014/main" id="{FE5A8B50-EF1F-45E0-8C0F-729DA4FD6176}"/>
                </a:ext>
              </a:extLst>
            </p:cNvPr>
            <p:cNvGrpSpPr/>
            <p:nvPr/>
          </p:nvGrpSpPr>
          <p:grpSpPr>
            <a:xfrm rot="-4230990">
              <a:off x="357247" y="2464241"/>
              <a:ext cx="1482975" cy="1176808"/>
              <a:chOff x="8757948" y="1920174"/>
              <a:chExt cx="1090443" cy="865316"/>
            </a:xfrm>
          </p:grpSpPr>
          <p:sp>
            <p:nvSpPr>
              <p:cNvPr id="113" name="Google Shape;1422;p31">
                <a:extLst>
                  <a:ext uri="{FF2B5EF4-FFF2-40B4-BE49-F238E27FC236}">
                    <a16:creationId xmlns="" xmlns:a16="http://schemas.microsoft.com/office/drawing/2014/main" id="{B9344D41-5437-42FE-8556-1E0AA89BA871}"/>
                  </a:ext>
                </a:extLst>
              </p:cNvPr>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23;p31">
                <a:extLst>
                  <a:ext uri="{FF2B5EF4-FFF2-40B4-BE49-F238E27FC236}">
                    <a16:creationId xmlns="" xmlns:a16="http://schemas.microsoft.com/office/drawing/2014/main" id="{F8E262A3-5281-4BCA-9341-84A5717F23FC}"/>
                  </a:ext>
                </a:extLst>
              </p:cNvPr>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24;p31">
                <a:extLst>
                  <a:ext uri="{FF2B5EF4-FFF2-40B4-BE49-F238E27FC236}">
                    <a16:creationId xmlns="" xmlns:a16="http://schemas.microsoft.com/office/drawing/2014/main" id="{5D2AD1C8-80CB-434E-821F-F19BA86C91FD}"/>
                  </a:ext>
                </a:extLst>
              </p:cNvPr>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25;p31">
                <a:extLst>
                  <a:ext uri="{FF2B5EF4-FFF2-40B4-BE49-F238E27FC236}">
                    <a16:creationId xmlns="" xmlns:a16="http://schemas.microsoft.com/office/drawing/2014/main" id="{44B3CE73-D6A8-43AD-BD12-0452903516A9}"/>
                  </a:ext>
                </a:extLst>
              </p:cNvPr>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26;p31">
                <a:extLst>
                  <a:ext uri="{FF2B5EF4-FFF2-40B4-BE49-F238E27FC236}">
                    <a16:creationId xmlns="" xmlns:a16="http://schemas.microsoft.com/office/drawing/2014/main" id="{BF77044A-22A5-4CDD-8738-F2ED9C015550}"/>
                  </a:ext>
                </a:extLst>
              </p:cNvPr>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27;p31">
                <a:extLst>
                  <a:ext uri="{FF2B5EF4-FFF2-40B4-BE49-F238E27FC236}">
                    <a16:creationId xmlns="" xmlns:a16="http://schemas.microsoft.com/office/drawing/2014/main" id="{5567779C-47BB-410B-BF38-820BE5004357}"/>
                  </a:ext>
                </a:extLst>
              </p:cNvPr>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28;p31">
                <a:extLst>
                  <a:ext uri="{FF2B5EF4-FFF2-40B4-BE49-F238E27FC236}">
                    <a16:creationId xmlns="" xmlns:a16="http://schemas.microsoft.com/office/drawing/2014/main" id="{407852B8-6E33-4ED2-853C-90FA4C93F44E}"/>
                  </a:ext>
                </a:extLst>
              </p:cNvPr>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29;p31">
                <a:extLst>
                  <a:ext uri="{FF2B5EF4-FFF2-40B4-BE49-F238E27FC236}">
                    <a16:creationId xmlns="" xmlns:a16="http://schemas.microsoft.com/office/drawing/2014/main" id="{DF7E26AF-AFD6-4A6D-84C8-02E58851836A}"/>
                  </a:ext>
                </a:extLst>
              </p:cNvPr>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30;p31">
                <a:extLst>
                  <a:ext uri="{FF2B5EF4-FFF2-40B4-BE49-F238E27FC236}">
                    <a16:creationId xmlns="" xmlns:a16="http://schemas.microsoft.com/office/drawing/2014/main" id="{0E5043AC-2CE8-48BD-AD5B-C50D48D3505B}"/>
                  </a:ext>
                </a:extLst>
              </p:cNvPr>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31;p31">
                <a:extLst>
                  <a:ext uri="{FF2B5EF4-FFF2-40B4-BE49-F238E27FC236}">
                    <a16:creationId xmlns="" xmlns:a16="http://schemas.microsoft.com/office/drawing/2014/main" id="{9CDEEE6D-A01C-42EE-BE39-3CFDE4F8C842}"/>
                  </a:ext>
                </a:extLst>
              </p:cNvPr>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32;p31">
                <a:extLst>
                  <a:ext uri="{FF2B5EF4-FFF2-40B4-BE49-F238E27FC236}">
                    <a16:creationId xmlns="" xmlns:a16="http://schemas.microsoft.com/office/drawing/2014/main" id="{ED870729-BC51-4666-8935-DD72B1369376}"/>
                  </a:ext>
                </a:extLst>
              </p:cNvPr>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33;p31">
                <a:extLst>
                  <a:ext uri="{FF2B5EF4-FFF2-40B4-BE49-F238E27FC236}">
                    <a16:creationId xmlns="" xmlns:a16="http://schemas.microsoft.com/office/drawing/2014/main" id="{0807D67A-6FB3-4209-A10B-8BFA55129384}"/>
                  </a:ext>
                </a:extLst>
              </p:cNvPr>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34;p31">
                <a:extLst>
                  <a:ext uri="{FF2B5EF4-FFF2-40B4-BE49-F238E27FC236}">
                    <a16:creationId xmlns="" xmlns:a16="http://schemas.microsoft.com/office/drawing/2014/main" id="{F82EA731-D024-4C0F-8707-E9EEB83921BA}"/>
                  </a:ext>
                </a:extLst>
              </p:cNvPr>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35;p31">
                <a:extLst>
                  <a:ext uri="{FF2B5EF4-FFF2-40B4-BE49-F238E27FC236}">
                    <a16:creationId xmlns="" xmlns:a16="http://schemas.microsoft.com/office/drawing/2014/main" id="{3C7E3D25-8F7C-4F62-8A07-B7F09B054FB2}"/>
                  </a:ext>
                </a:extLst>
              </p:cNvPr>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36;p31">
                <a:extLst>
                  <a:ext uri="{FF2B5EF4-FFF2-40B4-BE49-F238E27FC236}">
                    <a16:creationId xmlns="" xmlns:a16="http://schemas.microsoft.com/office/drawing/2014/main" id="{6E9E1256-B3EE-4A6C-91D0-2A5DFEC1592A}"/>
                  </a:ext>
                </a:extLst>
              </p:cNvPr>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37;p31">
                <a:extLst>
                  <a:ext uri="{FF2B5EF4-FFF2-40B4-BE49-F238E27FC236}">
                    <a16:creationId xmlns="" xmlns:a16="http://schemas.microsoft.com/office/drawing/2014/main" id="{66FC54DE-4A81-4B00-B85E-54E574DB4F4F}"/>
                  </a:ext>
                </a:extLst>
              </p:cNvPr>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38;p31">
                <a:extLst>
                  <a:ext uri="{FF2B5EF4-FFF2-40B4-BE49-F238E27FC236}">
                    <a16:creationId xmlns="" xmlns:a16="http://schemas.microsoft.com/office/drawing/2014/main" id="{A8F5D574-4B5D-41BA-95B3-04C38322F938}"/>
                  </a:ext>
                </a:extLst>
              </p:cNvPr>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39;p31">
                <a:extLst>
                  <a:ext uri="{FF2B5EF4-FFF2-40B4-BE49-F238E27FC236}">
                    <a16:creationId xmlns="" xmlns:a16="http://schemas.microsoft.com/office/drawing/2014/main" id="{718E858A-88D0-4E01-A69B-C4A8C538859A}"/>
                  </a:ext>
                </a:extLst>
              </p:cNvPr>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40;p31">
                <a:extLst>
                  <a:ext uri="{FF2B5EF4-FFF2-40B4-BE49-F238E27FC236}">
                    <a16:creationId xmlns="" xmlns:a16="http://schemas.microsoft.com/office/drawing/2014/main" id="{771F1DCE-F867-44FA-B14C-BFEEA0013C61}"/>
                  </a:ext>
                </a:extLst>
              </p:cNvPr>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441;p31">
                <a:extLst>
                  <a:ext uri="{FF2B5EF4-FFF2-40B4-BE49-F238E27FC236}">
                    <a16:creationId xmlns="" xmlns:a16="http://schemas.microsoft.com/office/drawing/2014/main" id="{1CB1D7D7-60BD-4CD9-8D13-210BA4C55263}"/>
                  </a:ext>
                </a:extLst>
              </p:cNvPr>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442;p31">
                <a:extLst>
                  <a:ext uri="{FF2B5EF4-FFF2-40B4-BE49-F238E27FC236}">
                    <a16:creationId xmlns="" xmlns:a16="http://schemas.microsoft.com/office/drawing/2014/main" id="{586A6A5A-B671-4EFF-AEFE-D54583823D60}"/>
                  </a:ext>
                </a:extLst>
              </p:cNvPr>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443;p31">
                <a:extLst>
                  <a:ext uri="{FF2B5EF4-FFF2-40B4-BE49-F238E27FC236}">
                    <a16:creationId xmlns="" xmlns:a16="http://schemas.microsoft.com/office/drawing/2014/main" id="{E4E8561B-C228-48A7-A515-94E082E54F07}"/>
                  </a:ext>
                </a:extLst>
              </p:cNvPr>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444;p31">
              <a:extLst>
                <a:ext uri="{FF2B5EF4-FFF2-40B4-BE49-F238E27FC236}">
                  <a16:creationId xmlns="" xmlns:a16="http://schemas.microsoft.com/office/drawing/2014/main" id="{2F871D0C-5932-47B5-B977-7E60086479DD}"/>
                </a:ext>
              </a:extLst>
            </p:cNvPr>
            <p:cNvGrpSpPr/>
            <p:nvPr/>
          </p:nvGrpSpPr>
          <p:grpSpPr>
            <a:xfrm rot="4157544">
              <a:off x="366692" y="3299025"/>
              <a:ext cx="890276" cy="685357"/>
              <a:chOff x="8267893" y="1920039"/>
              <a:chExt cx="890274" cy="685355"/>
            </a:xfrm>
          </p:grpSpPr>
          <p:sp>
            <p:nvSpPr>
              <p:cNvPr id="108" name="Google Shape;1445;p31">
                <a:extLst>
                  <a:ext uri="{FF2B5EF4-FFF2-40B4-BE49-F238E27FC236}">
                    <a16:creationId xmlns="" xmlns:a16="http://schemas.microsoft.com/office/drawing/2014/main" id="{FD7A0DC0-FF5C-478F-936B-7C20B70A219D}"/>
                  </a:ext>
                </a:extLst>
              </p:cNvPr>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6;p31">
                <a:extLst>
                  <a:ext uri="{FF2B5EF4-FFF2-40B4-BE49-F238E27FC236}">
                    <a16:creationId xmlns="" xmlns:a16="http://schemas.microsoft.com/office/drawing/2014/main" id="{C1629BEF-59CE-48A5-955B-5AE6BB494B24}"/>
                  </a:ext>
                </a:extLst>
              </p:cNvPr>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7;p31">
                <a:extLst>
                  <a:ext uri="{FF2B5EF4-FFF2-40B4-BE49-F238E27FC236}">
                    <a16:creationId xmlns="" xmlns:a16="http://schemas.microsoft.com/office/drawing/2014/main" id="{2D04839F-B457-41DC-BA0B-6C08B6F46326}"/>
                  </a:ext>
                </a:extLst>
              </p:cNvPr>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8;p31">
                <a:extLst>
                  <a:ext uri="{FF2B5EF4-FFF2-40B4-BE49-F238E27FC236}">
                    <a16:creationId xmlns="" xmlns:a16="http://schemas.microsoft.com/office/drawing/2014/main" id="{02EB8295-019B-4E2E-951B-533C8E9A7A3A}"/>
                  </a:ext>
                </a:extLst>
              </p:cNvPr>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49;p31">
                <a:extLst>
                  <a:ext uri="{FF2B5EF4-FFF2-40B4-BE49-F238E27FC236}">
                    <a16:creationId xmlns="" xmlns:a16="http://schemas.microsoft.com/office/drawing/2014/main" id="{47EEF4FA-970D-4907-BD49-C1A6C1B8A95C}"/>
                  </a:ext>
                </a:extLst>
              </p:cNvPr>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450;p31">
              <a:extLst>
                <a:ext uri="{FF2B5EF4-FFF2-40B4-BE49-F238E27FC236}">
                  <a16:creationId xmlns="" xmlns:a16="http://schemas.microsoft.com/office/drawing/2014/main" id="{83F76B3D-86FE-420B-B795-4C9095DFD564}"/>
                </a:ext>
              </a:extLst>
            </p:cNvPr>
            <p:cNvGrpSpPr/>
            <p:nvPr/>
          </p:nvGrpSpPr>
          <p:grpSpPr>
            <a:xfrm rot="-1376712">
              <a:off x="1782770" y="3182758"/>
              <a:ext cx="844998" cy="670544"/>
              <a:chOff x="8757948" y="1920174"/>
              <a:chExt cx="1090443" cy="865316"/>
            </a:xfrm>
          </p:grpSpPr>
          <p:sp>
            <p:nvSpPr>
              <p:cNvPr id="90" name="Google Shape;1451;p31">
                <a:extLst>
                  <a:ext uri="{FF2B5EF4-FFF2-40B4-BE49-F238E27FC236}">
                    <a16:creationId xmlns="" xmlns:a16="http://schemas.microsoft.com/office/drawing/2014/main" id="{20F85D94-F253-45E1-8951-2711CC843D36}"/>
                  </a:ext>
                </a:extLst>
              </p:cNvPr>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52;p31">
                <a:extLst>
                  <a:ext uri="{FF2B5EF4-FFF2-40B4-BE49-F238E27FC236}">
                    <a16:creationId xmlns="" xmlns:a16="http://schemas.microsoft.com/office/drawing/2014/main" id="{6383D929-D828-4A77-9376-C46E1C5BF4D2}"/>
                  </a:ext>
                </a:extLst>
              </p:cNvPr>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53;p31">
                <a:extLst>
                  <a:ext uri="{FF2B5EF4-FFF2-40B4-BE49-F238E27FC236}">
                    <a16:creationId xmlns="" xmlns:a16="http://schemas.microsoft.com/office/drawing/2014/main" id="{783236D9-6287-4A93-B074-414356904B95}"/>
                  </a:ext>
                </a:extLst>
              </p:cNvPr>
              <p:cNvSpPr/>
              <p:nvPr/>
            </p:nvSpPr>
            <p:spPr>
              <a:xfrm flipH="1">
                <a:off x="8831994" y="2476592"/>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54;p31">
                <a:extLst>
                  <a:ext uri="{FF2B5EF4-FFF2-40B4-BE49-F238E27FC236}">
                    <a16:creationId xmlns="" xmlns:a16="http://schemas.microsoft.com/office/drawing/2014/main" id="{A8A2D92D-4812-4B62-B089-20CC0C7E73AA}"/>
                  </a:ext>
                </a:extLst>
              </p:cNvPr>
              <p:cNvSpPr/>
              <p:nvPr/>
            </p:nvSpPr>
            <p:spPr>
              <a:xfrm flipH="1">
                <a:off x="8944010" y="2344672"/>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55;p31">
                <a:extLst>
                  <a:ext uri="{FF2B5EF4-FFF2-40B4-BE49-F238E27FC236}">
                    <a16:creationId xmlns="" xmlns:a16="http://schemas.microsoft.com/office/drawing/2014/main" id="{DB45DCE0-C2EB-40C1-A8C5-FC25C7FE238A}"/>
                  </a:ext>
                </a:extLst>
              </p:cNvPr>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56;p31">
                <a:extLst>
                  <a:ext uri="{FF2B5EF4-FFF2-40B4-BE49-F238E27FC236}">
                    <a16:creationId xmlns="" xmlns:a16="http://schemas.microsoft.com/office/drawing/2014/main" id="{050A9AB4-5105-4C14-9F68-7DE05E25F9D1}"/>
                  </a:ext>
                </a:extLst>
              </p:cNvPr>
              <p:cNvSpPr/>
              <p:nvPr/>
            </p:nvSpPr>
            <p:spPr>
              <a:xfrm flipH="1">
                <a:off x="9317732" y="2105609"/>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57;p31">
                <a:extLst>
                  <a:ext uri="{FF2B5EF4-FFF2-40B4-BE49-F238E27FC236}">
                    <a16:creationId xmlns="" xmlns:a16="http://schemas.microsoft.com/office/drawing/2014/main" id="{D16AC7F9-150E-40E0-AD67-A81AE150BE75}"/>
                  </a:ext>
                </a:extLst>
              </p:cNvPr>
              <p:cNvSpPr/>
              <p:nvPr/>
            </p:nvSpPr>
            <p:spPr>
              <a:xfrm flipH="1">
                <a:off x="9470533" y="198069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58;p31">
                <a:extLst>
                  <a:ext uri="{FF2B5EF4-FFF2-40B4-BE49-F238E27FC236}">
                    <a16:creationId xmlns="" xmlns:a16="http://schemas.microsoft.com/office/drawing/2014/main" id="{690EE605-BA25-4813-99E9-F452B8B4941C}"/>
                  </a:ext>
                </a:extLst>
              </p:cNvPr>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59;p31">
                <a:extLst>
                  <a:ext uri="{FF2B5EF4-FFF2-40B4-BE49-F238E27FC236}">
                    <a16:creationId xmlns="" xmlns:a16="http://schemas.microsoft.com/office/drawing/2014/main" id="{B1D0116C-22BB-4C89-8829-2E450A77AD55}"/>
                  </a:ext>
                </a:extLst>
              </p:cNvPr>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60;p31">
                <a:extLst>
                  <a:ext uri="{FF2B5EF4-FFF2-40B4-BE49-F238E27FC236}">
                    <a16:creationId xmlns="" xmlns:a16="http://schemas.microsoft.com/office/drawing/2014/main" id="{D5D8EF97-9E1C-4DCC-9FE8-88CE9461FB51}"/>
                  </a:ext>
                </a:extLst>
              </p:cNvPr>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61;p31">
                <a:extLst>
                  <a:ext uri="{FF2B5EF4-FFF2-40B4-BE49-F238E27FC236}">
                    <a16:creationId xmlns="" xmlns:a16="http://schemas.microsoft.com/office/drawing/2014/main" id="{99B18BD3-C7B4-4D5C-884B-5CF5F9D8BFF5}"/>
                  </a:ext>
                </a:extLst>
              </p:cNvPr>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62;p31">
                <a:extLst>
                  <a:ext uri="{FF2B5EF4-FFF2-40B4-BE49-F238E27FC236}">
                    <a16:creationId xmlns="" xmlns:a16="http://schemas.microsoft.com/office/drawing/2014/main" id="{E3077D8E-555E-4A01-8B19-4A7BD6145B1A}"/>
                  </a:ext>
                </a:extLst>
              </p:cNvPr>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63;p31">
                <a:extLst>
                  <a:ext uri="{FF2B5EF4-FFF2-40B4-BE49-F238E27FC236}">
                    <a16:creationId xmlns="" xmlns:a16="http://schemas.microsoft.com/office/drawing/2014/main" id="{A47F605F-0764-42FF-BB13-AF9A4E2E1CB4}"/>
                  </a:ext>
                </a:extLst>
              </p:cNvPr>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64;p31">
                <a:extLst>
                  <a:ext uri="{FF2B5EF4-FFF2-40B4-BE49-F238E27FC236}">
                    <a16:creationId xmlns="" xmlns:a16="http://schemas.microsoft.com/office/drawing/2014/main" id="{BB67AD4E-DE39-4AF0-B591-651BE6ACEC8F}"/>
                  </a:ext>
                </a:extLst>
              </p:cNvPr>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65;p31">
                <a:extLst>
                  <a:ext uri="{FF2B5EF4-FFF2-40B4-BE49-F238E27FC236}">
                    <a16:creationId xmlns="" xmlns:a16="http://schemas.microsoft.com/office/drawing/2014/main" id="{39EBC431-EB58-4EEF-A5E5-9ABAFD9AF3B5}"/>
                  </a:ext>
                </a:extLst>
              </p:cNvPr>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66;p31">
                <a:extLst>
                  <a:ext uri="{FF2B5EF4-FFF2-40B4-BE49-F238E27FC236}">
                    <a16:creationId xmlns="" xmlns:a16="http://schemas.microsoft.com/office/drawing/2014/main" id="{BFE2402C-1CF3-489C-96C0-B6049E47F83F}"/>
                  </a:ext>
                </a:extLst>
              </p:cNvPr>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67;p31">
                <a:extLst>
                  <a:ext uri="{FF2B5EF4-FFF2-40B4-BE49-F238E27FC236}">
                    <a16:creationId xmlns="" xmlns:a16="http://schemas.microsoft.com/office/drawing/2014/main" id="{007D717B-F24F-4407-9725-6F9E60466F5C}"/>
                  </a:ext>
                </a:extLst>
              </p:cNvPr>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68;p31">
                <a:extLst>
                  <a:ext uri="{FF2B5EF4-FFF2-40B4-BE49-F238E27FC236}">
                    <a16:creationId xmlns="" xmlns:a16="http://schemas.microsoft.com/office/drawing/2014/main" id="{DC0125A9-FCB4-485E-AA94-F3D874923117}"/>
                  </a:ext>
                </a:extLst>
              </p:cNvPr>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1469;p31">
              <a:extLst>
                <a:ext uri="{FF2B5EF4-FFF2-40B4-BE49-F238E27FC236}">
                  <a16:creationId xmlns="" xmlns:a16="http://schemas.microsoft.com/office/drawing/2014/main" id="{D6A89E81-D7A2-4559-9318-C228201D2824}"/>
                </a:ext>
              </a:extLst>
            </p:cNvPr>
            <p:cNvGrpSpPr/>
            <p:nvPr/>
          </p:nvGrpSpPr>
          <p:grpSpPr>
            <a:xfrm flipH="1">
              <a:off x="226730" y="2013570"/>
              <a:ext cx="2051554" cy="2471847"/>
              <a:chOff x="678900" y="3632375"/>
              <a:chExt cx="1610325" cy="1940225"/>
            </a:xfrm>
          </p:grpSpPr>
          <p:sp>
            <p:nvSpPr>
              <p:cNvPr id="60" name="Google Shape;1470;p31">
                <a:extLst>
                  <a:ext uri="{FF2B5EF4-FFF2-40B4-BE49-F238E27FC236}">
                    <a16:creationId xmlns="" xmlns:a16="http://schemas.microsoft.com/office/drawing/2014/main" id="{AC2F42EC-B486-48E3-BFB9-1E0B575AD2A9}"/>
                  </a:ext>
                </a:extLst>
              </p:cNvPr>
              <p:cNvSpPr/>
              <p:nvPr/>
            </p:nvSpPr>
            <p:spPr>
              <a:xfrm>
                <a:off x="780400" y="4816100"/>
                <a:ext cx="328975" cy="240200"/>
              </a:xfrm>
              <a:custGeom>
                <a:avLst/>
                <a:gdLst/>
                <a:ahLst/>
                <a:cxnLst/>
                <a:rect l="l" t="t" r="r" b="b"/>
                <a:pathLst>
                  <a:path w="13159" h="9608" extrusionOk="0">
                    <a:moveTo>
                      <a:pt x="2316" y="0"/>
                    </a:moveTo>
                    <a:cubicBezTo>
                      <a:pt x="2227" y="0"/>
                      <a:pt x="2126" y="18"/>
                      <a:pt x="2006" y="58"/>
                    </a:cubicBezTo>
                    <a:cubicBezTo>
                      <a:pt x="1379" y="234"/>
                      <a:pt x="1029" y="860"/>
                      <a:pt x="778" y="1412"/>
                    </a:cubicBezTo>
                    <a:cubicBezTo>
                      <a:pt x="402" y="2289"/>
                      <a:pt x="1" y="3467"/>
                      <a:pt x="302" y="4419"/>
                    </a:cubicBezTo>
                    <a:cubicBezTo>
                      <a:pt x="602" y="5347"/>
                      <a:pt x="1605" y="6299"/>
                      <a:pt x="2307" y="6976"/>
                    </a:cubicBezTo>
                    <a:cubicBezTo>
                      <a:pt x="3986" y="8580"/>
                      <a:pt x="6542" y="9607"/>
                      <a:pt x="8873" y="9607"/>
                    </a:cubicBezTo>
                    <a:cubicBezTo>
                      <a:pt x="9625" y="9607"/>
                      <a:pt x="10377" y="9532"/>
                      <a:pt x="11054" y="9256"/>
                    </a:cubicBezTo>
                    <a:cubicBezTo>
                      <a:pt x="11755" y="8956"/>
                      <a:pt x="12357" y="8454"/>
                      <a:pt x="12658" y="7753"/>
                    </a:cubicBezTo>
                    <a:cubicBezTo>
                      <a:pt x="12858" y="7352"/>
                      <a:pt x="12958" y="6675"/>
                      <a:pt x="13034" y="6224"/>
                    </a:cubicBezTo>
                    <a:cubicBezTo>
                      <a:pt x="13159" y="5597"/>
                      <a:pt x="12983" y="4895"/>
                      <a:pt x="12507" y="4494"/>
                    </a:cubicBezTo>
                    <a:cubicBezTo>
                      <a:pt x="12207" y="4244"/>
                      <a:pt x="11831" y="4118"/>
                      <a:pt x="11455" y="4018"/>
                    </a:cubicBezTo>
                    <a:cubicBezTo>
                      <a:pt x="11079" y="3930"/>
                      <a:pt x="10715" y="3924"/>
                      <a:pt x="10352" y="3924"/>
                    </a:cubicBezTo>
                    <a:cubicBezTo>
                      <a:pt x="10291" y="3924"/>
                      <a:pt x="10231" y="3924"/>
                      <a:pt x="10170" y="3924"/>
                    </a:cubicBezTo>
                    <a:cubicBezTo>
                      <a:pt x="9867" y="3924"/>
                      <a:pt x="9562" y="3920"/>
                      <a:pt x="9249" y="3868"/>
                    </a:cubicBezTo>
                    <a:cubicBezTo>
                      <a:pt x="8372" y="3717"/>
                      <a:pt x="7520" y="3442"/>
                      <a:pt x="6718" y="3091"/>
                    </a:cubicBezTo>
                    <a:cubicBezTo>
                      <a:pt x="5615" y="2615"/>
                      <a:pt x="4437" y="1963"/>
                      <a:pt x="3535" y="1136"/>
                    </a:cubicBezTo>
                    <a:cubicBezTo>
                      <a:pt x="3409" y="1011"/>
                      <a:pt x="3284" y="885"/>
                      <a:pt x="3159" y="760"/>
                    </a:cubicBezTo>
                    <a:cubicBezTo>
                      <a:pt x="2849" y="389"/>
                      <a:pt x="2727" y="0"/>
                      <a:pt x="2316"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71;p31">
                <a:extLst>
                  <a:ext uri="{FF2B5EF4-FFF2-40B4-BE49-F238E27FC236}">
                    <a16:creationId xmlns="" xmlns:a16="http://schemas.microsoft.com/office/drawing/2014/main" id="{7BCA69E6-CB12-4A0D-9422-BE4E86A84B9E}"/>
                  </a:ext>
                </a:extLst>
              </p:cNvPr>
              <p:cNvSpPr/>
              <p:nvPr/>
            </p:nvSpPr>
            <p:spPr>
              <a:xfrm>
                <a:off x="846825" y="3632375"/>
                <a:ext cx="995650" cy="751600"/>
              </a:xfrm>
              <a:custGeom>
                <a:avLst/>
                <a:gdLst/>
                <a:ahLst/>
                <a:cxnLst/>
                <a:rect l="l" t="t" r="r" b="b"/>
                <a:pathLst>
                  <a:path w="39826" h="30064" extrusionOk="0">
                    <a:moveTo>
                      <a:pt x="19449" y="1"/>
                    </a:moveTo>
                    <a:cubicBezTo>
                      <a:pt x="12040" y="1"/>
                      <a:pt x="5248" y="4371"/>
                      <a:pt x="978" y="10339"/>
                    </a:cubicBezTo>
                    <a:cubicBezTo>
                      <a:pt x="577" y="10891"/>
                      <a:pt x="176" y="11517"/>
                      <a:pt x="1" y="12169"/>
                    </a:cubicBezTo>
                    <a:cubicBezTo>
                      <a:pt x="833" y="10956"/>
                      <a:pt x="2204" y="10258"/>
                      <a:pt x="3626" y="10258"/>
                    </a:cubicBezTo>
                    <a:cubicBezTo>
                      <a:pt x="4260" y="10258"/>
                      <a:pt x="4904" y="10397"/>
                      <a:pt x="5514" y="10690"/>
                    </a:cubicBezTo>
                    <a:cubicBezTo>
                      <a:pt x="7269" y="11542"/>
                      <a:pt x="8221" y="13422"/>
                      <a:pt x="7946" y="15252"/>
                    </a:cubicBezTo>
                    <a:cubicBezTo>
                      <a:pt x="8654" y="14827"/>
                      <a:pt x="9466" y="14594"/>
                      <a:pt x="10292" y="14594"/>
                    </a:cubicBezTo>
                    <a:cubicBezTo>
                      <a:pt x="10927" y="14594"/>
                      <a:pt x="11571" y="14732"/>
                      <a:pt x="12181" y="15026"/>
                    </a:cubicBezTo>
                    <a:cubicBezTo>
                      <a:pt x="13936" y="15878"/>
                      <a:pt x="14863" y="17733"/>
                      <a:pt x="14612" y="19537"/>
                    </a:cubicBezTo>
                    <a:cubicBezTo>
                      <a:pt x="15401" y="18888"/>
                      <a:pt x="16410" y="18524"/>
                      <a:pt x="17444" y="18524"/>
                    </a:cubicBezTo>
                    <a:cubicBezTo>
                      <a:pt x="18085" y="18524"/>
                      <a:pt x="18735" y="18664"/>
                      <a:pt x="19349" y="18961"/>
                    </a:cubicBezTo>
                    <a:cubicBezTo>
                      <a:pt x="21304" y="19913"/>
                      <a:pt x="22231" y="22119"/>
                      <a:pt x="21630" y="24149"/>
                    </a:cubicBezTo>
                    <a:cubicBezTo>
                      <a:pt x="22476" y="23066"/>
                      <a:pt x="23767" y="22463"/>
                      <a:pt x="25103" y="22463"/>
                    </a:cubicBezTo>
                    <a:cubicBezTo>
                      <a:pt x="25746" y="22463"/>
                      <a:pt x="26399" y="22603"/>
                      <a:pt x="27018" y="22896"/>
                    </a:cubicBezTo>
                    <a:cubicBezTo>
                      <a:pt x="28647" y="23698"/>
                      <a:pt x="29575" y="25377"/>
                      <a:pt x="29474" y="27081"/>
                    </a:cubicBezTo>
                    <a:cubicBezTo>
                      <a:pt x="30307" y="26184"/>
                      <a:pt x="31479" y="25690"/>
                      <a:pt x="32687" y="25690"/>
                    </a:cubicBezTo>
                    <a:cubicBezTo>
                      <a:pt x="33334" y="25690"/>
                      <a:pt x="33992" y="25832"/>
                      <a:pt x="34612" y="26129"/>
                    </a:cubicBezTo>
                    <a:cubicBezTo>
                      <a:pt x="36166" y="26881"/>
                      <a:pt x="37094" y="28435"/>
                      <a:pt x="37094" y="30064"/>
                    </a:cubicBezTo>
                    <a:cubicBezTo>
                      <a:pt x="39750" y="24149"/>
                      <a:pt x="39825" y="17056"/>
                      <a:pt x="36968" y="11242"/>
                    </a:cubicBezTo>
                    <a:cubicBezTo>
                      <a:pt x="34061" y="5277"/>
                      <a:pt x="28096" y="841"/>
                      <a:pt x="21504" y="114"/>
                    </a:cubicBezTo>
                    <a:cubicBezTo>
                      <a:pt x="20815" y="38"/>
                      <a:pt x="20129" y="1"/>
                      <a:pt x="19449" y="1"/>
                    </a:cubicBezTo>
                    <a:close/>
                  </a:path>
                </a:pathLst>
              </a:custGeom>
              <a:solidFill>
                <a:srgbClr val="FFB2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72;p31">
                <a:extLst>
                  <a:ext uri="{FF2B5EF4-FFF2-40B4-BE49-F238E27FC236}">
                    <a16:creationId xmlns="" xmlns:a16="http://schemas.microsoft.com/office/drawing/2014/main" id="{B287A48A-9403-40DA-B587-DD227F3A0244}"/>
                  </a:ext>
                </a:extLst>
              </p:cNvPr>
              <p:cNvSpPr/>
              <p:nvPr/>
            </p:nvSpPr>
            <p:spPr>
              <a:xfrm>
                <a:off x="1045450" y="3654625"/>
                <a:ext cx="625350" cy="646650"/>
              </a:xfrm>
              <a:custGeom>
                <a:avLst/>
                <a:gdLst/>
                <a:ahLst/>
                <a:cxnLst/>
                <a:rect l="l" t="t" r="r" b="b"/>
                <a:pathLst>
                  <a:path w="25014" h="25866" extrusionOk="0">
                    <a:moveTo>
                      <a:pt x="17093" y="1"/>
                    </a:moveTo>
                    <a:cubicBezTo>
                      <a:pt x="15615" y="402"/>
                      <a:pt x="14211" y="1053"/>
                      <a:pt x="12883" y="1805"/>
                    </a:cubicBezTo>
                    <a:cubicBezTo>
                      <a:pt x="9850" y="3484"/>
                      <a:pt x="7068" y="5615"/>
                      <a:pt x="4637" y="8096"/>
                    </a:cubicBezTo>
                    <a:cubicBezTo>
                      <a:pt x="3234" y="9550"/>
                      <a:pt x="1103" y="11605"/>
                      <a:pt x="51" y="13785"/>
                    </a:cubicBezTo>
                    <a:cubicBezTo>
                      <a:pt x="51" y="13986"/>
                      <a:pt x="51" y="14161"/>
                      <a:pt x="1" y="14362"/>
                    </a:cubicBezTo>
                    <a:cubicBezTo>
                      <a:pt x="709" y="13937"/>
                      <a:pt x="1521" y="13704"/>
                      <a:pt x="2347" y="13704"/>
                    </a:cubicBezTo>
                    <a:cubicBezTo>
                      <a:pt x="2982" y="13704"/>
                      <a:pt x="3626" y="13842"/>
                      <a:pt x="4236" y="14136"/>
                    </a:cubicBezTo>
                    <a:cubicBezTo>
                      <a:pt x="5890" y="14938"/>
                      <a:pt x="6818" y="16667"/>
                      <a:pt x="6692" y="18397"/>
                    </a:cubicBezTo>
                    <a:cubicBezTo>
                      <a:pt x="6717" y="18347"/>
                      <a:pt x="6742" y="18322"/>
                      <a:pt x="6767" y="18272"/>
                    </a:cubicBezTo>
                    <a:cubicBezTo>
                      <a:pt x="8923" y="14963"/>
                      <a:pt x="10652" y="11404"/>
                      <a:pt x="12783" y="8096"/>
                    </a:cubicBezTo>
                    <a:cubicBezTo>
                      <a:pt x="13284" y="7344"/>
                      <a:pt x="13785" y="6617"/>
                      <a:pt x="14311" y="5890"/>
                    </a:cubicBezTo>
                    <a:cubicBezTo>
                      <a:pt x="15489" y="4337"/>
                      <a:pt x="17394" y="2081"/>
                      <a:pt x="18773" y="828"/>
                    </a:cubicBezTo>
                    <a:lnTo>
                      <a:pt x="18773" y="828"/>
                    </a:lnTo>
                    <a:cubicBezTo>
                      <a:pt x="18597" y="6667"/>
                      <a:pt x="17043" y="13485"/>
                      <a:pt x="15364" y="19099"/>
                    </a:cubicBezTo>
                    <a:cubicBezTo>
                      <a:pt x="15063" y="20101"/>
                      <a:pt x="14712" y="21104"/>
                      <a:pt x="14286" y="22056"/>
                    </a:cubicBezTo>
                    <a:cubicBezTo>
                      <a:pt x="14186" y="22307"/>
                      <a:pt x="13986" y="22607"/>
                      <a:pt x="13785" y="22883"/>
                    </a:cubicBezTo>
                    <a:cubicBezTo>
                      <a:pt x="13760" y="23008"/>
                      <a:pt x="13735" y="23134"/>
                      <a:pt x="13685" y="23259"/>
                    </a:cubicBezTo>
                    <a:cubicBezTo>
                      <a:pt x="14531" y="22176"/>
                      <a:pt x="15822" y="21573"/>
                      <a:pt x="17158" y="21573"/>
                    </a:cubicBezTo>
                    <a:cubicBezTo>
                      <a:pt x="17801" y="21573"/>
                      <a:pt x="18454" y="21713"/>
                      <a:pt x="19073" y="22006"/>
                    </a:cubicBezTo>
                    <a:cubicBezTo>
                      <a:pt x="20602" y="22758"/>
                      <a:pt x="21504" y="24262"/>
                      <a:pt x="21529" y="25866"/>
                    </a:cubicBezTo>
                    <a:cubicBezTo>
                      <a:pt x="22006" y="24813"/>
                      <a:pt x="22457" y="23735"/>
                      <a:pt x="22833" y="22657"/>
                    </a:cubicBezTo>
                    <a:cubicBezTo>
                      <a:pt x="24562" y="17620"/>
                      <a:pt x="25013" y="12407"/>
                      <a:pt x="23509" y="7219"/>
                    </a:cubicBezTo>
                    <a:cubicBezTo>
                      <a:pt x="23209" y="6191"/>
                      <a:pt x="22858" y="5139"/>
                      <a:pt x="22407" y="4136"/>
                    </a:cubicBezTo>
                    <a:cubicBezTo>
                      <a:pt x="22106" y="3434"/>
                      <a:pt x="21555" y="2056"/>
                      <a:pt x="20828" y="1655"/>
                    </a:cubicBezTo>
                    <a:cubicBezTo>
                      <a:pt x="19650" y="978"/>
                      <a:pt x="18397" y="402"/>
                      <a:pt x="17093" y="1"/>
                    </a:cubicBezTo>
                    <a:close/>
                  </a:path>
                </a:pathLst>
              </a:custGeom>
              <a:solidFill>
                <a:srgbClr val="AC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73;p31">
                <a:extLst>
                  <a:ext uri="{FF2B5EF4-FFF2-40B4-BE49-F238E27FC236}">
                    <a16:creationId xmlns="" xmlns:a16="http://schemas.microsoft.com/office/drawing/2014/main" id="{A3440601-8415-4609-91CA-D65276DEAED9}"/>
                  </a:ext>
                </a:extLst>
              </p:cNvPr>
              <p:cNvSpPr/>
              <p:nvPr/>
            </p:nvSpPr>
            <p:spPr>
              <a:xfrm>
                <a:off x="678900" y="4076800"/>
                <a:ext cx="657300" cy="1057825"/>
              </a:xfrm>
              <a:custGeom>
                <a:avLst/>
                <a:gdLst/>
                <a:ahLst/>
                <a:cxnLst/>
                <a:rect l="l" t="t" r="r" b="b"/>
                <a:pathLst>
                  <a:path w="26292" h="42313" extrusionOk="0">
                    <a:moveTo>
                      <a:pt x="25523" y="0"/>
                    </a:moveTo>
                    <a:cubicBezTo>
                      <a:pt x="25314" y="0"/>
                      <a:pt x="25110" y="100"/>
                      <a:pt x="24988" y="282"/>
                    </a:cubicBezTo>
                    <a:cubicBezTo>
                      <a:pt x="17520" y="10733"/>
                      <a:pt x="5966" y="29881"/>
                      <a:pt x="151" y="41335"/>
                    </a:cubicBezTo>
                    <a:cubicBezTo>
                      <a:pt x="1" y="41660"/>
                      <a:pt x="126" y="42061"/>
                      <a:pt x="452" y="42237"/>
                    </a:cubicBezTo>
                    <a:cubicBezTo>
                      <a:pt x="552" y="42287"/>
                      <a:pt x="652" y="42312"/>
                      <a:pt x="753" y="42312"/>
                    </a:cubicBezTo>
                    <a:cubicBezTo>
                      <a:pt x="1003" y="42312"/>
                      <a:pt x="1229" y="42162"/>
                      <a:pt x="1354" y="41936"/>
                    </a:cubicBezTo>
                    <a:cubicBezTo>
                      <a:pt x="7119" y="30533"/>
                      <a:pt x="18647" y="11460"/>
                      <a:pt x="26066" y="1059"/>
                    </a:cubicBezTo>
                    <a:cubicBezTo>
                      <a:pt x="26292" y="758"/>
                      <a:pt x="26216" y="332"/>
                      <a:pt x="25916" y="131"/>
                    </a:cubicBezTo>
                    <a:cubicBezTo>
                      <a:pt x="25797" y="42"/>
                      <a:pt x="25659" y="0"/>
                      <a:pt x="25523" y="0"/>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74;p31">
                <a:extLst>
                  <a:ext uri="{FF2B5EF4-FFF2-40B4-BE49-F238E27FC236}">
                    <a16:creationId xmlns="" xmlns:a16="http://schemas.microsoft.com/office/drawing/2014/main" id="{B9B62370-8461-4DF2-B5D1-4E2D25EC9410}"/>
                  </a:ext>
                </a:extLst>
              </p:cNvPr>
              <p:cNvSpPr/>
              <p:nvPr/>
            </p:nvSpPr>
            <p:spPr>
              <a:xfrm>
                <a:off x="1460250" y="5147750"/>
                <a:ext cx="828975" cy="347425"/>
              </a:xfrm>
              <a:custGeom>
                <a:avLst/>
                <a:gdLst/>
                <a:ahLst/>
                <a:cxnLst/>
                <a:rect l="l" t="t" r="r" b="b"/>
                <a:pathLst>
                  <a:path w="33159" h="13897" extrusionOk="0">
                    <a:moveTo>
                      <a:pt x="9621" y="1"/>
                    </a:moveTo>
                    <a:cubicBezTo>
                      <a:pt x="7369" y="1"/>
                      <a:pt x="5095" y="597"/>
                      <a:pt x="3133" y="1604"/>
                    </a:cubicBezTo>
                    <a:cubicBezTo>
                      <a:pt x="1003" y="2682"/>
                      <a:pt x="150" y="5489"/>
                      <a:pt x="50" y="7745"/>
                    </a:cubicBezTo>
                    <a:cubicBezTo>
                      <a:pt x="0" y="8597"/>
                      <a:pt x="75" y="9474"/>
                      <a:pt x="401" y="10276"/>
                    </a:cubicBezTo>
                    <a:cubicBezTo>
                      <a:pt x="1362" y="12812"/>
                      <a:pt x="3541" y="13896"/>
                      <a:pt x="5945" y="13896"/>
                    </a:cubicBezTo>
                    <a:cubicBezTo>
                      <a:pt x="6487" y="13896"/>
                      <a:pt x="7041" y="13841"/>
                      <a:pt x="7594" y="13735"/>
                    </a:cubicBezTo>
                    <a:cubicBezTo>
                      <a:pt x="10832" y="13138"/>
                      <a:pt x="14027" y="12078"/>
                      <a:pt x="17277" y="12078"/>
                    </a:cubicBezTo>
                    <a:cubicBezTo>
                      <a:pt x="17575" y="12078"/>
                      <a:pt x="17872" y="12087"/>
                      <a:pt x="18171" y="12106"/>
                    </a:cubicBezTo>
                    <a:cubicBezTo>
                      <a:pt x="20259" y="12229"/>
                      <a:pt x="22300" y="12833"/>
                      <a:pt x="24363" y="12833"/>
                    </a:cubicBezTo>
                    <a:cubicBezTo>
                      <a:pt x="24404" y="12833"/>
                      <a:pt x="24445" y="12833"/>
                      <a:pt x="24486" y="12833"/>
                    </a:cubicBezTo>
                    <a:cubicBezTo>
                      <a:pt x="24787" y="12833"/>
                      <a:pt x="25063" y="12807"/>
                      <a:pt x="25364" y="12782"/>
                    </a:cubicBezTo>
                    <a:cubicBezTo>
                      <a:pt x="27544" y="12557"/>
                      <a:pt x="29800" y="11379"/>
                      <a:pt x="31128" y="9599"/>
                    </a:cubicBezTo>
                    <a:cubicBezTo>
                      <a:pt x="31730" y="8772"/>
                      <a:pt x="33158" y="5264"/>
                      <a:pt x="31379" y="5038"/>
                    </a:cubicBezTo>
                    <a:cubicBezTo>
                      <a:pt x="31352" y="5035"/>
                      <a:pt x="31325" y="5034"/>
                      <a:pt x="31299" y="5034"/>
                    </a:cubicBezTo>
                    <a:cubicBezTo>
                      <a:pt x="31080" y="5034"/>
                      <a:pt x="30881" y="5121"/>
                      <a:pt x="30702" y="5188"/>
                    </a:cubicBezTo>
                    <a:cubicBezTo>
                      <a:pt x="29450" y="5684"/>
                      <a:pt x="28269" y="5888"/>
                      <a:pt x="27118" y="5888"/>
                    </a:cubicBezTo>
                    <a:cubicBezTo>
                      <a:pt x="25065" y="5888"/>
                      <a:pt x="23106" y="5239"/>
                      <a:pt x="21003" y="4436"/>
                    </a:cubicBezTo>
                    <a:cubicBezTo>
                      <a:pt x="18070" y="3284"/>
                      <a:pt x="15514" y="1053"/>
                      <a:pt x="12406" y="326"/>
                    </a:cubicBezTo>
                    <a:cubicBezTo>
                      <a:pt x="11498" y="105"/>
                      <a:pt x="10561" y="1"/>
                      <a:pt x="9621"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75;p31">
                <a:extLst>
                  <a:ext uri="{FF2B5EF4-FFF2-40B4-BE49-F238E27FC236}">
                    <a16:creationId xmlns="" xmlns:a16="http://schemas.microsoft.com/office/drawing/2014/main" id="{FE2F90A0-78BE-4C47-A42C-995EA9F79517}"/>
                  </a:ext>
                </a:extLst>
              </p:cNvPr>
              <p:cNvSpPr/>
              <p:nvPr/>
            </p:nvSpPr>
            <p:spPr>
              <a:xfrm>
                <a:off x="821775" y="5086550"/>
                <a:ext cx="343375" cy="384950"/>
              </a:xfrm>
              <a:custGeom>
                <a:avLst/>
                <a:gdLst/>
                <a:ahLst/>
                <a:cxnLst/>
                <a:rect l="l" t="t" r="r" b="b"/>
                <a:pathLst>
                  <a:path w="13735" h="15398" extrusionOk="0">
                    <a:moveTo>
                      <a:pt x="5209" y="0"/>
                    </a:moveTo>
                    <a:cubicBezTo>
                      <a:pt x="4347" y="0"/>
                      <a:pt x="3502" y="272"/>
                      <a:pt x="2832" y="894"/>
                    </a:cubicBezTo>
                    <a:cubicBezTo>
                      <a:pt x="1629" y="2047"/>
                      <a:pt x="1604" y="3977"/>
                      <a:pt x="1905" y="5631"/>
                    </a:cubicBezTo>
                    <a:cubicBezTo>
                      <a:pt x="2356" y="8012"/>
                      <a:pt x="3333" y="9842"/>
                      <a:pt x="4612" y="11847"/>
                    </a:cubicBezTo>
                    <a:cubicBezTo>
                      <a:pt x="4460" y="11837"/>
                      <a:pt x="4308" y="11831"/>
                      <a:pt x="4155" y="11831"/>
                    </a:cubicBezTo>
                    <a:cubicBezTo>
                      <a:pt x="3195" y="11831"/>
                      <a:pt x="2218" y="12034"/>
                      <a:pt x="1353" y="12423"/>
                    </a:cubicBezTo>
                    <a:cubicBezTo>
                      <a:pt x="702" y="12724"/>
                      <a:pt x="0" y="13301"/>
                      <a:pt x="125" y="14002"/>
                    </a:cubicBezTo>
                    <a:cubicBezTo>
                      <a:pt x="226" y="14754"/>
                      <a:pt x="1103" y="15055"/>
                      <a:pt x="1855" y="15180"/>
                    </a:cubicBezTo>
                    <a:cubicBezTo>
                      <a:pt x="2977" y="15347"/>
                      <a:pt x="4107" y="15398"/>
                      <a:pt x="5240" y="15398"/>
                    </a:cubicBezTo>
                    <a:cubicBezTo>
                      <a:pt x="6157" y="15398"/>
                      <a:pt x="7076" y="15364"/>
                      <a:pt x="7995" y="15331"/>
                    </a:cubicBezTo>
                    <a:cubicBezTo>
                      <a:pt x="9374" y="15281"/>
                      <a:pt x="10752" y="15205"/>
                      <a:pt x="12130" y="15130"/>
                    </a:cubicBezTo>
                    <a:cubicBezTo>
                      <a:pt x="12456" y="15105"/>
                      <a:pt x="12832" y="15080"/>
                      <a:pt x="13083" y="14854"/>
                    </a:cubicBezTo>
                    <a:cubicBezTo>
                      <a:pt x="13735" y="14328"/>
                      <a:pt x="13333" y="12298"/>
                      <a:pt x="13208" y="11521"/>
                    </a:cubicBezTo>
                    <a:cubicBezTo>
                      <a:pt x="12657" y="8087"/>
                      <a:pt x="10927" y="4779"/>
                      <a:pt x="8973" y="1947"/>
                    </a:cubicBezTo>
                    <a:cubicBezTo>
                      <a:pt x="8184" y="780"/>
                      <a:pt x="6672" y="0"/>
                      <a:pt x="5209"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76;p31">
                <a:extLst>
                  <a:ext uri="{FF2B5EF4-FFF2-40B4-BE49-F238E27FC236}">
                    <a16:creationId xmlns="" xmlns:a16="http://schemas.microsoft.com/office/drawing/2014/main" id="{2E4E3B15-3EEE-47A7-8F45-AA98518E430D}"/>
                  </a:ext>
                </a:extLst>
              </p:cNvPr>
              <p:cNvSpPr/>
              <p:nvPr/>
            </p:nvSpPr>
            <p:spPr>
              <a:xfrm>
                <a:off x="762875" y="4252700"/>
                <a:ext cx="789500" cy="632250"/>
              </a:xfrm>
              <a:custGeom>
                <a:avLst/>
                <a:gdLst/>
                <a:ahLst/>
                <a:cxnLst/>
                <a:rect l="l" t="t" r="r" b="b"/>
                <a:pathLst>
                  <a:path w="31580" h="25290" extrusionOk="0">
                    <a:moveTo>
                      <a:pt x="15852" y="0"/>
                    </a:moveTo>
                    <a:cubicBezTo>
                      <a:pt x="13641" y="0"/>
                      <a:pt x="11429" y="539"/>
                      <a:pt x="9649" y="1617"/>
                    </a:cubicBezTo>
                    <a:cubicBezTo>
                      <a:pt x="7644" y="2845"/>
                      <a:pt x="6065" y="4775"/>
                      <a:pt x="5063" y="6955"/>
                    </a:cubicBezTo>
                    <a:cubicBezTo>
                      <a:pt x="4211" y="8785"/>
                      <a:pt x="3735" y="10790"/>
                      <a:pt x="2532" y="12369"/>
                    </a:cubicBezTo>
                    <a:cubicBezTo>
                      <a:pt x="2181" y="12820"/>
                      <a:pt x="1730" y="13271"/>
                      <a:pt x="1203" y="13547"/>
                    </a:cubicBezTo>
                    <a:cubicBezTo>
                      <a:pt x="827" y="13747"/>
                      <a:pt x="301" y="13747"/>
                      <a:pt x="0" y="14123"/>
                    </a:cubicBezTo>
                    <a:cubicBezTo>
                      <a:pt x="1" y="14122"/>
                      <a:pt x="3" y="14121"/>
                      <a:pt x="5" y="14121"/>
                    </a:cubicBezTo>
                    <a:cubicBezTo>
                      <a:pt x="112" y="14121"/>
                      <a:pt x="1481" y="15202"/>
                      <a:pt x="1579" y="15276"/>
                    </a:cubicBezTo>
                    <a:cubicBezTo>
                      <a:pt x="1203" y="15380"/>
                      <a:pt x="810" y="15433"/>
                      <a:pt x="428" y="15433"/>
                    </a:cubicBezTo>
                    <a:cubicBezTo>
                      <a:pt x="352" y="15433"/>
                      <a:pt x="276" y="15430"/>
                      <a:pt x="201" y="15426"/>
                    </a:cubicBezTo>
                    <a:lnTo>
                      <a:pt x="201" y="15426"/>
                    </a:lnTo>
                    <a:cubicBezTo>
                      <a:pt x="802" y="16028"/>
                      <a:pt x="1554" y="16504"/>
                      <a:pt x="2356" y="16805"/>
                    </a:cubicBezTo>
                    <a:cubicBezTo>
                      <a:pt x="1704" y="17030"/>
                      <a:pt x="978" y="16830"/>
                      <a:pt x="426" y="17331"/>
                    </a:cubicBezTo>
                    <a:cubicBezTo>
                      <a:pt x="2632" y="18609"/>
                      <a:pt x="4762" y="19988"/>
                      <a:pt x="6817" y="21466"/>
                    </a:cubicBezTo>
                    <a:cubicBezTo>
                      <a:pt x="7945" y="22294"/>
                      <a:pt x="9098" y="23121"/>
                      <a:pt x="10301" y="23847"/>
                    </a:cubicBezTo>
                    <a:cubicBezTo>
                      <a:pt x="11454" y="24549"/>
                      <a:pt x="12507" y="24875"/>
                      <a:pt x="13835" y="25101"/>
                    </a:cubicBezTo>
                    <a:cubicBezTo>
                      <a:pt x="14603" y="25229"/>
                      <a:pt x="15375" y="25290"/>
                      <a:pt x="16145" y="25290"/>
                    </a:cubicBezTo>
                    <a:cubicBezTo>
                      <a:pt x="18090" y="25290"/>
                      <a:pt x="20024" y="24898"/>
                      <a:pt x="21855" y="24198"/>
                    </a:cubicBezTo>
                    <a:cubicBezTo>
                      <a:pt x="23434" y="23597"/>
                      <a:pt x="24837" y="22619"/>
                      <a:pt x="26116" y="21542"/>
                    </a:cubicBezTo>
                    <a:cubicBezTo>
                      <a:pt x="27093" y="20740"/>
                      <a:pt x="28071" y="19963"/>
                      <a:pt x="29073" y="19186"/>
                    </a:cubicBezTo>
                    <a:cubicBezTo>
                      <a:pt x="29574" y="18810"/>
                      <a:pt x="30076" y="18509"/>
                      <a:pt x="30502" y="18108"/>
                    </a:cubicBezTo>
                    <a:cubicBezTo>
                      <a:pt x="30802" y="17857"/>
                      <a:pt x="31078" y="17557"/>
                      <a:pt x="31304" y="17206"/>
                    </a:cubicBezTo>
                    <a:cubicBezTo>
                      <a:pt x="31329" y="17181"/>
                      <a:pt x="31329" y="17156"/>
                      <a:pt x="31329" y="17106"/>
                    </a:cubicBezTo>
                    <a:cubicBezTo>
                      <a:pt x="31329" y="17055"/>
                      <a:pt x="31228" y="17055"/>
                      <a:pt x="31178" y="17055"/>
                    </a:cubicBezTo>
                    <a:lnTo>
                      <a:pt x="29424" y="17281"/>
                    </a:lnTo>
                    <a:cubicBezTo>
                      <a:pt x="30176" y="16805"/>
                      <a:pt x="30953" y="16278"/>
                      <a:pt x="31253" y="15476"/>
                    </a:cubicBezTo>
                    <a:lnTo>
                      <a:pt x="31253" y="15476"/>
                    </a:lnTo>
                    <a:cubicBezTo>
                      <a:pt x="30992" y="15514"/>
                      <a:pt x="30724" y="15534"/>
                      <a:pt x="30454" y="15534"/>
                    </a:cubicBezTo>
                    <a:cubicBezTo>
                      <a:pt x="29999" y="15534"/>
                      <a:pt x="29539" y="15477"/>
                      <a:pt x="29098" y="15351"/>
                    </a:cubicBezTo>
                    <a:cubicBezTo>
                      <a:pt x="30076" y="15276"/>
                      <a:pt x="30878" y="14524"/>
                      <a:pt x="31579" y="13822"/>
                    </a:cubicBezTo>
                    <a:cubicBezTo>
                      <a:pt x="30552" y="13822"/>
                      <a:pt x="29750" y="13121"/>
                      <a:pt x="29173" y="12369"/>
                    </a:cubicBezTo>
                    <a:cubicBezTo>
                      <a:pt x="27945" y="10790"/>
                      <a:pt x="27469" y="8785"/>
                      <a:pt x="26642" y="6955"/>
                    </a:cubicBezTo>
                    <a:cubicBezTo>
                      <a:pt x="25639" y="4775"/>
                      <a:pt x="24060" y="2845"/>
                      <a:pt x="22055" y="1617"/>
                    </a:cubicBezTo>
                    <a:cubicBezTo>
                      <a:pt x="20276" y="539"/>
                      <a:pt x="18064" y="0"/>
                      <a:pt x="15852"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77;p31">
                <a:extLst>
                  <a:ext uri="{FF2B5EF4-FFF2-40B4-BE49-F238E27FC236}">
                    <a16:creationId xmlns="" xmlns:a16="http://schemas.microsoft.com/office/drawing/2014/main" id="{819AEBEC-6593-483B-9737-BD7B37712371}"/>
                  </a:ext>
                </a:extLst>
              </p:cNvPr>
              <p:cNvSpPr/>
              <p:nvPr/>
            </p:nvSpPr>
            <p:spPr>
              <a:xfrm>
                <a:off x="917000" y="4798750"/>
                <a:ext cx="716825" cy="760625"/>
              </a:xfrm>
              <a:custGeom>
                <a:avLst/>
                <a:gdLst/>
                <a:ahLst/>
                <a:cxnLst/>
                <a:rect l="l" t="t" r="r" b="b"/>
                <a:pathLst>
                  <a:path w="28673" h="30425" extrusionOk="0">
                    <a:moveTo>
                      <a:pt x="19600" y="0"/>
                    </a:moveTo>
                    <a:cubicBezTo>
                      <a:pt x="18422" y="953"/>
                      <a:pt x="17119" y="1830"/>
                      <a:pt x="15690" y="2381"/>
                    </a:cubicBezTo>
                    <a:cubicBezTo>
                      <a:pt x="13862" y="3062"/>
                      <a:pt x="11932" y="3449"/>
                      <a:pt x="9991" y="3449"/>
                    </a:cubicBezTo>
                    <a:cubicBezTo>
                      <a:pt x="9217" y="3449"/>
                      <a:pt x="8441" y="3387"/>
                      <a:pt x="7670" y="3259"/>
                    </a:cubicBezTo>
                    <a:cubicBezTo>
                      <a:pt x="6342" y="3033"/>
                      <a:pt x="5289" y="2707"/>
                      <a:pt x="4136" y="2005"/>
                    </a:cubicBezTo>
                    <a:cubicBezTo>
                      <a:pt x="3409" y="1579"/>
                      <a:pt x="2682" y="1103"/>
                      <a:pt x="2006" y="602"/>
                    </a:cubicBezTo>
                    <a:cubicBezTo>
                      <a:pt x="1605" y="2832"/>
                      <a:pt x="1229" y="5038"/>
                      <a:pt x="853" y="7269"/>
                    </a:cubicBezTo>
                    <a:cubicBezTo>
                      <a:pt x="427" y="9625"/>
                      <a:pt x="1" y="11780"/>
                      <a:pt x="301" y="14186"/>
                    </a:cubicBezTo>
                    <a:cubicBezTo>
                      <a:pt x="727" y="17494"/>
                      <a:pt x="2557" y="21229"/>
                      <a:pt x="4712" y="23810"/>
                    </a:cubicBezTo>
                    <a:cubicBezTo>
                      <a:pt x="6291" y="25690"/>
                      <a:pt x="8146" y="26617"/>
                      <a:pt x="10352" y="27544"/>
                    </a:cubicBezTo>
                    <a:cubicBezTo>
                      <a:pt x="12382" y="28397"/>
                      <a:pt x="14186" y="29299"/>
                      <a:pt x="16342" y="29925"/>
                    </a:cubicBezTo>
                    <a:cubicBezTo>
                      <a:pt x="17448" y="30254"/>
                      <a:pt x="18564" y="30425"/>
                      <a:pt x="19676" y="30425"/>
                    </a:cubicBezTo>
                    <a:cubicBezTo>
                      <a:pt x="21106" y="30425"/>
                      <a:pt x="22528" y="30142"/>
                      <a:pt x="23911" y="29549"/>
                    </a:cubicBezTo>
                    <a:cubicBezTo>
                      <a:pt x="28246" y="27745"/>
                      <a:pt x="28672" y="22933"/>
                      <a:pt x="27319" y="19073"/>
                    </a:cubicBezTo>
                    <a:cubicBezTo>
                      <a:pt x="26116" y="15690"/>
                      <a:pt x="24537" y="12457"/>
                      <a:pt x="23058" y="9173"/>
                    </a:cubicBezTo>
                    <a:cubicBezTo>
                      <a:pt x="22582" y="8171"/>
                      <a:pt x="22156" y="7143"/>
                      <a:pt x="21730" y="6141"/>
                    </a:cubicBezTo>
                    <a:cubicBezTo>
                      <a:pt x="20953" y="4286"/>
                      <a:pt x="20602" y="1705"/>
                      <a:pt x="19600"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78;p31">
                <a:extLst>
                  <a:ext uri="{FF2B5EF4-FFF2-40B4-BE49-F238E27FC236}">
                    <a16:creationId xmlns="" xmlns:a16="http://schemas.microsoft.com/office/drawing/2014/main" id="{D8F3B381-C6DD-4A8F-A02D-F4767DB17006}"/>
                  </a:ext>
                </a:extLst>
              </p:cNvPr>
              <p:cNvSpPr/>
              <p:nvPr/>
            </p:nvSpPr>
            <p:spPr>
              <a:xfrm>
                <a:off x="818625" y="4446850"/>
                <a:ext cx="300775" cy="237075"/>
              </a:xfrm>
              <a:custGeom>
                <a:avLst/>
                <a:gdLst/>
                <a:ahLst/>
                <a:cxnLst/>
                <a:rect l="l" t="t" r="r" b="b"/>
                <a:pathLst>
                  <a:path w="12031" h="9483" extrusionOk="0">
                    <a:moveTo>
                      <a:pt x="6870" y="0"/>
                    </a:moveTo>
                    <a:cubicBezTo>
                      <a:pt x="6152" y="0"/>
                      <a:pt x="5424" y="142"/>
                      <a:pt x="4738" y="417"/>
                    </a:cubicBezTo>
                    <a:cubicBezTo>
                      <a:pt x="3886" y="743"/>
                      <a:pt x="3084" y="1194"/>
                      <a:pt x="2332" y="1720"/>
                    </a:cubicBezTo>
                    <a:cubicBezTo>
                      <a:pt x="2056" y="1921"/>
                      <a:pt x="1805" y="2121"/>
                      <a:pt x="1555" y="2322"/>
                    </a:cubicBezTo>
                    <a:cubicBezTo>
                      <a:pt x="1229" y="3124"/>
                      <a:pt x="828" y="3901"/>
                      <a:pt x="302" y="4603"/>
                    </a:cubicBezTo>
                    <a:cubicBezTo>
                      <a:pt x="201" y="4728"/>
                      <a:pt x="101" y="4828"/>
                      <a:pt x="1" y="4954"/>
                    </a:cubicBezTo>
                    <a:cubicBezTo>
                      <a:pt x="1" y="4953"/>
                      <a:pt x="1" y="4953"/>
                      <a:pt x="2" y="4953"/>
                    </a:cubicBezTo>
                    <a:cubicBezTo>
                      <a:pt x="61" y="4953"/>
                      <a:pt x="2710" y="6835"/>
                      <a:pt x="3008" y="7034"/>
                    </a:cubicBezTo>
                    <a:cubicBezTo>
                      <a:pt x="4036" y="7786"/>
                      <a:pt x="5164" y="8412"/>
                      <a:pt x="6342" y="8888"/>
                    </a:cubicBezTo>
                    <a:cubicBezTo>
                      <a:pt x="7182" y="9218"/>
                      <a:pt x="8099" y="9483"/>
                      <a:pt x="8998" y="9483"/>
                    </a:cubicBezTo>
                    <a:cubicBezTo>
                      <a:pt x="9467" y="9483"/>
                      <a:pt x="9931" y="9411"/>
                      <a:pt x="10377" y="9239"/>
                    </a:cubicBezTo>
                    <a:cubicBezTo>
                      <a:pt x="10678" y="9114"/>
                      <a:pt x="11003" y="8939"/>
                      <a:pt x="11229" y="8663"/>
                    </a:cubicBezTo>
                    <a:cubicBezTo>
                      <a:pt x="12031" y="7761"/>
                      <a:pt x="12031" y="6207"/>
                      <a:pt x="11906" y="5054"/>
                    </a:cubicBezTo>
                    <a:cubicBezTo>
                      <a:pt x="11780" y="3826"/>
                      <a:pt x="11329" y="2598"/>
                      <a:pt x="10527" y="1645"/>
                    </a:cubicBezTo>
                    <a:cubicBezTo>
                      <a:pt x="9588" y="525"/>
                      <a:pt x="8248" y="0"/>
                      <a:pt x="6870"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79;p31">
                <a:extLst>
                  <a:ext uri="{FF2B5EF4-FFF2-40B4-BE49-F238E27FC236}">
                    <a16:creationId xmlns="" xmlns:a16="http://schemas.microsoft.com/office/drawing/2014/main" id="{DB67FE9F-EF12-4613-A91F-4AFCD8581D05}"/>
                  </a:ext>
                </a:extLst>
              </p:cNvPr>
              <p:cNvSpPr/>
              <p:nvPr/>
            </p:nvSpPr>
            <p:spPr>
              <a:xfrm>
                <a:off x="1203975" y="4446850"/>
                <a:ext cx="297025" cy="234775"/>
              </a:xfrm>
              <a:custGeom>
                <a:avLst/>
                <a:gdLst/>
                <a:ahLst/>
                <a:cxnLst/>
                <a:rect l="l" t="t" r="r" b="b"/>
                <a:pathLst>
                  <a:path w="11881" h="9391" extrusionOk="0">
                    <a:moveTo>
                      <a:pt x="5111" y="0"/>
                    </a:moveTo>
                    <a:cubicBezTo>
                      <a:pt x="3733" y="0"/>
                      <a:pt x="2393" y="525"/>
                      <a:pt x="1454" y="1645"/>
                    </a:cubicBezTo>
                    <a:cubicBezTo>
                      <a:pt x="251" y="3074"/>
                      <a:pt x="0" y="4803"/>
                      <a:pt x="251" y="6608"/>
                    </a:cubicBezTo>
                    <a:cubicBezTo>
                      <a:pt x="351" y="7284"/>
                      <a:pt x="627" y="8036"/>
                      <a:pt x="1028" y="8613"/>
                    </a:cubicBezTo>
                    <a:cubicBezTo>
                      <a:pt x="1479" y="9214"/>
                      <a:pt x="2482" y="9365"/>
                      <a:pt x="3183" y="9390"/>
                    </a:cubicBezTo>
                    <a:cubicBezTo>
                      <a:pt x="3213" y="9390"/>
                      <a:pt x="3243" y="9390"/>
                      <a:pt x="3273" y="9390"/>
                    </a:cubicBezTo>
                    <a:cubicBezTo>
                      <a:pt x="4844" y="9390"/>
                      <a:pt x="6343" y="8750"/>
                      <a:pt x="7745" y="8036"/>
                    </a:cubicBezTo>
                    <a:cubicBezTo>
                      <a:pt x="8597" y="7610"/>
                      <a:pt x="9599" y="7209"/>
                      <a:pt x="10326" y="6558"/>
                    </a:cubicBezTo>
                    <a:cubicBezTo>
                      <a:pt x="10853" y="6081"/>
                      <a:pt x="11379" y="5530"/>
                      <a:pt x="11880" y="5029"/>
                    </a:cubicBezTo>
                    <a:cubicBezTo>
                      <a:pt x="11755" y="4878"/>
                      <a:pt x="11655" y="4728"/>
                      <a:pt x="11554" y="4578"/>
                    </a:cubicBezTo>
                    <a:cubicBezTo>
                      <a:pt x="11003" y="3801"/>
                      <a:pt x="10552" y="3024"/>
                      <a:pt x="10176" y="2147"/>
                    </a:cubicBezTo>
                    <a:cubicBezTo>
                      <a:pt x="10000" y="1996"/>
                      <a:pt x="9825" y="1871"/>
                      <a:pt x="9650" y="1720"/>
                    </a:cubicBezTo>
                    <a:cubicBezTo>
                      <a:pt x="8898" y="1194"/>
                      <a:pt x="8096" y="743"/>
                      <a:pt x="7244" y="417"/>
                    </a:cubicBezTo>
                    <a:cubicBezTo>
                      <a:pt x="6557" y="142"/>
                      <a:pt x="5829" y="0"/>
                      <a:pt x="5111"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80;p31">
                <a:extLst>
                  <a:ext uri="{FF2B5EF4-FFF2-40B4-BE49-F238E27FC236}">
                    <a16:creationId xmlns="" xmlns:a16="http://schemas.microsoft.com/office/drawing/2014/main" id="{AFE07A9E-ADC3-443B-9AA6-86652A99D802}"/>
                  </a:ext>
                </a:extLst>
              </p:cNvPr>
              <p:cNvSpPr/>
              <p:nvPr/>
            </p:nvSpPr>
            <p:spPr>
              <a:xfrm>
                <a:off x="871275" y="4252700"/>
                <a:ext cx="575825" cy="427775"/>
              </a:xfrm>
              <a:custGeom>
                <a:avLst/>
                <a:gdLst/>
                <a:ahLst/>
                <a:cxnLst/>
                <a:rect l="l" t="t" r="r" b="b"/>
                <a:pathLst>
                  <a:path w="23033" h="17111" extrusionOk="0">
                    <a:moveTo>
                      <a:pt x="11516" y="0"/>
                    </a:moveTo>
                    <a:cubicBezTo>
                      <a:pt x="9305" y="0"/>
                      <a:pt x="7093" y="539"/>
                      <a:pt x="5313" y="1617"/>
                    </a:cubicBezTo>
                    <a:cubicBezTo>
                      <a:pt x="3308" y="2845"/>
                      <a:pt x="1729" y="4775"/>
                      <a:pt x="727" y="6955"/>
                    </a:cubicBezTo>
                    <a:cubicBezTo>
                      <a:pt x="451" y="7532"/>
                      <a:pt x="226" y="8133"/>
                      <a:pt x="0" y="8735"/>
                    </a:cubicBezTo>
                    <a:cubicBezTo>
                      <a:pt x="752" y="8158"/>
                      <a:pt x="1579" y="7632"/>
                      <a:pt x="2431" y="7306"/>
                    </a:cubicBezTo>
                    <a:cubicBezTo>
                      <a:pt x="3187" y="6999"/>
                      <a:pt x="4015" y="6831"/>
                      <a:pt x="4837" y="6831"/>
                    </a:cubicBezTo>
                    <a:cubicBezTo>
                      <a:pt x="5759" y="6831"/>
                      <a:pt x="6674" y="7043"/>
                      <a:pt x="7469" y="7506"/>
                    </a:cubicBezTo>
                    <a:cubicBezTo>
                      <a:pt x="8847" y="8334"/>
                      <a:pt x="9749" y="9837"/>
                      <a:pt x="10176" y="11391"/>
                    </a:cubicBezTo>
                    <a:cubicBezTo>
                      <a:pt x="10476" y="12519"/>
                      <a:pt x="10577" y="13672"/>
                      <a:pt x="10627" y="14850"/>
                    </a:cubicBezTo>
                    <a:cubicBezTo>
                      <a:pt x="10652" y="15677"/>
                      <a:pt x="10401" y="16880"/>
                      <a:pt x="11554" y="17080"/>
                    </a:cubicBezTo>
                    <a:cubicBezTo>
                      <a:pt x="11661" y="17101"/>
                      <a:pt x="11756" y="17110"/>
                      <a:pt x="11841" y="17110"/>
                    </a:cubicBezTo>
                    <a:cubicBezTo>
                      <a:pt x="12812" y="17110"/>
                      <a:pt x="12427" y="15871"/>
                      <a:pt x="12381" y="15226"/>
                    </a:cubicBezTo>
                    <a:cubicBezTo>
                      <a:pt x="12331" y="13973"/>
                      <a:pt x="12506" y="12594"/>
                      <a:pt x="12857" y="11391"/>
                    </a:cubicBezTo>
                    <a:cubicBezTo>
                      <a:pt x="13283" y="9837"/>
                      <a:pt x="14161" y="8334"/>
                      <a:pt x="15564" y="7506"/>
                    </a:cubicBezTo>
                    <a:cubicBezTo>
                      <a:pt x="16359" y="7043"/>
                      <a:pt x="17267" y="6831"/>
                      <a:pt x="18186" y="6831"/>
                    </a:cubicBezTo>
                    <a:cubicBezTo>
                      <a:pt x="19005" y="6831"/>
                      <a:pt x="19834" y="6999"/>
                      <a:pt x="20602" y="7306"/>
                    </a:cubicBezTo>
                    <a:cubicBezTo>
                      <a:pt x="21454" y="7632"/>
                      <a:pt x="22256" y="8158"/>
                      <a:pt x="23033" y="8735"/>
                    </a:cubicBezTo>
                    <a:cubicBezTo>
                      <a:pt x="22807" y="8133"/>
                      <a:pt x="22582" y="7532"/>
                      <a:pt x="22306" y="6955"/>
                    </a:cubicBezTo>
                    <a:cubicBezTo>
                      <a:pt x="21303" y="4775"/>
                      <a:pt x="19724" y="2845"/>
                      <a:pt x="17719" y="1617"/>
                    </a:cubicBezTo>
                    <a:cubicBezTo>
                      <a:pt x="15940" y="539"/>
                      <a:pt x="13728" y="0"/>
                      <a:pt x="11516" y="0"/>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81;p31">
                <a:extLst>
                  <a:ext uri="{FF2B5EF4-FFF2-40B4-BE49-F238E27FC236}">
                    <a16:creationId xmlns="" xmlns:a16="http://schemas.microsoft.com/office/drawing/2014/main" id="{4CF5C108-4543-4FAC-AEF9-18A1ECEDD5FB}"/>
                  </a:ext>
                </a:extLst>
              </p:cNvPr>
              <p:cNvSpPr/>
              <p:nvPr/>
            </p:nvSpPr>
            <p:spPr>
              <a:xfrm>
                <a:off x="1106850" y="4663150"/>
                <a:ext cx="100275" cy="65850"/>
              </a:xfrm>
              <a:custGeom>
                <a:avLst/>
                <a:gdLst/>
                <a:ahLst/>
                <a:cxnLst/>
                <a:rect l="l" t="t" r="r" b="b"/>
                <a:pathLst>
                  <a:path w="4011" h="2634" extrusionOk="0">
                    <a:moveTo>
                      <a:pt x="2171" y="1"/>
                    </a:moveTo>
                    <a:cubicBezTo>
                      <a:pt x="1840" y="1"/>
                      <a:pt x="1509" y="46"/>
                      <a:pt x="1179" y="136"/>
                    </a:cubicBezTo>
                    <a:cubicBezTo>
                      <a:pt x="878" y="236"/>
                      <a:pt x="577" y="362"/>
                      <a:pt x="402" y="612"/>
                    </a:cubicBezTo>
                    <a:cubicBezTo>
                      <a:pt x="1" y="1189"/>
                      <a:pt x="702" y="1966"/>
                      <a:pt x="1128" y="2292"/>
                    </a:cubicBezTo>
                    <a:cubicBezTo>
                      <a:pt x="1432" y="2508"/>
                      <a:pt x="1802" y="2633"/>
                      <a:pt x="2166" y="2633"/>
                    </a:cubicBezTo>
                    <a:cubicBezTo>
                      <a:pt x="2434" y="2633"/>
                      <a:pt x="2699" y="2566"/>
                      <a:pt x="2933" y="2417"/>
                    </a:cubicBezTo>
                    <a:cubicBezTo>
                      <a:pt x="3384" y="2141"/>
                      <a:pt x="3760" y="1540"/>
                      <a:pt x="3860" y="1038"/>
                    </a:cubicBezTo>
                    <a:cubicBezTo>
                      <a:pt x="4011" y="362"/>
                      <a:pt x="3409" y="161"/>
                      <a:pt x="2833" y="61"/>
                    </a:cubicBezTo>
                    <a:cubicBezTo>
                      <a:pt x="2612" y="21"/>
                      <a:pt x="2392" y="1"/>
                      <a:pt x="2171"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82;p31">
                <a:extLst>
                  <a:ext uri="{FF2B5EF4-FFF2-40B4-BE49-F238E27FC236}">
                    <a16:creationId xmlns="" xmlns:a16="http://schemas.microsoft.com/office/drawing/2014/main" id="{A8350D34-37F4-492A-817E-BEFA1A362253}"/>
                  </a:ext>
                </a:extLst>
              </p:cNvPr>
              <p:cNvSpPr/>
              <p:nvPr/>
            </p:nvSpPr>
            <p:spPr>
              <a:xfrm>
                <a:off x="1108725" y="4714775"/>
                <a:ext cx="55175" cy="69575"/>
              </a:xfrm>
              <a:custGeom>
                <a:avLst/>
                <a:gdLst/>
                <a:ahLst/>
                <a:cxnLst/>
                <a:rect l="l" t="t" r="r" b="b"/>
                <a:pathLst>
                  <a:path w="2207" h="2783" extrusionOk="0">
                    <a:moveTo>
                      <a:pt x="2031" y="1"/>
                    </a:moveTo>
                    <a:cubicBezTo>
                      <a:pt x="1956" y="1"/>
                      <a:pt x="1906" y="76"/>
                      <a:pt x="1906" y="151"/>
                    </a:cubicBezTo>
                    <a:cubicBezTo>
                      <a:pt x="1931" y="577"/>
                      <a:pt x="1931" y="1003"/>
                      <a:pt x="1931" y="1455"/>
                    </a:cubicBezTo>
                    <a:cubicBezTo>
                      <a:pt x="1956" y="1655"/>
                      <a:pt x="1931" y="1831"/>
                      <a:pt x="1881" y="1981"/>
                    </a:cubicBezTo>
                    <a:cubicBezTo>
                      <a:pt x="1780" y="2257"/>
                      <a:pt x="1505" y="2482"/>
                      <a:pt x="1179" y="2507"/>
                    </a:cubicBezTo>
                    <a:cubicBezTo>
                      <a:pt x="1134" y="2511"/>
                      <a:pt x="1091" y="2513"/>
                      <a:pt x="1049" y="2513"/>
                    </a:cubicBezTo>
                    <a:cubicBezTo>
                      <a:pt x="831" y="2513"/>
                      <a:pt x="649" y="2458"/>
                      <a:pt x="502" y="2332"/>
                    </a:cubicBezTo>
                    <a:cubicBezTo>
                      <a:pt x="352" y="2181"/>
                      <a:pt x="277" y="2006"/>
                      <a:pt x="251" y="1780"/>
                    </a:cubicBezTo>
                    <a:cubicBezTo>
                      <a:pt x="251" y="1705"/>
                      <a:pt x="201" y="1630"/>
                      <a:pt x="126" y="1630"/>
                    </a:cubicBezTo>
                    <a:cubicBezTo>
                      <a:pt x="51" y="1655"/>
                      <a:pt x="1" y="1705"/>
                      <a:pt x="1" y="1780"/>
                    </a:cubicBezTo>
                    <a:cubicBezTo>
                      <a:pt x="1" y="2081"/>
                      <a:pt x="126" y="2332"/>
                      <a:pt x="327" y="2532"/>
                    </a:cubicBezTo>
                    <a:cubicBezTo>
                      <a:pt x="527" y="2708"/>
                      <a:pt x="778" y="2783"/>
                      <a:pt x="1079" y="2783"/>
                    </a:cubicBezTo>
                    <a:lnTo>
                      <a:pt x="1204" y="2783"/>
                    </a:lnTo>
                    <a:cubicBezTo>
                      <a:pt x="1630" y="2733"/>
                      <a:pt x="2006" y="2457"/>
                      <a:pt x="2131" y="2056"/>
                    </a:cubicBezTo>
                    <a:cubicBezTo>
                      <a:pt x="2206" y="1856"/>
                      <a:pt x="2206" y="1655"/>
                      <a:pt x="2206" y="1455"/>
                    </a:cubicBezTo>
                    <a:cubicBezTo>
                      <a:pt x="2206" y="1003"/>
                      <a:pt x="2181" y="552"/>
                      <a:pt x="2181" y="126"/>
                    </a:cubicBezTo>
                    <a:cubicBezTo>
                      <a:pt x="2181" y="51"/>
                      <a:pt x="2106" y="1"/>
                      <a:pt x="2031"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83;p31">
                <a:extLst>
                  <a:ext uri="{FF2B5EF4-FFF2-40B4-BE49-F238E27FC236}">
                    <a16:creationId xmlns="" xmlns:a16="http://schemas.microsoft.com/office/drawing/2014/main" id="{33175A69-4680-4955-A40F-9A4396DA3391}"/>
                  </a:ext>
                </a:extLst>
              </p:cNvPr>
              <p:cNvSpPr/>
              <p:nvPr/>
            </p:nvSpPr>
            <p:spPr>
              <a:xfrm>
                <a:off x="1156975" y="4750500"/>
                <a:ext cx="55175" cy="35125"/>
              </a:xfrm>
              <a:custGeom>
                <a:avLst/>
                <a:gdLst/>
                <a:ahLst/>
                <a:cxnLst/>
                <a:rect l="l" t="t" r="r" b="b"/>
                <a:pathLst>
                  <a:path w="2207" h="1405" extrusionOk="0">
                    <a:moveTo>
                      <a:pt x="2081" y="1"/>
                    </a:moveTo>
                    <a:cubicBezTo>
                      <a:pt x="2006" y="1"/>
                      <a:pt x="1956" y="76"/>
                      <a:pt x="1956" y="151"/>
                    </a:cubicBezTo>
                    <a:cubicBezTo>
                      <a:pt x="1956" y="452"/>
                      <a:pt x="1880" y="853"/>
                      <a:pt x="1504" y="1053"/>
                    </a:cubicBezTo>
                    <a:cubicBezTo>
                      <a:pt x="1414" y="1110"/>
                      <a:pt x="1303" y="1136"/>
                      <a:pt x="1188" y="1136"/>
                    </a:cubicBezTo>
                    <a:cubicBezTo>
                      <a:pt x="1048" y="1136"/>
                      <a:pt x="902" y="1097"/>
                      <a:pt x="778" y="1028"/>
                    </a:cubicBezTo>
                    <a:cubicBezTo>
                      <a:pt x="477" y="853"/>
                      <a:pt x="352" y="502"/>
                      <a:pt x="276" y="151"/>
                    </a:cubicBezTo>
                    <a:cubicBezTo>
                      <a:pt x="256" y="89"/>
                      <a:pt x="201" y="44"/>
                      <a:pt x="155" y="44"/>
                    </a:cubicBezTo>
                    <a:cubicBezTo>
                      <a:pt x="145" y="44"/>
                      <a:pt x="135" y="46"/>
                      <a:pt x="126" y="51"/>
                    </a:cubicBezTo>
                    <a:cubicBezTo>
                      <a:pt x="51" y="51"/>
                      <a:pt x="1" y="126"/>
                      <a:pt x="26" y="201"/>
                    </a:cubicBezTo>
                    <a:cubicBezTo>
                      <a:pt x="126" y="602"/>
                      <a:pt x="251" y="1028"/>
                      <a:pt x="652" y="1254"/>
                    </a:cubicBezTo>
                    <a:cubicBezTo>
                      <a:pt x="803" y="1354"/>
                      <a:pt x="1003" y="1404"/>
                      <a:pt x="1179" y="1404"/>
                    </a:cubicBezTo>
                    <a:cubicBezTo>
                      <a:pt x="1329" y="1404"/>
                      <a:pt x="1504" y="1354"/>
                      <a:pt x="1630" y="1279"/>
                    </a:cubicBezTo>
                    <a:cubicBezTo>
                      <a:pt x="2031" y="1078"/>
                      <a:pt x="2206" y="677"/>
                      <a:pt x="2206" y="151"/>
                    </a:cubicBezTo>
                    <a:cubicBezTo>
                      <a:pt x="2206" y="76"/>
                      <a:pt x="2156" y="26"/>
                      <a:pt x="2081"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84;p31">
                <a:extLst>
                  <a:ext uri="{FF2B5EF4-FFF2-40B4-BE49-F238E27FC236}">
                    <a16:creationId xmlns="" xmlns:a16="http://schemas.microsoft.com/office/drawing/2014/main" id="{BC04E343-9525-43DF-9352-038399B0F9D3}"/>
                  </a:ext>
                </a:extLst>
              </p:cNvPr>
              <p:cNvSpPr/>
              <p:nvPr/>
            </p:nvSpPr>
            <p:spPr>
              <a:xfrm>
                <a:off x="877525" y="4264275"/>
                <a:ext cx="144775" cy="105300"/>
              </a:xfrm>
              <a:custGeom>
                <a:avLst/>
                <a:gdLst/>
                <a:ahLst/>
                <a:cxnLst/>
                <a:rect l="l" t="t" r="r" b="b"/>
                <a:pathLst>
                  <a:path w="5791" h="4212" extrusionOk="0">
                    <a:moveTo>
                      <a:pt x="2362" y="72"/>
                    </a:moveTo>
                    <a:cubicBezTo>
                      <a:pt x="2285" y="72"/>
                      <a:pt x="2208" y="74"/>
                      <a:pt x="2131" y="76"/>
                    </a:cubicBezTo>
                    <a:cubicBezTo>
                      <a:pt x="1479" y="101"/>
                      <a:pt x="1" y="1"/>
                      <a:pt x="1" y="953"/>
                    </a:cubicBezTo>
                    <a:cubicBezTo>
                      <a:pt x="151" y="891"/>
                      <a:pt x="308" y="865"/>
                      <a:pt x="464" y="865"/>
                    </a:cubicBezTo>
                    <a:cubicBezTo>
                      <a:pt x="621" y="865"/>
                      <a:pt x="778" y="891"/>
                      <a:pt x="928" y="928"/>
                    </a:cubicBezTo>
                    <a:cubicBezTo>
                      <a:pt x="1479" y="1104"/>
                      <a:pt x="1956" y="1404"/>
                      <a:pt x="2357" y="1805"/>
                    </a:cubicBezTo>
                    <a:cubicBezTo>
                      <a:pt x="2657" y="2131"/>
                      <a:pt x="2908" y="2482"/>
                      <a:pt x="3134" y="2858"/>
                    </a:cubicBezTo>
                    <a:cubicBezTo>
                      <a:pt x="3209" y="2983"/>
                      <a:pt x="3259" y="3084"/>
                      <a:pt x="3334" y="3184"/>
                    </a:cubicBezTo>
                    <a:cubicBezTo>
                      <a:pt x="3509" y="3510"/>
                      <a:pt x="3660" y="3835"/>
                      <a:pt x="3735" y="4211"/>
                    </a:cubicBezTo>
                    <a:cubicBezTo>
                      <a:pt x="4011" y="4136"/>
                      <a:pt x="4211" y="3835"/>
                      <a:pt x="4412" y="3635"/>
                    </a:cubicBezTo>
                    <a:cubicBezTo>
                      <a:pt x="4637" y="3384"/>
                      <a:pt x="4863" y="3134"/>
                      <a:pt x="5063" y="2833"/>
                    </a:cubicBezTo>
                    <a:cubicBezTo>
                      <a:pt x="5239" y="2607"/>
                      <a:pt x="5389" y="2332"/>
                      <a:pt x="5514" y="2056"/>
                    </a:cubicBezTo>
                    <a:cubicBezTo>
                      <a:pt x="5590" y="1855"/>
                      <a:pt x="5790" y="1379"/>
                      <a:pt x="5715" y="1154"/>
                    </a:cubicBezTo>
                    <a:cubicBezTo>
                      <a:pt x="5665" y="1028"/>
                      <a:pt x="5339" y="903"/>
                      <a:pt x="5189" y="803"/>
                    </a:cubicBezTo>
                    <a:cubicBezTo>
                      <a:pt x="4963" y="627"/>
                      <a:pt x="4712" y="502"/>
                      <a:pt x="4437" y="402"/>
                    </a:cubicBezTo>
                    <a:cubicBezTo>
                      <a:pt x="3782" y="176"/>
                      <a:pt x="3066" y="72"/>
                      <a:pt x="2362" y="72"/>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85;p31">
                <a:extLst>
                  <a:ext uri="{FF2B5EF4-FFF2-40B4-BE49-F238E27FC236}">
                    <a16:creationId xmlns="" xmlns:a16="http://schemas.microsoft.com/office/drawing/2014/main" id="{3370A2F2-9E2D-4D96-94C8-CDACD17D1D65}"/>
                  </a:ext>
                </a:extLst>
              </p:cNvPr>
              <p:cNvSpPr/>
              <p:nvPr/>
            </p:nvSpPr>
            <p:spPr>
              <a:xfrm>
                <a:off x="878150" y="4285900"/>
                <a:ext cx="92125" cy="120525"/>
              </a:xfrm>
              <a:custGeom>
                <a:avLst/>
                <a:gdLst/>
                <a:ahLst/>
                <a:cxnLst/>
                <a:rect l="l" t="t" r="r" b="b"/>
                <a:pathLst>
                  <a:path w="3685" h="4821" extrusionOk="0">
                    <a:moveTo>
                      <a:pt x="464" y="0"/>
                    </a:moveTo>
                    <a:cubicBezTo>
                      <a:pt x="314" y="0"/>
                      <a:pt x="164" y="26"/>
                      <a:pt x="26" y="88"/>
                    </a:cubicBezTo>
                    <a:cubicBezTo>
                      <a:pt x="26" y="88"/>
                      <a:pt x="26" y="113"/>
                      <a:pt x="26" y="138"/>
                    </a:cubicBezTo>
                    <a:cubicBezTo>
                      <a:pt x="1" y="1617"/>
                      <a:pt x="352" y="3096"/>
                      <a:pt x="828" y="4474"/>
                    </a:cubicBezTo>
                    <a:cubicBezTo>
                      <a:pt x="853" y="4600"/>
                      <a:pt x="903" y="4725"/>
                      <a:pt x="1028" y="4800"/>
                    </a:cubicBezTo>
                    <a:cubicBezTo>
                      <a:pt x="1063" y="4814"/>
                      <a:pt x="1102" y="4820"/>
                      <a:pt x="1143" y="4820"/>
                    </a:cubicBezTo>
                    <a:cubicBezTo>
                      <a:pt x="1248" y="4820"/>
                      <a:pt x="1364" y="4779"/>
                      <a:pt x="1454" y="4725"/>
                    </a:cubicBezTo>
                    <a:cubicBezTo>
                      <a:pt x="2231" y="4349"/>
                      <a:pt x="3109" y="3948"/>
                      <a:pt x="3685" y="3296"/>
                    </a:cubicBezTo>
                    <a:cubicBezTo>
                      <a:pt x="3635" y="2945"/>
                      <a:pt x="3459" y="2620"/>
                      <a:pt x="3309" y="2319"/>
                    </a:cubicBezTo>
                    <a:cubicBezTo>
                      <a:pt x="3234" y="2219"/>
                      <a:pt x="3184" y="2118"/>
                      <a:pt x="3109" y="1993"/>
                    </a:cubicBezTo>
                    <a:cubicBezTo>
                      <a:pt x="2883" y="1617"/>
                      <a:pt x="2632" y="1266"/>
                      <a:pt x="2332" y="940"/>
                    </a:cubicBezTo>
                    <a:cubicBezTo>
                      <a:pt x="1931" y="539"/>
                      <a:pt x="1454" y="239"/>
                      <a:pt x="903" y="63"/>
                    </a:cubicBezTo>
                    <a:cubicBezTo>
                      <a:pt x="765" y="26"/>
                      <a:pt x="615" y="0"/>
                      <a:pt x="464"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86;p31">
                <a:extLst>
                  <a:ext uri="{FF2B5EF4-FFF2-40B4-BE49-F238E27FC236}">
                    <a16:creationId xmlns="" xmlns:a16="http://schemas.microsoft.com/office/drawing/2014/main" id="{2186CDC9-BBD9-4226-9FC2-B49F5E7884F6}"/>
                  </a:ext>
                </a:extLst>
              </p:cNvPr>
              <p:cNvSpPr/>
              <p:nvPr/>
            </p:nvSpPr>
            <p:spPr>
              <a:xfrm>
                <a:off x="1296075" y="4264275"/>
                <a:ext cx="145400" cy="105300"/>
              </a:xfrm>
              <a:custGeom>
                <a:avLst/>
                <a:gdLst/>
                <a:ahLst/>
                <a:cxnLst/>
                <a:rect l="l" t="t" r="r" b="b"/>
                <a:pathLst>
                  <a:path w="5816" h="4212" extrusionOk="0">
                    <a:moveTo>
                      <a:pt x="3429" y="72"/>
                    </a:moveTo>
                    <a:cubicBezTo>
                      <a:pt x="2729" y="72"/>
                      <a:pt x="2031" y="176"/>
                      <a:pt x="1354" y="402"/>
                    </a:cubicBezTo>
                    <a:cubicBezTo>
                      <a:pt x="1103" y="502"/>
                      <a:pt x="828" y="627"/>
                      <a:pt x="602" y="803"/>
                    </a:cubicBezTo>
                    <a:cubicBezTo>
                      <a:pt x="477" y="903"/>
                      <a:pt x="151" y="1028"/>
                      <a:pt x="101" y="1154"/>
                    </a:cubicBezTo>
                    <a:cubicBezTo>
                      <a:pt x="1" y="1379"/>
                      <a:pt x="226" y="1855"/>
                      <a:pt x="301" y="2056"/>
                    </a:cubicBezTo>
                    <a:cubicBezTo>
                      <a:pt x="427" y="2332"/>
                      <a:pt x="552" y="2607"/>
                      <a:pt x="727" y="2833"/>
                    </a:cubicBezTo>
                    <a:cubicBezTo>
                      <a:pt x="928" y="3134"/>
                      <a:pt x="1154" y="3384"/>
                      <a:pt x="1404" y="3635"/>
                    </a:cubicBezTo>
                    <a:cubicBezTo>
                      <a:pt x="1605" y="3835"/>
                      <a:pt x="1805" y="4136"/>
                      <a:pt x="2081" y="4211"/>
                    </a:cubicBezTo>
                    <a:cubicBezTo>
                      <a:pt x="2131" y="3835"/>
                      <a:pt x="2306" y="3510"/>
                      <a:pt x="2482" y="3184"/>
                    </a:cubicBezTo>
                    <a:cubicBezTo>
                      <a:pt x="2532" y="3084"/>
                      <a:pt x="2607" y="2983"/>
                      <a:pt x="2657" y="2858"/>
                    </a:cubicBezTo>
                    <a:cubicBezTo>
                      <a:pt x="2883" y="2482"/>
                      <a:pt x="3159" y="2131"/>
                      <a:pt x="3459" y="1805"/>
                    </a:cubicBezTo>
                    <a:cubicBezTo>
                      <a:pt x="3860" y="1404"/>
                      <a:pt x="4336" y="1104"/>
                      <a:pt x="4888" y="928"/>
                    </a:cubicBezTo>
                    <a:cubicBezTo>
                      <a:pt x="5038" y="891"/>
                      <a:pt x="5195" y="865"/>
                      <a:pt x="5348" y="865"/>
                    </a:cubicBezTo>
                    <a:cubicBezTo>
                      <a:pt x="5502" y="865"/>
                      <a:pt x="5652" y="891"/>
                      <a:pt x="5790" y="953"/>
                    </a:cubicBezTo>
                    <a:cubicBezTo>
                      <a:pt x="5815" y="1"/>
                      <a:pt x="4336" y="101"/>
                      <a:pt x="3660" y="76"/>
                    </a:cubicBezTo>
                    <a:cubicBezTo>
                      <a:pt x="3583" y="74"/>
                      <a:pt x="3506" y="72"/>
                      <a:pt x="3429" y="72"/>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87;p31">
                <a:extLst>
                  <a:ext uri="{FF2B5EF4-FFF2-40B4-BE49-F238E27FC236}">
                    <a16:creationId xmlns="" xmlns:a16="http://schemas.microsoft.com/office/drawing/2014/main" id="{376DA6B0-376A-4324-8D0F-144389495A26}"/>
                  </a:ext>
                </a:extLst>
              </p:cNvPr>
              <p:cNvSpPr/>
              <p:nvPr/>
            </p:nvSpPr>
            <p:spPr>
              <a:xfrm>
                <a:off x="1348075" y="4285900"/>
                <a:ext cx="92775" cy="120525"/>
              </a:xfrm>
              <a:custGeom>
                <a:avLst/>
                <a:gdLst/>
                <a:ahLst/>
                <a:cxnLst/>
                <a:rect l="l" t="t" r="r" b="b"/>
                <a:pathLst>
                  <a:path w="3711" h="4821" extrusionOk="0">
                    <a:moveTo>
                      <a:pt x="3234" y="0"/>
                    </a:moveTo>
                    <a:cubicBezTo>
                      <a:pt x="3090" y="0"/>
                      <a:pt x="2946" y="26"/>
                      <a:pt x="2808" y="63"/>
                    </a:cubicBezTo>
                    <a:cubicBezTo>
                      <a:pt x="2256" y="239"/>
                      <a:pt x="1780" y="539"/>
                      <a:pt x="1379" y="940"/>
                    </a:cubicBezTo>
                    <a:cubicBezTo>
                      <a:pt x="1079" y="1266"/>
                      <a:pt x="803" y="1617"/>
                      <a:pt x="577" y="1993"/>
                    </a:cubicBezTo>
                    <a:cubicBezTo>
                      <a:pt x="527" y="2118"/>
                      <a:pt x="452" y="2219"/>
                      <a:pt x="402" y="2319"/>
                    </a:cubicBezTo>
                    <a:cubicBezTo>
                      <a:pt x="226" y="2620"/>
                      <a:pt x="76" y="2945"/>
                      <a:pt x="1" y="3296"/>
                    </a:cubicBezTo>
                    <a:cubicBezTo>
                      <a:pt x="602" y="3948"/>
                      <a:pt x="1454" y="4349"/>
                      <a:pt x="2231" y="4725"/>
                    </a:cubicBezTo>
                    <a:cubicBezTo>
                      <a:pt x="2340" y="4779"/>
                      <a:pt x="2448" y="4820"/>
                      <a:pt x="2557" y="4820"/>
                    </a:cubicBezTo>
                    <a:cubicBezTo>
                      <a:pt x="2599" y="4820"/>
                      <a:pt x="2641" y="4814"/>
                      <a:pt x="2683" y="4800"/>
                    </a:cubicBezTo>
                    <a:cubicBezTo>
                      <a:pt x="2783" y="4725"/>
                      <a:pt x="2833" y="4600"/>
                      <a:pt x="2883" y="4474"/>
                    </a:cubicBezTo>
                    <a:cubicBezTo>
                      <a:pt x="3359" y="3096"/>
                      <a:pt x="3710" y="1617"/>
                      <a:pt x="3660" y="138"/>
                    </a:cubicBezTo>
                    <a:cubicBezTo>
                      <a:pt x="3660" y="113"/>
                      <a:pt x="3660" y="88"/>
                      <a:pt x="3660" y="88"/>
                    </a:cubicBezTo>
                    <a:cubicBezTo>
                      <a:pt x="3522" y="26"/>
                      <a:pt x="3378" y="0"/>
                      <a:pt x="3234"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88;p31">
                <a:extLst>
                  <a:ext uri="{FF2B5EF4-FFF2-40B4-BE49-F238E27FC236}">
                    <a16:creationId xmlns="" xmlns:a16="http://schemas.microsoft.com/office/drawing/2014/main" id="{CDF5F21F-0071-42E8-9AD3-C102601F86C4}"/>
                  </a:ext>
                </a:extLst>
              </p:cNvPr>
              <p:cNvSpPr/>
              <p:nvPr/>
            </p:nvSpPr>
            <p:spPr>
              <a:xfrm>
                <a:off x="1012875" y="4582725"/>
                <a:ext cx="48900" cy="62600"/>
              </a:xfrm>
              <a:custGeom>
                <a:avLst/>
                <a:gdLst/>
                <a:ahLst/>
                <a:cxnLst/>
                <a:rect l="l" t="t" r="r" b="b"/>
                <a:pathLst>
                  <a:path w="1956" h="2504" extrusionOk="0">
                    <a:moveTo>
                      <a:pt x="940" y="1"/>
                    </a:moveTo>
                    <a:cubicBezTo>
                      <a:pt x="877" y="1"/>
                      <a:pt x="815" y="7"/>
                      <a:pt x="752" y="20"/>
                    </a:cubicBezTo>
                    <a:cubicBezTo>
                      <a:pt x="527" y="70"/>
                      <a:pt x="351" y="270"/>
                      <a:pt x="251" y="496"/>
                    </a:cubicBezTo>
                    <a:cubicBezTo>
                      <a:pt x="0" y="997"/>
                      <a:pt x="100" y="1599"/>
                      <a:pt x="401" y="2075"/>
                    </a:cubicBezTo>
                    <a:cubicBezTo>
                      <a:pt x="527" y="2275"/>
                      <a:pt x="727" y="2476"/>
                      <a:pt x="1003" y="2501"/>
                    </a:cubicBezTo>
                    <a:cubicBezTo>
                      <a:pt x="1020" y="2503"/>
                      <a:pt x="1038" y="2503"/>
                      <a:pt x="1055" y="2503"/>
                    </a:cubicBezTo>
                    <a:cubicBezTo>
                      <a:pt x="1310" y="2503"/>
                      <a:pt x="1539" y="2336"/>
                      <a:pt x="1679" y="2125"/>
                    </a:cubicBezTo>
                    <a:cubicBezTo>
                      <a:pt x="1905" y="1749"/>
                      <a:pt x="1955" y="1148"/>
                      <a:pt x="1880" y="747"/>
                    </a:cubicBezTo>
                    <a:cubicBezTo>
                      <a:pt x="1855" y="496"/>
                      <a:pt x="1705" y="245"/>
                      <a:pt x="1454" y="120"/>
                    </a:cubicBezTo>
                    <a:cubicBezTo>
                      <a:pt x="1354" y="70"/>
                      <a:pt x="1228" y="20"/>
                      <a:pt x="1128" y="20"/>
                    </a:cubicBezTo>
                    <a:cubicBezTo>
                      <a:pt x="1065" y="7"/>
                      <a:pt x="1003" y="1"/>
                      <a:pt x="940"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89;p31">
                <a:extLst>
                  <a:ext uri="{FF2B5EF4-FFF2-40B4-BE49-F238E27FC236}">
                    <a16:creationId xmlns="" xmlns:a16="http://schemas.microsoft.com/office/drawing/2014/main" id="{625CF506-B1C6-443D-B339-D7A5B181B71B}"/>
                  </a:ext>
                </a:extLst>
              </p:cNvPr>
              <p:cNvSpPr/>
              <p:nvPr/>
            </p:nvSpPr>
            <p:spPr>
              <a:xfrm>
                <a:off x="1249700" y="4582725"/>
                <a:ext cx="49525" cy="62600"/>
              </a:xfrm>
              <a:custGeom>
                <a:avLst/>
                <a:gdLst/>
                <a:ahLst/>
                <a:cxnLst/>
                <a:rect l="l" t="t" r="r" b="b"/>
                <a:pathLst>
                  <a:path w="1981" h="2504" extrusionOk="0">
                    <a:moveTo>
                      <a:pt x="944" y="1"/>
                    </a:moveTo>
                    <a:cubicBezTo>
                      <a:pt x="884" y="1"/>
                      <a:pt x="828" y="7"/>
                      <a:pt x="778" y="20"/>
                    </a:cubicBezTo>
                    <a:cubicBezTo>
                      <a:pt x="527" y="70"/>
                      <a:pt x="352" y="270"/>
                      <a:pt x="252" y="496"/>
                    </a:cubicBezTo>
                    <a:cubicBezTo>
                      <a:pt x="1" y="997"/>
                      <a:pt x="101" y="1599"/>
                      <a:pt x="402" y="2075"/>
                    </a:cubicBezTo>
                    <a:cubicBezTo>
                      <a:pt x="527" y="2275"/>
                      <a:pt x="728" y="2476"/>
                      <a:pt x="1003" y="2501"/>
                    </a:cubicBezTo>
                    <a:cubicBezTo>
                      <a:pt x="1021" y="2503"/>
                      <a:pt x="1039" y="2503"/>
                      <a:pt x="1056" y="2503"/>
                    </a:cubicBezTo>
                    <a:cubicBezTo>
                      <a:pt x="1311" y="2503"/>
                      <a:pt x="1539" y="2336"/>
                      <a:pt x="1680" y="2125"/>
                    </a:cubicBezTo>
                    <a:cubicBezTo>
                      <a:pt x="1931" y="1749"/>
                      <a:pt x="1981" y="1148"/>
                      <a:pt x="1906" y="747"/>
                    </a:cubicBezTo>
                    <a:cubicBezTo>
                      <a:pt x="1856" y="496"/>
                      <a:pt x="1730" y="245"/>
                      <a:pt x="1480" y="120"/>
                    </a:cubicBezTo>
                    <a:cubicBezTo>
                      <a:pt x="1379" y="70"/>
                      <a:pt x="1254" y="20"/>
                      <a:pt x="1129" y="20"/>
                    </a:cubicBezTo>
                    <a:cubicBezTo>
                      <a:pt x="1066" y="7"/>
                      <a:pt x="1003" y="1"/>
                      <a:pt x="944"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490;p31">
                <a:extLst>
                  <a:ext uri="{FF2B5EF4-FFF2-40B4-BE49-F238E27FC236}">
                    <a16:creationId xmlns="" xmlns:a16="http://schemas.microsoft.com/office/drawing/2014/main" id="{541A8468-A24E-4817-8975-4AAFD9DEB5AB}"/>
                  </a:ext>
                </a:extLst>
              </p:cNvPr>
              <p:cNvSpPr/>
              <p:nvPr/>
            </p:nvSpPr>
            <p:spPr>
              <a:xfrm>
                <a:off x="920775" y="5058150"/>
                <a:ext cx="595875" cy="500650"/>
              </a:xfrm>
              <a:custGeom>
                <a:avLst/>
                <a:gdLst/>
                <a:ahLst/>
                <a:cxnLst/>
                <a:rect l="l" t="t" r="r" b="b"/>
                <a:pathLst>
                  <a:path w="23835" h="20026" extrusionOk="0">
                    <a:moveTo>
                      <a:pt x="326" y="0"/>
                    </a:moveTo>
                    <a:cubicBezTo>
                      <a:pt x="276" y="101"/>
                      <a:pt x="226" y="176"/>
                      <a:pt x="150" y="276"/>
                    </a:cubicBezTo>
                    <a:cubicBezTo>
                      <a:pt x="25" y="1429"/>
                      <a:pt x="0" y="2582"/>
                      <a:pt x="150" y="3810"/>
                    </a:cubicBezTo>
                    <a:cubicBezTo>
                      <a:pt x="576" y="7118"/>
                      <a:pt x="2406" y="10853"/>
                      <a:pt x="4561" y="13434"/>
                    </a:cubicBezTo>
                    <a:cubicBezTo>
                      <a:pt x="5890" y="15013"/>
                      <a:pt x="7394" y="15915"/>
                      <a:pt x="9123" y="16692"/>
                    </a:cubicBezTo>
                    <a:cubicBezTo>
                      <a:pt x="9449" y="16818"/>
                      <a:pt x="9800" y="16993"/>
                      <a:pt x="10201" y="17168"/>
                    </a:cubicBezTo>
                    <a:cubicBezTo>
                      <a:pt x="12231" y="18021"/>
                      <a:pt x="14035" y="18923"/>
                      <a:pt x="16191" y="19549"/>
                    </a:cubicBezTo>
                    <a:cubicBezTo>
                      <a:pt x="16491" y="19650"/>
                      <a:pt x="16792" y="19725"/>
                      <a:pt x="17093" y="19775"/>
                    </a:cubicBezTo>
                    <a:cubicBezTo>
                      <a:pt x="17243" y="19825"/>
                      <a:pt x="17394" y="19825"/>
                      <a:pt x="17519" y="19850"/>
                    </a:cubicBezTo>
                    <a:cubicBezTo>
                      <a:pt x="17694" y="19900"/>
                      <a:pt x="17845" y="19925"/>
                      <a:pt x="17995" y="19950"/>
                    </a:cubicBezTo>
                    <a:cubicBezTo>
                      <a:pt x="18196" y="19975"/>
                      <a:pt x="18396" y="19975"/>
                      <a:pt x="18572" y="20000"/>
                    </a:cubicBezTo>
                    <a:cubicBezTo>
                      <a:pt x="18672" y="20000"/>
                      <a:pt x="18797" y="20026"/>
                      <a:pt x="18897" y="20026"/>
                    </a:cubicBezTo>
                    <a:lnTo>
                      <a:pt x="19775" y="20026"/>
                    </a:lnTo>
                    <a:cubicBezTo>
                      <a:pt x="20025" y="20026"/>
                      <a:pt x="20276" y="20000"/>
                      <a:pt x="20526" y="20000"/>
                    </a:cubicBezTo>
                    <a:cubicBezTo>
                      <a:pt x="20577" y="19975"/>
                      <a:pt x="20602" y="19975"/>
                      <a:pt x="20652" y="19975"/>
                    </a:cubicBezTo>
                    <a:cubicBezTo>
                      <a:pt x="20927" y="19950"/>
                      <a:pt x="21178" y="19900"/>
                      <a:pt x="21454" y="19850"/>
                    </a:cubicBezTo>
                    <a:lnTo>
                      <a:pt x="21504" y="19850"/>
                    </a:lnTo>
                    <a:cubicBezTo>
                      <a:pt x="21805" y="19800"/>
                      <a:pt x="22080" y="19725"/>
                      <a:pt x="22356" y="19650"/>
                    </a:cubicBezTo>
                    <a:lnTo>
                      <a:pt x="22381" y="19650"/>
                    </a:lnTo>
                    <a:cubicBezTo>
                      <a:pt x="22657" y="19574"/>
                      <a:pt x="22932" y="19474"/>
                      <a:pt x="23233" y="19374"/>
                    </a:cubicBezTo>
                    <a:cubicBezTo>
                      <a:pt x="23258" y="19299"/>
                      <a:pt x="23283" y="19224"/>
                      <a:pt x="23308" y="19123"/>
                    </a:cubicBezTo>
                    <a:cubicBezTo>
                      <a:pt x="23835" y="17269"/>
                      <a:pt x="22807" y="15364"/>
                      <a:pt x="21729" y="13760"/>
                    </a:cubicBezTo>
                    <a:cubicBezTo>
                      <a:pt x="20201" y="11454"/>
                      <a:pt x="19073" y="8672"/>
                      <a:pt x="17168" y="6642"/>
                    </a:cubicBezTo>
                    <a:cubicBezTo>
                      <a:pt x="16090" y="5514"/>
                      <a:pt x="14712" y="4612"/>
                      <a:pt x="13183" y="4286"/>
                    </a:cubicBezTo>
                    <a:cubicBezTo>
                      <a:pt x="12882" y="4236"/>
                      <a:pt x="12556" y="4186"/>
                      <a:pt x="12206" y="4186"/>
                    </a:cubicBezTo>
                    <a:cubicBezTo>
                      <a:pt x="12126" y="4182"/>
                      <a:pt x="12047" y="4180"/>
                      <a:pt x="11968" y="4180"/>
                    </a:cubicBezTo>
                    <a:cubicBezTo>
                      <a:pt x="11546" y="4180"/>
                      <a:pt x="11124" y="4239"/>
                      <a:pt x="10702" y="4386"/>
                    </a:cubicBezTo>
                    <a:cubicBezTo>
                      <a:pt x="8546" y="5138"/>
                      <a:pt x="8571" y="7294"/>
                      <a:pt x="7318" y="8797"/>
                    </a:cubicBezTo>
                    <a:cubicBezTo>
                      <a:pt x="6985" y="9194"/>
                      <a:pt x="6477" y="9486"/>
                      <a:pt x="5955" y="9486"/>
                    </a:cubicBezTo>
                    <a:cubicBezTo>
                      <a:pt x="5850" y="9486"/>
                      <a:pt x="5744" y="9474"/>
                      <a:pt x="5639" y="9449"/>
                    </a:cubicBezTo>
                    <a:cubicBezTo>
                      <a:pt x="5313" y="9374"/>
                      <a:pt x="5013" y="9173"/>
                      <a:pt x="4737" y="8948"/>
                    </a:cubicBezTo>
                    <a:cubicBezTo>
                      <a:pt x="2105" y="6817"/>
                      <a:pt x="1003" y="3334"/>
                      <a:pt x="326" y="0"/>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491;p31">
                <a:extLst>
                  <a:ext uri="{FF2B5EF4-FFF2-40B4-BE49-F238E27FC236}">
                    <a16:creationId xmlns="" xmlns:a16="http://schemas.microsoft.com/office/drawing/2014/main" id="{79CB53D1-466E-431B-B8C8-A94412F225AA}"/>
                  </a:ext>
                </a:extLst>
              </p:cNvPr>
              <p:cNvSpPr/>
              <p:nvPr/>
            </p:nvSpPr>
            <p:spPr>
              <a:xfrm>
                <a:off x="935800" y="4798750"/>
                <a:ext cx="482475" cy="314275"/>
              </a:xfrm>
              <a:custGeom>
                <a:avLst/>
                <a:gdLst/>
                <a:ahLst/>
                <a:cxnLst/>
                <a:rect l="l" t="t" r="r" b="b"/>
                <a:pathLst>
                  <a:path w="19299" h="12571" extrusionOk="0">
                    <a:moveTo>
                      <a:pt x="18848" y="0"/>
                    </a:moveTo>
                    <a:cubicBezTo>
                      <a:pt x="17670" y="953"/>
                      <a:pt x="16367" y="1830"/>
                      <a:pt x="14938" y="2356"/>
                    </a:cubicBezTo>
                    <a:cubicBezTo>
                      <a:pt x="13107" y="3056"/>
                      <a:pt x="11173" y="3448"/>
                      <a:pt x="9228" y="3448"/>
                    </a:cubicBezTo>
                    <a:cubicBezTo>
                      <a:pt x="8458" y="3448"/>
                      <a:pt x="7686" y="3387"/>
                      <a:pt x="6918" y="3259"/>
                    </a:cubicBezTo>
                    <a:cubicBezTo>
                      <a:pt x="5590" y="3033"/>
                      <a:pt x="4537" y="2707"/>
                      <a:pt x="3384" y="2005"/>
                    </a:cubicBezTo>
                    <a:cubicBezTo>
                      <a:pt x="2657" y="1579"/>
                      <a:pt x="1930" y="1103"/>
                      <a:pt x="1254" y="602"/>
                    </a:cubicBezTo>
                    <a:cubicBezTo>
                      <a:pt x="853" y="2832"/>
                      <a:pt x="477" y="5038"/>
                      <a:pt x="101" y="7269"/>
                    </a:cubicBezTo>
                    <a:cubicBezTo>
                      <a:pt x="76" y="7419"/>
                      <a:pt x="26" y="7544"/>
                      <a:pt x="1" y="7695"/>
                    </a:cubicBezTo>
                    <a:cubicBezTo>
                      <a:pt x="477" y="8121"/>
                      <a:pt x="1078" y="9023"/>
                      <a:pt x="1379" y="9324"/>
                    </a:cubicBezTo>
                    <a:cubicBezTo>
                      <a:pt x="2732" y="10552"/>
                      <a:pt x="4311" y="11504"/>
                      <a:pt x="6041" y="12056"/>
                    </a:cubicBezTo>
                    <a:cubicBezTo>
                      <a:pt x="7096" y="12394"/>
                      <a:pt x="8207" y="12571"/>
                      <a:pt x="9314" y="12571"/>
                    </a:cubicBezTo>
                    <a:cubicBezTo>
                      <a:pt x="10992" y="12571"/>
                      <a:pt x="12661" y="12165"/>
                      <a:pt x="14111" y="11304"/>
                    </a:cubicBezTo>
                    <a:cubicBezTo>
                      <a:pt x="15439" y="10527"/>
                      <a:pt x="16592" y="9274"/>
                      <a:pt x="16793" y="7770"/>
                    </a:cubicBezTo>
                    <a:cubicBezTo>
                      <a:pt x="16968" y="6216"/>
                      <a:pt x="16141" y="4787"/>
                      <a:pt x="15339" y="3459"/>
                    </a:cubicBezTo>
                    <a:cubicBezTo>
                      <a:pt x="16893" y="3083"/>
                      <a:pt x="18296" y="2181"/>
                      <a:pt x="19299" y="953"/>
                    </a:cubicBezTo>
                    <a:cubicBezTo>
                      <a:pt x="19174" y="627"/>
                      <a:pt x="19023" y="301"/>
                      <a:pt x="18848" y="0"/>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92;p31">
                <a:extLst>
                  <a:ext uri="{FF2B5EF4-FFF2-40B4-BE49-F238E27FC236}">
                    <a16:creationId xmlns="" xmlns:a16="http://schemas.microsoft.com/office/drawing/2014/main" id="{CD892A2D-C16D-41C6-947B-D3F8F2BFB68E}"/>
                  </a:ext>
                </a:extLst>
              </p:cNvPr>
              <p:cNvSpPr/>
              <p:nvPr/>
            </p:nvSpPr>
            <p:spPr>
              <a:xfrm>
                <a:off x="1087425" y="5187575"/>
                <a:ext cx="343400" cy="385025"/>
              </a:xfrm>
              <a:custGeom>
                <a:avLst/>
                <a:gdLst/>
                <a:ahLst/>
                <a:cxnLst/>
                <a:rect l="l" t="t" r="r" b="b"/>
                <a:pathLst>
                  <a:path w="13736" h="15401" extrusionOk="0">
                    <a:moveTo>
                      <a:pt x="5227" y="1"/>
                    </a:moveTo>
                    <a:cubicBezTo>
                      <a:pt x="4359" y="1"/>
                      <a:pt x="3507" y="277"/>
                      <a:pt x="2833" y="914"/>
                    </a:cubicBezTo>
                    <a:cubicBezTo>
                      <a:pt x="1630" y="2067"/>
                      <a:pt x="1605" y="3996"/>
                      <a:pt x="1905" y="5625"/>
                    </a:cubicBezTo>
                    <a:cubicBezTo>
                      <a:pt x="2357" y="8031"/>
                      <a:pt x="3334" y="9836"/>
                      <a:pt x="4612" y="11866"/>
                    </a:cubicBezTo>
                    <a:cubicBezTo>
                      <a:pt x="4427" y="11849"/>
                      <a:pt x="4241" y="11841"/>
                      <a:pt x="4054" y="11841"/>
                    </a:cubicBezTo>
                    <a:cubicBezTo>
                      <a:pt x="3127" y="11841"/>
                      <a:pt x="2188" y="12046"/>
                      <a:pt x="1354" y="12443"/>
                    </a:cubicBezTo>
                    <a:cubicBezTo>
                      <a:pt x="702" y="12743"/>
                      <a:pt x="1" y="13295"/>
                      <a:pt x="126" y="14021"/>
                    </a:cubicBezTo>
                    <a:cubicBezTo>
                      <a:pt x="226" y="14748"/>
                      <a:pt x="1103" y="15074"/>
                      <a:pt x="1855" y="15174"/>
                    </a:cubicBezTo>
                    <a:cubicBezTo>
                      <a:pt x="2936" y="15348"/>
                      <a:pt x="4024" y="15401"/>
                      <a:pt x="5116" y="15401"/>
                    </a:cubicBezTo>
                    <a:cubicBezTo>
                      <a:pt x="6074" y="15401"/>
                      <a:pt x="7035" y="15360"/>
                      <a:pt x="7996" y="15325"/>
                    </a:cubicBezTo>
                    <a:cubicBezTo>
                      <a:pt x="9374" y="15275"/>
                      <a:pt x="10753" y="15225"/>
                      <a:pt x="12131" y="15124"/>
                    </a:cubicBezTo>
                    <a:cubicBezTo>
                      <a:pt x="12457" y="15099"/>
                      <a:pt x="12833" y="15074"/>
                      <a:pt x="13083" y="14874"/>
                    </a:cubicBezTo>
                    <a:cubicBezTo>
                      <a:pt x="13735" y="14347"/>
                      <a:pt x="13334" y="12292"/>
                      <a:pt x="13209" y="11515"/>
                    </a:cubicBezTo>
                    <a:cubicBezTo>
                      <a:pt x="12657" y="8107"/>
                      <a:pt x="10928" y="4773"/>
                      <a:pt x="8973" y="1941"/>
                    </a:cubicBezTo>
                    <a:cubicBezTo>
                      <a:pt x="8188" y="779"/>
                      <a:pt x="6685" y="1"/>
                      <a:pt x="5227"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493;p31">
                <a:extLst>
                  <a:ext uri="{FF2B5EF4-FFF2-40B4-BE49-F238E27FC236}">
                    <a16:creationId xmlns="" xmlns:a16="http://schemas.microsoft.com/office/drawing/2014/main" id="{F4C9943F-A9DA-410A-AA48-71FF58475AC3}"/>
                  </a:ext>
                </a:extLst>
              </p:cNvPr>
              <p:cNvSpPr/>
              <p:nvPr/>
            </p:nvSpPr>
            <p:spPr>
              <a:xfrm>
                <a:off x="972150" y="4897700"/>
                <a:ext cx="375325" cy="188900"/>
              </a:xfrm>
              <a:custGeom>
                <a:avLst/>
                <a:gdLst/>
                <a:ahLst/>
                <a:cxnLst/>
                <a:rect l="l" t="t" r="r" b="b"/>
                <a:pathLst>
                  <a:path w="15013" h="7556" extrusionOk="0">
                    <a:moveTo>
                      <a:pt x="1314" y="1"/>
                    </a:moveTo>
                    <a:cubicBezTo>
                      <a:pt x="1112" y="1"/>
                      <a:pt x="914" y="45"/>
                      <a:pt x="727" y="153"/>
                    </a:cubicBezTo>
                    <a:cubicBezTo>
                      <a:pt x="326" y="378"/>
                      <a:pt x="100" y="829"/>
                      <a:pt x="75" y="1281"/>
                    </a:cubicBezTo>
                    <a:cubicBezTo>
                      <a:pt x="0" y="2383"/>
                      <a:pt x="827" y="3787"/>
                      <a:pt x="1554" y="4564"/>
                    </a:cubicBezTo>
                    <a:cubicBezTo>
                      <a:pt x="2506" y="5641"/>
                      <a:pt x="3785" y="6393"/>
                      <a:pt x="5113" y="6920"/>
                    </a:cubicBezTo>
                    <a:cubicBezTo>
                      <a:pt x="6183" y="7343"/>
                      <a:pt x="7401" y="7556"/>
                      <a:pt x="8620" y="7556"/>
                    </a:cubicBezTo>
                    <a:cubicBezTo>
                      <a:pt x="9857" y="7556"/>
                      <a:pt x="11095" y="7336"/>
                      <a:pt x="12181" y="6895"/>
                    </a:cubicBezTo>
                    <a:cubicBezTo>
                      <a:pt x="12882" y="6619"/>
                      <a:pt x="13559" y="6268"/>
                      <a:pt x="14085" y="5742"/>
                    </a:cubicBezTo>
                    <a:cubicBezTo>
                      <a:pt x="14612" y="5215"/>
                      <a:pt x="14988" y="4514"/>
                      <a:pt x="15013" y="3762"/>
                    </a:cubicBezTo>
                    <a:cubicBezTo>
                      <a:pt x="15013" y="3311"/>
                      <a:pt x="14887" y="2634"/>
                      <a:pt x="14787" y="2183"/>
                    </a:cubicBezTo>
                    <a:cubicBezTo>
                      <a:pt x="14662" y="1556"/>
                      <a:pt x="14236" y="980"/>
                      <a:pt x="13634" y="779"/>
                    </a:cubicBezTo>
                    <a:cubicBezTo>
                      <a:pt x="13446" y="712"/>
                      <a:pt x="13243" y="688"/>
                      <a:pt x="13038" y="688"/>
                    </a:cubicBezTo>
                    <a:cubicBezTo>
                      <a:pt x="12860" y="688"/>
                      <a:pt x="12681" y="706"/>
                      <a:pt x="12506" y="729"/>
                    </a:cubicBezTo>
                    <a:cubicBezTo>
                      <a:pt x="11730" y="854"/>
                      <a:pt x="11128" y="1255"/>
                      <a:pt x="10401" y="1431"/>
                    </a:cubicBezTo>
                    <a:cubicBezTo>
                      <a:pt x="9634" y="1584"/>
                      <a:pt x="8847" y="1661"/>
                      <a:pt x="8075" y="1661"/>
                    </a:cubicBezTo>
                    <a:cubicBezTo>
                      <a:pt x="7964" y="1661"/>
                      <a:pt x="7854" y="1660"/>
                      <a:pt x="7745" y="1656"/>
                    </a:cubicBezTo>
                    <a:cubicBezTo>
                      <a:pt x="6491" y="1631"/>
                      <a:pt x="5263" y="1406"/>
                      <a:pt x="4085" y="1005"/>
                    </a:cubicBezTo>
                    <a:cubicBezTo>
                      <a:pt x="3659" y="854"/>
                      <a:pt x="3233" y="679"/>
                      <a:pt x="2832" y="504"/>
                    </a:cubicBezTo>
                    <a:cubicBezTo>
                      <a:pt x="2350" y="271"/>
                      <a:pt x="1817" y="1"/>
                      <a:pt x="1314"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94;p31">
                <a:extLst>
                  <a:ext uri="{FF2B5EF4-FFF2-40B4-BE49-F238E27FC236}">
                    <a16:creationId xmlns="" xmlns:a16="http://schemas.microsoft.com/office/drawing/2014/main" id="{74786DB0-A2BF-4A40-A64C-0F057F6D6E4A}"/>
                  </a:ext>
                </a:extLst>
              </p:cNvPr>
              <p:cNvSpPr/>
              <p:nvPr/>
            </p:nvSpPr>
            <p:spPr>
              <a:xfrm>
                <a:off x="1576775" y="5155275"/>
                <a:ext cx="118450" cy="339000"/>
              </a:xfrm>
              <a:custGeom>
                <a:avLst/>
                <a:gdLst/>
                <a:ahLst/>
                <a:cxnLst/>
                <a:rect l="l" t="t" r="r" b="b"/>
                <a:pathLst>
                  <a:path w="4738" h="13560" extrusionOk="0">
                    <a:moveTo>
                      <a:pt x="2231" y="0"/>
                    </a:moveTo>
                    <a:cubicBezTo>
                      <a:pt x="1479" y="150"/>
                      <a:pt x="728" y="351"/>
                      <a:pt x="1" y="627"/>
                    </a:cubicBezTo>
                    <a:cubicBezTo>
                      <a:pt x="1354" y="2030"/>
                      <a:pt x="1830" y="4411"/>
                      <a:pt x="2156" y="6191"/>
                    </a:cubicBezTo>
                    <a:cubicBezTo>
                      <a:pt x="2632" y="8647"/>
                      <a:pt x="2582" y="11178"/>
                      <a:pt x="2056" y="13559"/>
                    </a:cubicBezTo>
                    <a:cubicBezTo>
                      <a:pt x="2332" y="13534"/>
                      <a:pt x="2632" y="13509"/>
                      <a:pt x="2933" y="13434"/>
                    </a:cubicBezTo>
                    <a:cubicBezTo>
                      <a:pt x="3384" y="13359"/>
                      <a:pt x="3860" y="13258"/>
                      <a:pt x="4312" y="13158"/>
                    </a:cubicBezTo>
                    <a:cubicBezTo>
                      <a:pt x="4738" y="10752"/>
                      <a:pt x="4738" y="8221"/>
                      <a:pt x="4261" y="5790"/>
                    </a:cubicBezTo>
                    <a:cubicBezTo>
                      <a:pt x="3936" y="4035"/>
                      <a:pt x="3484" y="1755"/>
                      <a:pt x="2231" y="0"/>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95;p31">
                <a:extLst>
                  <a:ext uri="{FF2B5EF4-FFF2-40B4-BE49-F238E27FC236}">
                    <a16:creationId xmlns="" xmlns:a16="http://schemas.microsoft.com/office/drawing/2014/main" id="{36849E57-6D07-487B-8C3D-29FCF310A2F4}"/>
                  </a:ext>
                </a:extLst>
              </p:cNvPr>
              <p:cNvSpPr/>
              <p:nvPr/>
            </p:nvSpPr>
            <p:spPr>
              <a:xfrm>
                <a:off x="1754725" y="5152750"/>
                <a:ext cx="72700" cy="315825"/>
              </a:xfrm>
              <a:custGeom>
                <a:avLst/>
                <a:gdLst/>
                <a:ahLst/>
                <a:cxnLst/>
                <a:rect l="l" t="t" r="r" b="b"/>
                <a:pathLst>
                  <a:path w="2908" h="12633" extrusionOk="0">
                    <a:moveTo>
                      <a:pt x="76" y="1"/>
                    </a:moveTo>
                    <a:cubicBezTo>
                      <a:pt x="76" y="26"/>
                      <a:pt x="76" y="26"/>
                      <a:pt x="76" y="51"/>
                    </a:cubicBezTo>
                    <a:cubicBezTo>
                      <a:pt x="803" y="1881"/>
                      <a:pt x="752" y="4036"/>
                      <a:pt x="702" y="5916"/>
                    </a:cubicBezTo>
                    <a:cubicBezTo>
                      <a:pt x="652" y="7996"/>
                      <a:pt x="602" y="10352"/>
                      <a:pt x="26" y="12507"/>
                    </a:cubicBezTo>
                    <a:cubicBezTo>
                      <a:pt x="26" y="12532"/>
                      <a:pt x="26" y="12582"/>
                      <a:pt x="1" y="12633"/>
                    </a:cubicBezTo>
                    <a:cubicBezTo>
                      <a:pt x="778" y="12457"/>
                      <a:pt x="1529" y="12282"/>
                      <a:pt x="2306" y="12156"/>
                    </a:cubicBezTo>
                    <a:cubicBezTo>
                      <a:pt x="2732" y="10051"/>
                      <a:pt x="2783" y="7896"/>
                      <a:pt x="2833" y="5966"/>
                    </a:cubicBezTo>
                    <a:cubicBezTo>
                      <a:pt x="2883" y="4337"/>
                      <a:pt x="2908" y="2532"/>
                      <a:pt x="2532" y="753"/>
                    </a:cubicBezTo>
                    <a:cubicBezTo>
                      <a:pt x="1905" y="502"/>
                      <a:pt x="1279" y="277"/>
                      <a:pt x="627" y="126"/>
                    </a:cubicBezTo>
                    <a:cubicBezTo>
                      <a:pt x="452" y="76"/>
                      <a:pt x="251" y="26"/>
                      <a:pt x="76" y="1"/>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96;p31">
                <a:extLst>
                  <a:ext uri="{FF2B5EF4-FFF2-40B4-BE49-F238E27FC236}">
                    <a16:creationId xmlns="" xmlns:a16="http://schemas.microsoft.com/office/drawing/2014/main" id="{FE9B18BC-9B05-4938-A432-FD0EC0ABD0A9}"/>
                  </a:ext>
                </a:extLst>
              </p:cNvPr>
              <p:cNvSpPr/>
              <p:nvPr/>
            </p:nvSpPr>
            <p:spPr>
              <a:xfrm>
                <a:off x="1899475" y="5221050"/>
                <a:ext cx="72075" cy="233125"/>
              </a:xfrm>
              <a:custGeom>
                <a:avLst/>
                <a:gdLst/>
                <a:ahLst/>
                <a:cxnLst/>
                <a:rect l="l" t="t" r="r" b="b"/>
                <a:pathLst>
                  <a:path w="2883" h="9325" extrusionOk="0">
                    <a:moveTo>
                      <a:pt x="426" y="1"/>
                    </a:moveTo>
                    <a:lnTo>
                      <a:pt x="426" y="1"/>
                    </a:lnTo>
                    <a:cubicBezTo>
                      <a:pt x="852" y="2933"/>
                      <a:pt x="551" y="6041"/>
                      <a:pt x="0" y="9149"/>
                    </a:cubicBezTo>
                    <a:cubicBezTo>
                      <a:pt x="201" y="9149"/>
                      <a:pt x="401" y="9149"/>
                      <a:pt x="602" y="9174"/>
                    </a:cubicBezTo>
                    <a:cubicBezTo>
                      <a:pt x="1128" y="9199"/>
                      <a:pt x="1629" y="9249"/>
                      <a:pt x="2155" y="9324"/>
                    </a:cubicBezTo>
                    <a:cubicBezTo>
                      <a:pt x="2607" y="6642"/>
                      <a:pt x="2882" y="3885"/>
                      <a:pt x="2707" y="1179"/>
                    </a:cubicBezTo>
                    <a:cubicBezTo>
                      <a:pt x="1930" y="828"/>
                      <a:pt x="1178" y="402"/>
                      <a:pt x="426" y="1"/>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97;p31">
                <a:extLst>
                  <a:ext uri="{FF2B5EF4-FFF2-40B4-BE49-F238E27FC236}">
                    <a16:creationId xmlns="" xmlns:a16="http://schemas.microsoft.com/office/drawing/2014/main" id="{55BD0609-2FD4-4CCF-A282-1632CF0B1FBE}"/>
                  </a:ext>
                </a:extLst>
              </p:cNvPr>
              <p:cNvSpPr/>
              <p:nvPr/>
            </p:nvSpPr>
            <p:spPr>
              <a:xfrm>
                <a:off x="871900" y="4618750"/>
                <a:ext cx="125325" cy="120675"/>
              </a:xfrm>
              <a:custGeom>
                <a:avLst/>
                <a:gdLst/>
                <a:ahLst/>
                <a:cxnLst/>
                <a:rect l="l" t="t" r="r" b="b"/>
                <a:pathLst>
                  <a:path w="5013" h="4827" extrusionOk="0">
                    <a:moveTo>
                      <a:pt x="2499" y="0"/>
                    </a:moveTo>
                    <a:cubicBezTo>
                      <a:pt x="1249" y="0"/>
                      <a:pt x="196" y="971"/>
                      <a:pt x="100" y="2238"/>
                    </a:cubicBezTo>
                    <a:cubicBezTo>
                      <a:pt x="0" y="3566"/>
                      <a:pt x="1003" y="4719"/>
                      <a:pt x="2331" y="4819"/>
                    </a:cubicBezTo>
                    <a:cubicBezTo>
                      <a:pt x="2392" y="4824"/>
                      <a:pt x="2453" y="4826"/>
                      <a:pt x="2514" y="4826"/>
                    </a:cubicBezTo>
                    <a:cubicBezTo>
                      <a:pt x="3764" y="4826"/>
                      <a:pt x="4817" y="3856"/>
                      <a:pt x="4912" y="2589"/>
                    </a:cubicBezTo>
                    <a:cubicBezTo>
                      <a:pt x="5013" y="1261"/>
                      <a:pt x="4010" y="108"/>
                      <a:pt x="2682" y="7"/>
                    </a:cubicBezTo>
                    <a:cubicBezTo>
                      <a:pt x="2620" y="3"/>
                      <a:pt x="2559" y="0"/>
                      <a:pt x="2499" y="0"/>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98;p31">
                <a:extLst>
                  <a:ext uri="{FF2B5EF4-FFF2-40B4-BE49-F238E27FC236}">
                    <a16:creationId xmlns="" xmlns:a16="http://schemas.microsoft.com/office/drawing/2014/main" id="{D204150D-29C4-4A4A-88F0-AF423673277B}"/>
                  </a:ext>
                </a:extLst>
              </p:cNvPr>
              <p:cNvSpPr/>
              <p:nvPr/>
            </p:nvSpPr>
            <p:spPr>
              <a:xfrm>
                <a:off x="1331175" y="4621875"/>
                <a:ext cx="125950" cy="120675"/>
              </a:xfrm>
              <a:custGeom>
                <a:avLst/>
                <a:gdLst/>
                <a:ahLst/>
                <a:cxnLst/>
                <a:rect l="l" t="t" r="r" b="b"/>
                <a:pathLst>
                  <a:path w="5038" h="4827" extrusionOk="0">
                    <a:moveTo>
                      <a:pt x="2520" y="1"/>
                    </a:moveTo>
                    <a:cubicBezTo>
                      <a:pt x="1270" y="1"/>
                      <a:pt x="196" y="948"/>
                      <a:pt x="100" y="2213"/>
                    </a:cubicBezTo>
                    <a:cubicBezTo>
                      <a:pt x="0" y="3542"/>
                      <a:pt x="1003" y="4719"/>
                      <a:pt x="2331" y="4820"/>
                    </a:cubicBezTo>
                    <a:cubicBezTo>
                      <a:pt x="2392" y="4824"/>
                      <a:pt x="2453" y="4827"/>
                      <a:pt x="2514" y="4827"/>
                    </a:cubicBezTo>
                    <a:cubicBezTo>
                      <a:pt x="3766" y="4827"/>
                      <a:pt x="4842" y="3856"/>
                      <a:pt x="4938" y="2589"/>
                    </a:cubicBezTo>
                    <a:cubicBezTo>
                      <a:pt x="5038" y="1261"/>
                      <a:pt x="4035" y="108"/>
                      <a:pt x="2707" y="8"/>
                    </a:cubicBezTo>
                    <a:cubicBezTo>
                      <a:pt x="2644" y="3"/>
                      <a:pt x="2582" y="1"/>
                      <a:pt x="2520" y="1"/>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99;p31">
                <a:extLst>
                  <a:ext uri="{FF2B5EF4-FFF2-40B4-BE49-F238E27FC236}">
                    <a16:creationId xmlns="" xmlns:a16="http://schemas.microsoft.com/office/drawing/2014/main" id="{5FD3F0B7-C0F8-4631-8A9B-9C11EB1C1A0A}"/>
                  </a:ext>
                </a:extLst>
              </p:cNvPr>
              <p:cNvSpPr/>
              <p:nvPr/>
            </p:nvSpPr>
            <p:spPr>
              <a:xfrm>
                <a:off x="782300" y="4813900"/>
                <a:ext cx="76450" cy="140625"/>
              </a:xfrm>
              <a:custGeom>
                <a:avLst/>
                <a:gdLst/>
                <a:ahLst/>
                <a:cxnLst/>
                <a:rect l="l" t="t" r="r" b="b"/>
                <a:pathLst>
                  <a:path w="3058" h="5625" extrusionOk="0">
                    <a:moveTo>
                      <a:pt x="1799" y="1"/>
                    </a:moveTo>
                    <a:cubicBezTo>
                      <a:pt x="1752" y="1"/>
                      <a:pt x="1704" y="7"/>
                      <a:pt x="1654" y="21"/>
                    </a:cubicBezTo>
                    <a:cubicBezTo>
                      <a:pt x="978" y="196"/>
                      <a:pt x="501" y="1399"/>
                      <a:pt x="301" y="1976"/>
                    </a:cubicBezTo>
                    <a:cubicBezTo>
                      <a:pt x="125" y="2527"/>
                      <a:pt x="0" y="3079"/>
                      <a:pt x="25" y="3630"/>
                    </a:cubicBezTo>
                    <a:cubicBezTo>
                      <a:pt x="25" y="4181"/>
                      <a:pt x="201" y="4758"/>
                      <a:pt x="552" y="5184"/>
                    </a:cubicBezTo>
                    <a:cubicBezTo>
                      <a:pt x="702" y="5359"/>
                      <a:pt x="877" y="5510"/>
                      <a:pt x="1103" y="5585"/>
                    </a:cubicBezTo>
                    <a:cubicBezTo>
                      <a:pt x="1193" y="5612"/>
                      <a:pt x="1283" y="5624"/>
                      <a:pt x="1373" y="5624"/>
                    </a:cubicBezTo>
                    <a:cubicBezTo>
                      <a:pt x="1786" y="5624"/>
                      <a:pt x="2189" y="5363"/>
                      <a:pt x="2456" y="5034"/>
                    </a:cubicBezTo>
                    <a:cubicBezTo>
                      <a:pt x="2907" y="4482"/>
                      <a:pt x="3058" y="3755"/>
                      <a:pt x="3058" y="3054"/>
                    </a:cubicBezTo>
                    <a:cubicBezTo>
                      <a:pt x="3058" y="2410"/>
                      <a:pt x="2695" y="1"/>
                      <a:pt x="1799"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1500;p31">
              <a:extLst>
                <a:ext uri="{FF2B5EF4-FFF2-40B4-BE49-F238E27FC236}">
                  <a16:creationId xmlns="" xmlns:a16="http://schemas.microsoft.com/office/drawing/2014/main" id="{2BA58866-9195-4256-ADAA-EED5B8F52197}"/>
                </a:ext>
              </a:extLst>
            </p:cNvPr>
            <p:cNvGrpSpPr/>
            <p:nvPr/>
          </p:nvGrpSpPr>
          <p:grpSpPr>
            <a:xfrm>
              <a:off x="1289766" y="4138066"/>
              <a:ext cx="378369" cy="536459"/>
              <a:chOff x="80379" y="4370393"/>
              <a:chExt cx="545279" cy="773107"/>
            </a:xfrm>
          </p:grpSpPr>
          <p:sp>
            <p:nvSpPr>
              <p:cNvPr id="54" name="Google Shape;1501;p31">
                <a:extLst>
                  <a:ext uri="{FF2B5EF4-FFF2-40B4-BE49-F238E27FC236}">
                    <a16:creationId xmlns="" xmlns:a16="http://schemas.microsoft.com/office/drawing/2014/main" id="{9B5E26BD-EE38-4708-8DF0-DCEC3DAEC88D}"/>
                  </a:ext>
                </a:extLst>
              </p:cNvPr>
              <p:cNvSpPr/>
              <p:nvPr/>
            </p:nvSpPr>
            <p:spPr>
              <a:xfrm flipH="1">
                <a:off x="367865" y="4592741"/>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02;p31">
                <a:extLst>
                  <a:ext uri="{FF2B5EF4-FFF2-40B4-BE49-F238E27FC236}">
                    <a16:creationId xmlns="" xmlns:a16="http://schemas.microsoft.com/office/drawing/2014/main" id="{FE9D45B9-1EA5-40ED-A883-C1ACE5AC2B4D}"/>
                  </a:ext>
                </a:extLst>
              </p:cNvPr>
              <p:cNvSpPr/>
              <p:nvPr/>
            </p:nvSpPr>
            <p:spPr>
              <a:xfrm flipH="1">
                <a:off x="352628" y="4370393"/>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03;p31">
                <a:extLst>
                  <a:ext uri="{FF2B5EF4-FFF2-40B4-BE49-F238E27FC236}">
                    <a16:creationId xmlns="" xmlns:a16="http://schemas.microsoft.com/office/drawing/2014/main" id="{14C74F82-E70E-4E8A-B492-C11974BD32B3}"/>
                  </a:ext>
                </a:extLst>
              </p:cNvPr>
              <p:cNvSpPr/>
              <p:nvPr/>
            </p:nvSpPr>
            <p:spPr>
              <a:xfrm flipH="1">
                <a:off x="80379" y="4483438"/>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04;p31">
                <a:extLst>
                  <a:ext uri="{FF2B5EF4-FFF2-40B4-BE49-F238E27FC236}">
                    <a16:creationId xmlns="" xmlns:a16="http://schemas.microsoft.com/office/drawing/2014/main" id="{ECEB8FD2-A05C-4E20-BDAE-18AB3EAFFFA8}"/>
                  </a:ext>
                </a:extLst>
              </p:cNvPr>
              <p:cNvSpPr/>
              <p:nvPr/>
            </p:nvSpPr>
            <p:spPr>
              <a:xfrm flipH="1">
                <a:off x="182204" y="4465283"/>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05;p31">
                <a:extLst>
                  <a:ext uri="{FF2B5EF4-FFF2-40B4-BE49-F238E27FC236}">
                    <a16:creationId xmlns="" xmlns:a16="http://schemas.microsoft.com/office/drawing/2014/main" id="{1A656482-DD62-481F-80CB-03C6FE039E5D}"/>
                  </a:ext>
                </a:extLst>
              </p:cNvPr>
              <p:cNvSpPr/>
              <p:nvPr/>
            </p:nvSpPr>
            <p:spPr>
              <a:xfrm flipH="1">
                <a:off x="134430" y="4587422"/>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06;p31">
                <a:extLst>
                  <a:ext uri="{FF2B5EF4-FFF2-40B4-BE49-F238E27FC236}">
                    <a16:creationId xmlns="" xmlns:a16="http://schemas.microsoft.com/office/drawing/2014/main" id="{5C0DD45D-DEBC-40DF-B6B0-540D5FA5AAE3}"/>
                  </a:ext>
                </a:extLst>
              </p:cNvPr>
              <p:cNvSpPr/>
              <p:nvPr/>
            </p:nvSpPr>
            <p:spPr>
              <a:xfrm flipH="1">
                <a:off x="329221" y="4669374"/>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128" name="AutoShape 57">
            <a:hlinkClick r:id="rId3" action="ppaction://hlinksldjump" highlightClick="1"/>
            <a:extLst>
              <a:ext uri="{FF2B5EF4-FFF2-40B4-BE49-F238E27FC236}">
                <a16:creationId xmlns="" xmlns:a16="http://schemas.microsoft.com/office/drawing/2014/main" id="{716F6B11-0D87-410B-82AD-11E5CFE30B5F}"/>
              </a:ext>
            </a:extLst>
          </p:cNvPr>
          <p:cNvSpPr>
            <a:spLocks noChangeArrowheads="1"/>
          </p:cNvSpPr>
          <p:nvPr/>
        </p:nvSpPr>
        <p:spPr bwMode="auto">
          <a:xfrm>
            <a:off x="9906000" y="533400"/>
            <a:ext cx="609600" cy="457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29" name="Rectangle 23">
            <a:extLst>
              <a:ext uri="{FF2B5EF4-FFF2-40B4-BE49-F238E27FC236}">
                <a16:creationId xmlns="" xmlns:a16="http://schemas.microsoft.com/office/drawing/2014/main" id="{0616283F-1334-4641-9E63-F49FFB3E70B7}"/>
              </a:ext>
            </a:extLst>
          </p:cNvPr>
          <p:cNvSpPr>
            <a:spLocks noChangeArrowheads="1"/>
          </p:cNvSpPr>
          <p:nvPr/>
        </p:nvSpPr>
        <p:spPr bwMode="auto">
          <a:xfrm>
            <a:off x="3444240" y="700881"/>
            <a:ext cx="403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Ô </a:t>
            </a:r>
            <a:r>
              <a:rPr lang="en-US" altLang="en-US" b="1" dirty="0" err="1">
                <a:solidFill>
                  <a:srgbClr val="FF0000"/>
                </a:solidFill>
                <a:latin typeface="Times New Roman" panose="02020603050405020304" pitchFamily="18" charset="0"/>
                <a:cs typeface="Times New Roman" panose="02020603050405020304" pitchFamily="18" charset="0"/>
              </a:rPr>
              <a:t>số</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bí</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mật</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130" name="Text Box 2">
            <a:extLst>
              <a:ext uri="{FF2B5EF4-FFF2-40B4-BE49-F238E27FC236}">
                <a16:creationId xmlns="" xmlns:a16="http://schemas.microsoft.com/office/drawing/2014/main" id="{AB89D0B1-B094-4E89-B939-B020A7BDE862}"/>
              </a:ext>
            </a:extLst>
          </p:cNvPr>
          <p:cNvSpPr txBox="1">
            <a:spLocks noChangeArrowheads="1"/>
          </p:cNvSpPr>
          <p:nvPr/>
        </p:nvSpPr>
        <p:spPr bwMode="auto">
          <a:xfrm>
            <a:off x="0" y="0"/>
            <a:ext cx="7239000" cy="5794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rgbClr val="0000FF"/>
                </a:solidFill>
                <a:latin typeface="Times New Roman" panose="02020603050405020304" pitchFamily="18" charset="0"/>
                <a:cs typeface="Times New Roman" panose="02020603050405020304" pitchFamily="18" charset="0"/>
              </a:rPr>
              <a:t>  1. </a:t>
            </a:r>
            <a:r>
              <a:rPr lang="en-US" altLang="en-US" b="1" dirty="0" err="1">
                <a:solidFill>
                  <a:srgbClr val="0000FF"/>
                </a:solidFill>
                <a:latin typeface="Times New Roman" panose="02020603050405020304" pitchFamily="18" charset="0"/>
                <a:cs typeface="Times New Roman" panose="02020603050405020304" pitchFamily="18" charset="0"/>
              </a:rPr>
              <a:t>Ôn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luyện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tập</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đọc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học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thuộc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lòng</a:t>
            </a:r>
            <a:endParaRPr lang="en-US" altLang="en-US" b="1" i="1" dirty="0">
              <a:solidFill>
                <a:srgbClr val="0000FF"/>
              </a:solidFill>
              <a:latin typeface="Times New Roman" panose="02020603050405020304" pitchFamily="18" charset="0"/>
              <a:cs typeface="Times New Roman" panose="02020603050405020304" pitchFamily="18" charset="0"/>
            </a:endParaRPr>
          </a:p>
        </p:txBody>
      </p:sp>
      <p:sp>
        <p:nvSpPr>
          <p:cNvPr id="131" name="Rectangle 130">
            <a:hlinkClick r:id="rId4" action="ppaction://hlinksldjump"/>
            <a:extLst>
              <a:ext uri="{FF2B5EF4-FFF2-40B4-BE49-F238E27FC236}">
                <a16:creationId xmlns="" xmlns:a16="http://schemas.microsoft.com/office/drawing/2014/main" id="{96362F06-7842-4E36-B667-553307AD1684}"/>
              </a:ext>
            </a:extLst>
          </p:cNvPr>
          <p:cNvSpPr/>
          <p:nvPr/>
        </p:nvSpPr>
        <p:spPr>
          <a:xfrm>
            <a:off x="1402080" y="1485900"/>
            <a:ext cx="1356360" cy="861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1</a:t>
            </a:r>
          </a:p>
        </p:txBody>
      </p:sp>
      <p:sp>
        <p:nvSpPr>
          <p:cNvPr id="132" name="Rectangle 131">
            <a:hlinkClick r:id="rId5" action="ppaction://hlinksldjump"/>
            <a:extLst>
              <a:ext uri="{FF2B5EF4-FFF2-40B4-BE49-F238E27FC236}">
                <a16:creationId xmlns="" xmlns:a16="http://schemas.microsoft.com/office/drawing/2014/main" id="{D24621A5-B794-4C22-918D-0B371F5BC92F}"/>
              </a:ext>
            </a:extLst>
          </p:cNvPr>
          <p:cNvSpPr/>
          <p:nvPr/>
        </p:nvSpPr>
        <p:spPr>
          <a:xfrm>
            <a:off x="1402080" y="2571750"/>
            <a:ext cx="1356360" cy="8610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t>4</a:t>
            </a:r>
          </a:p>
        </p:txBody>
      </p:sp>
      <p:sp>
        <p:nvSpPr>
          <p:cNvPr id="133" name="Rectangle 132">
            <a:hlinkClick r:id="rId6" action="ppaction://hlinksldjump"/>
            <a:extLst>
              <a:ext uri="{FF2B5EF4-FFF2-40B4-BE49-F238E27FC236}">
                <a16:creationId xmlns="" xmlns:a16="http://schemas.microsoft.com/office/drawing/2014/main" id="{C7E4F777-0C0D-453C-9C83-B6B8F521EC3A}"/>
              </a:ext>
            </a:extLst>
          </p:cNvPr>
          <p:cNvSpPr/>
          <p:nvPr/>
        </p:nvSpPr>
        <p:spPr>
          <a:xfrm>
            <a:off x="1402080" y="3699511"/>
            <a:ext cx="1356360" cy="8610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7</a:t>
            </a:r>
          </a:p>
        </p:txBody>
      </p:sp>
      <p:sp>
        <p:nvSpPr>
          <p:cNvPr id="134" name="Rectangle 133">
            <a:hlinkClick r:id="rId7" action="ppaction://hlinksldjump"/>
            <a:extLst>
              <a:ext uri="{FF2B5EF4-FFF2-40B4-BE49-F238E27FC236}">
                <a16:creationId xmlns="" xmlns:a16="http://schemas.microsoft.com/office/drawing/2014/main" id="{52F2E163-ACCA-4BBF-ADF1-DC3180B4DB14}"/>
              </a:ext>
            </a:extLst>
          </p:cNvPr>
          <p:cNvSpPr/>
          <p:nvPr/>
        </p:nvSpPr>
        <p:spPr>
          <a:xfrm>
            <a:off x="3893820" y="1485900"/>
            <a:ext cx="1356360" cy="861060"/>
          </a:xfrm>
          <a:prstGeom prst="rect">
            <a:avLst/>
          </a:prstGeom>
          <a:solidFill>
            <a:schemeClr val="accent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dirty="0"/>
              <a:t>2</a:t>
            </a:r>
          </a:p>
        </p:txBody>
      </p:sp>
      <p:sp>
        <p:nvSpPr>
          <p:cNvPr id="135" name="Rectangle 134">
            <a:hlinkClick r:id="rId8" action="ppaction://hlinksldjump"/>
            <a:extLst>
              <a:ext uri="{FF2B5EF4-FFF2-40B4-BE49-F238E27FC236}">
                <a16:creationId xmlns="" xmlns:a16="http://schemas.microsoft.com/office/drawing/2014/main" id="{5174ADC6-6E93-4D8A-A927-2C004A44F2CC}"/>
              </a:ext>
            </a:extLst>
          </p:cNvPr>
          <p:cNvSpPr/>
          <p:nvPr/>
        </p:nvSpPr>
        <p:spPr>
          <a:xfrm>
            <a:off x="3893820" y="2571750"/>
            <a:ext cx="1356360" cy="861060"/>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5</a:t>
            </a:r>
            <a:endParaRPr lang="en-US" sz="4000" dirty="0"/>
          </a:p>
        </p:txBody>
      </p:sp>
      <p:sp>
        <p:nvSpPr>
          <p:cNvPr id="136" name="Rectangle 135">
            <a:hlinkClick r:id="rId3" action="ppaction://hlinksldjump"/>
            <a:extLst>
              <a:ext uri="{FF2B5EF4-FFF2-40B4-BE49-F238E27FC236}">
                <a16:creationId xmlns="" xmlns:a16="http://schemas.microsoft.com/office/drawing/2014/main" id="{7F38CCE1-2F98-4264-8EA9-E21983BF0C31}"/>
              </a:ext>
            </a:extLst>
          </p:cNvPr>
          <p:cNvSpPr/>
          <p:nvPr/>
        </p:nvSpPr>
        <p:spPr>
          <a:xfrm>
            <a:off x="3893820" y="3699511"/>
            <a:ext cx="1356360" cy="861060"/>
          </a:xfrm>
          <a:prstGeom prst="rect">
            <a:avLst/>
          </a:prstGeom>
          <a:solidFill>
            <a:srgbClr val="235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8</a:t>
            </a:r>
          </a:p>
        </p:txBody>
      </p:sp>
      <p:sp>
        <p:nvSpPr>
          <p:cNvPr id="137" name="Rectangle 136">
            <a:hlinkClick r:id="rId9" action="ppaction://hlinksldjump"/>
            <a:extLst>
              <a:ext uri="{FF2B5EF4-FFF2-40B4-BE49-F238E27FC236}">
                <a16:creationId xmlns="" xmlns:a16="http://schemas.microsoft.com/office/drawing/2014/main" id="{ED701ACB-79FD-4291-B129-A508AB7869B2}"/>
              </a:ext>
            </a:extLst>
          </p:cNvPr>
          <p:cNvSpPr/>
          <p:nvPr/>
        </p:nvSpPr>
        <p:spPr>
          <a:xfrm>
            <a:off x="6560820" y="1485900"/>
            <a:ext cx="1356360" cy="86106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3</a:t>
            </a:r>
          </a:p>
        </p:txBody>
      </p:sp>
      <p:sp>
        <p:nvSpPr>
          <p:cNvPr id="138" name="Rectangle 137">
            <a:hlinkClick r:id="rId10" action="ppaction://hlinksldjump"/>
            <a:extLst>
              <a:ext uri="{FF2B5EF4-FFF2-40B4-BE49-F238E27FC236}">
                <a16:creationId xmlns="" xmlns:a16="http://schemas.microsoft.com/office/drawing/2014/main" id="{71BB88BE-415F-4F12-8C26-A96DB2CFBC4B}"/>
              </a:ext>
            </a:extLst>
          </p:cNvPr>
          <p:cNvSpPr/>
          <p:nvPr/>
        </p:nvSpPr>
        <p:spPr>
          <a:xfrm>
            <a:off x="6560820" y="2571750"/>
            <a:ext cx="1356360" cy="86106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6</a:t>
            </a:r>
          </a:p>
        </p:txBody>
      </p:sp>
      <p:sp>
        <p:nvSpPr>
          <p:cNvPr id="139" name="Rectangle 138">
            <a:hlinkClick r:id="rId11" action="ppaction://hlinksldjump"/>
            <a:extLst>
              <a:ext uri="{FF2B5EF4-FFF2-40B4-BE49-F238E27FC236}">
                <a16:creationId xmlns="" xmlns:a16="http://schemas.microsoft.com/office/drawing/2014/main" id="{FCBB3680-D1BF-43D2-B568-CB60D4C3D512}"/>
              </a:ext>
            </a:extLst>
          </p:cNvPr>
          <p:cNvSpPr/>
          <p:nvPr/>
        </p:nvSpPr>
        <p:spPr>
          <a:xfrm>
            <a:off x="6560820" y="3699511"/>
            <a:ext cx="1356360" cy="8610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1000" fill="hold"/>
                                        <p:tgtEl>
                                          <p:spTgt spid="130"/>
                                        </p:tgtEl>
                                        <p:attrNameLst>
                                          <p:attrName>ppt_w</p:attrName>
                                        </p:attrNameLst>
                                      </p:cBhvr>
                                      <p:tavLst>
                                        <p:tav tm="0">
                                          <p:val>
                                            <p:strVal val="#ppt_w*0.05"/>
                                          </p:val>
                                        </p:tav>
                                        <p:tav tm="100000">
                                          <p:val>
                                            <p:strVal val="#ppt_w"/>
                                          </p:val>
                                        </p:tav>
                                      </p:tavLst>
                                    </p:anim>
                                    <p:anim calcmode="lin" valueType="num">
                                      <p:cBhvr>
                                        <p:cTn id="8" dur="1000" fill="hold"/>
                                        <p:tgtEl>
                                          <p:spTgt spid="130"/>
                                        </p:tgtEl>
                                        <p:attrNameLst>
                                          <p:attrName>ppt_h</p:attrName>
                                        </p:attrNameLst>
                                      </p:cBhvr>
                                      <p:tavLst>
                                        <p:tav tm="0">
                                          <p:val>
                                            <p:strVal val="#ppt_h"/>
                                          </p:val>
                                        </p:tav>
                                        <p:tav tm="100000">
                                          <p:val>
                                            <p:strVal val="#ppt_h"/>
                                          </p:val>
                                        </p:tav>
                                      </p:tavLst>
                                    </p:anim>
                                    <p:anim calcmode="lin" valueType="num">
                                      <p:cBhvr>
                                        <p:cTn id="9" dur="1000" fill="hold"/>
                                        <p:tgtEl>
                                          <p:spTgt spid="130"/>
                                        </p:tgtEl>
                                        <p:attrNameLst>
                                          <p:attrName>ppt_x</p:attrName>
                                        </p:attrNameLst>
                                      </p:cBhvr>
                                      <p:tavLst>
                                        <p:tav tm="0">
                                          <p:val>
                                            <p:strVal val="#ppt_x-.2"/>
                                          </p:val>
                                        </p:tav>
                                        <p:tav tm="100000">
                                          <p:val>
                                            <p:strVal val="#ppt_x"/>
                                          </p:val>
                                        </p:tav>
                                      </p:tavLst>
                                    </p:anim>
                                    <p:anim calcmode="lin" valueType="num">
                                      <p:cBhvr>
                                        <p:cTn id="10" dur="1000" fill="hold"/>
                                        <p:tgtEl>
                                          <p:spTgt spid="130"/>
                                        </p:tgtEl>
                                        <p:attrNameLst>
                                          <p:attrName>ppt_y</p:attrName>
                                        </p:attrNameLst>
                                      </p:cBhvr>
                                      <p:tavLst>
                                        <p:tav tm="0">
                                          <p:val>
                                            <p:strVal val="#ppt_y"/>
                                          </p:val>
                                        </p:tav>
                                        <p:tav tm="100000">
                                          <p:val>
                                            <p:strVal val="#ppt_y"/>
                                          </p:val>
                                        </p:tav>
                                      </p:tavLst>
                                    </p:anim>
                                    <p:animEffect transition="in" filter="fade">
                                      <p:cBhvr>
                                        <p:cTn id="11" dur="1000"/>
                                        <p:tgtEl>
                                          <p:spTgt spid="1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500"/>
                                        <p:tgtEl>
                                          <p:spTgt spid="1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1"/>
                                        </p:tgtEl>
                                        <p:attrNameLst>
                                          <p:attrName>style.visibility</p:attrName>
                                        </p:attrNameLst>
                                      </p:cBhvr>
                                      <p:to>
                                        <p:strVal val="visible"/>
                                      </p:to>
                                    </p:set>
                                    <p:animEffect transition="in" filter="fade">
                                      <p:cBhvr>
                                        <p:cTn id="21" dur="500"/>
                                        <p:tgtEl>
                                          <p:spTgt spid="1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fade">
                                      <p:cBhvr>
                                        <p:cTn id="24" dur="500"/>
                                        <p:tgtEl>
                                          <p:spTgt spid="1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4"/>
                                        </p:tgtEl>
                                        <p:attrNameLst>
                                          <p:attrName>style.visibility</p:attrName>
                                        </p:attrNameLst>
                                      </p:cBhvr>
                                      <p:to>
                                        <p:strVal val="visible"/>
                                      </p:to>
                                    </p:set>
                                    <p:animEffect transition="in" filter="fade">
                                      <p:cBhvr>
                                        <p:cTn id="30" dur="500"/>
                                        <p:tgtEl>
                                          <p:spTgt spid="1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5"/>
                                        </p:tgtEl>
                                        <p:attrNameLst>
                                          <p:attrName>style.visibility</p:attrName>
                                        </p:attrNameLst>
                                      </p:cBhvr>
                                      <p:to>
                                        <p:strVal val="visible"/>
                                      </p:to>
                                    </p:set>
                                    <p:animEffect transition="in" filter="fade">
                                      <p:cBhvr>
                                        <p:cTn id="33" dur="500"/>
                                        <p:tgtEl>
                                          <p:spTgt spid="1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6"/>
                                        </p:tgtEl>
                                        <p:attrNameLst>
                                          <p:attrName>style.visibility</p:attrName>
                                        </p:attrNameLst>
                                      </p:cBhvr>
                                      <p:to>
                                        <p:strVal val="visible"/>
                                      </p:to>
                                    </p:set>
                                    <p:animEffect transition="in" filter="fade">
                                      <p:cBhvr>
                                        <p:cTn id="36" dur="500"/>
                                        <p:tgtEl>
                                          <p:spTgt spid="1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7"/>
                                        </p:tgtEl>
                                        <p:attrNameLst>
                                          <p:attrName>style.visibility</p:attrName>
                                        </p:attrNameLst>
                                      </p:cBhvr>
                                      <p:to>
                                        <p:strVal val="visible"/>
                                      </p:to>
                                    </p:set>
                                    <p:animEffect transition="in" filter="fade">
                                      <p:cBhvr>
                                        <p:cTn id="39" dur="500"/>
                                        <p:tgtEl>
                                          <p:spTgt spid="1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8"/>
                                        </p:tgtEl>
                                        <p:attrNameLst>
                                          <p:attrName>style.visibility</p:attrName>
                                        </p:attrNameLst>
                                      </p:cBhvr>
                                      <p:to>
                                        <p:strVal val="visible"/>
                                      </p:to>
                                    </p:set>
                                    <p:animEffect transition="in" filter="fade">
                                      <p:cBhvr>
                                        <p:cTn id="42" dur="500"/>
                                        <p:tgtEl>
                                          <p:spTgt spid="13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9"/>
                                        </p:tgtEl>
                                        <p:attrNameLst>
                                          <p:attrName>style.visibility</p:attrName>
                                        </p:attrNameLst>
                                      </p:cBhvr>
                                      <p:to>
                                        <p:strVal val="visible"/>
                                      </p:to>
                                    </p:set>
                                    <p:animEffect transition="in" filter="fade">
                                      <p:cBhvr>
                                        <p:cTn id="45"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131"/>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51" restart="whenNotActive" fill="hold" evtFilter="cancelBubble" nodeType="interactiveSeq">
                <p:stCondLst>
                  <p:cond evt="onClick" delay="0">
                    <p:tgtEl>
                      <p:spTgt spid="134"/>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134"/>
                  </p:tgtEl>
                </p:cond>
              </p:nextCondLst>
            </p:seq>
            <p:seq concurrent="1" nextAc="seek">
              <p:cTn id="56" restart="whenNotActive" fill="hold" evtFilter="cancelBubble" nodeType="interactiveSeq">
                <p:stCondLst>
                  <p:cond evt="onClick" delay="0">
                    <p:tgtEl>
                      <p:spTgt spid="137"/>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37"/>
                                        </p:tgtEl>
                                        <p:attrNameLst>
                                          <p:attrName>style.visibility</p:attrName>
                                        </p:attrNameLst>
                                      </p:cBhvr>
                                      <p:to>
                                        <p:strVal val="hidden"/>
                                      </p:to>
                                    </p:set>
                                  </p:childTnLst>
                                </p:cTn>
                              </p:par>
                            </p:childTnLst>
                          </p:cTn>
                        </p:par>
                      </p:childTnLst>
                    </p:cTn>
                  </p:par>
                </p:childTnLst>
              </p:cTn>
              <p:nextCondLst>
                <p:cond evt="onClick" delay="0">
                  <p:tgtEl>
                    <p:spTgt spid="137"/>
                  </p:tgtEl>
                </p:cond>
              </p:nextCondLst>
            </p:seq>
            <p:seq concurrent="1" nextAc="seek">
              <p:cTn id="61" restart="whenNotActive" fill="hold" evtFilter="cancelBubble" nodeType="interactiveSeq">
                <p:stCondLst>
                  <p:cond evt="onClick" delay="0">
                    <p:tgtEl>
                      <p:spTgt spid="132"/>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seq concurrent="1" nextAc="seek">
              <p:cTn id="66" restart="whenNotActive" fill="hold" evtFilter="cancelBubble" nodeType="interactiveSeq">
                <p:stCondLst>
                  <p:cond evt="onClick" delay="0">
                    <p:tgtEl>
                      <p:spTgt spid="135"/>
                    </p:tgtEl>
                  </p:cond>
                </p:stCondLst>
                <p:endSync evt="end" delay="0">
                  <p:rtn val="all"/>
                </p:endSync>
                <p:childTnLst>
                  <p:par>
                    <p:cTn id="67" fill="hold">
                      <p:stCondLst>
                        <p:cond delay="0"/>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35"/>
                                        </p:tgtEl>
                                        <p:attrNameLst>
                                          <p:attrName>style.visibility</p:attrName>
                                        </p:attrNameLst>
                                      </p:cBhvr>
                                      <p:to>
                                        <p:strVal val="hidden"/>
                                      </p:to>
                                    </p:set>
                                  </p:childTnLst>
                                </p:cTn>
                              </p:par>
                            </p:childTnLst>
                          </p:cTn>
                        </p:par>
                      </p:childTnLst>
                    </p:cTn>
                  </p:par>
                </p:childTnLst>
              </p:cTn>
              <p:nextCondLst>
                <p:cond evt="onClick" delay="0">
                  <p:tgtEl>
                    <p:spTgt spid="135"/>
                  </p:tgtEl>
                </p:cond>
              </p:nextCondLst>
            </p:seq>
            <p:seq concurrent="1" nextAc="seek">
              <p:cTn id="71" restart="whenNotActive" fill="hold" evtFilter="cancelBubble" nodeType="interactiveSeq">
                <p:stCondLst>
                  <p:cond evt="onClick" delay="0">
                    <p:tgtEl>
                      <p:spTgt spid="138"/>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138"/>
                                        </p:tgtEl>
                                        <p:attrNameLst>
                                          <p:attrName>style.visibility</p:attrName>
                                        </p:attrNameLst>
                                      </p:cBhvr>
                                      <p:to>
                                        <p:strVal val="hidden"/>
                                      </p:to>
                                    </p:set>
                                  </p:childTnLst>
                                </p:cTn>
                              </p:par>
                            </p:childTnLst>
                          </p:cTn>
                        </p:par>
                      </p:childTnLst>
                    </p:cTn>
                  </p:par>
                </p:childTnLst>
              </p:cTn>
              <p:nextCondLst>
                <p:cond evt="onClick" delay="0">
                  <p:tgtEl>
                    <p:spTgt spid="138"/>
                  </p:tgtEl>
                </p:cond>
              </p:nextCondLst>
            </p:seq>
            <p:seq concurrent="1" nextAc="seek">
              <p:cTn id="76" restart="whenNotActive" fill="hold" evtFilter="cancelBubble" nodeType="interactiveSeq">
                <p:stCondLst>
                  <p:cond evt="onClick" delay="0">
                    <p:tgtEl>
                      <p:spTgt spid="133"/>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133"/>
                                        </p:tgtEl>
                                        <p:attrNameLst>
                                          <p:attrName>style.visibility</p:attrName>
                                        </p:attrNameLst>
                                      </p:cBhvr>
                                      <p:to>
                                        <p:strVal val="hidden"/>
                                      </p:to>
                                    </p:set>
                                  </p:childTnLst>
                                </p:cTn>
                              </p:par>
                            </p:childTnLst>
                          </p:cTn>
                        </p:par>
                      </p:childTnLst>
                    </p:cTn>
                  </p:par>
                </p:childTnLst>
              </p:cTn>
              <p:nextCondLst>
                <p:cond evt="onClick" delay="0">
                  <p:tgtEl>
                    <p:spTgt spid="133"/>
                  </p:tgtEl>
                </p:cond>
              </p:nextCondLst>
            </p:seq>
            <p:seq concurrent="1" nextAc="seek">
              <p:cTn id="81" restart="whenNotActive" fill="hold" evtFilter="cancelBubble" nodeType="interactiveSeq">
                <p:stCondLst>
                  <p:cond evt="onClick" delay="0">
                    <p:tgtEl>
                      <p:spTgt spid="136"/>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136"/>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seq concurrent="1" nextAc="seek">
              <p:cTn id="86" restart="whenNotActive" fill="hold" evtFilter="cancelBubble" nodeType="interactiveSeq">
                <p:stCondLst>
                  <p:cond evt="onClick" delay="0">
                    <p:tgtEl>
                      <p:spTgt spid="139"/>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childTnLst>
        </p:cTn>
      </p:par>
    </p:tnLst>
    <p:bldLst>
      <p:bldP spid="129" grpId="0"/>
      <p:bldP spid="130" grpId="0"/>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52A802-D6C3-4849-A5B7-B57971114F31}"/>
              </a:ext>
            </a:extLst>
          </p:cNvPr>
          <p:cNvSpPr>
            <a:spLocks noGrp="1"/>
          </p:cNvSpPr>
          <p:nvPr>
            <p:ph type="title"/>
          </p:nvPr>
        </p:nvSpPr>
        <p:spPr/>
        <p:txBody>
          <a:bodyPr/>
          <a:lstStyle/>
          <a:p>
            <a:endParaRPr lang="en-US"/>
          </a:p>
        </p:txBody>
      </p:sp>
      <p:sp>
        <p:nvSpPr>
          <p:cNvPr id="3" name="Title 2">
            <a:extLst>
              <a:ext uri="{FF2B5EF4-FFF2-40B4-BE49-F238E27FC236}">
                <a16:creationId xmlns="" xmlns:a16="http://schemas.microsoft.com/office/drawing/2014/main" id="{4DDB47E4-952D-45C2-A45D-CE6CAD4A7629}"/>
              </a:ext>
            </a:extLst>
          </p:cNvPr>
          <p:cNvSpPr>
            <a:spLocks noGrp="1"/>
          </p:cNvSpPr>
          <p:nvPr>
            <p:ph type="title" idx="2"/>
          </p:nvPr>
        </p:nvSpPr>
        <p:spPr/>
        <p:txBody>
          <a:bodyPr/>
          <a:lstStyle/>
          <a:p>
            <a:endParaRPr lang="en-US"/>
          </a:p>
        </p:txBody>
      </p:sp>
      <p:sp>
        <p:nvSpPr>
          <p:cNvPr id="4" name="Title 3">
            <a:extLst>
              <a:ext uri="{FF2B5EF4-FFF2-40B4-BE49-F238E27FC236}">
                <a16:creationId xmlns="" xmlns:a16="http://schemas.microsoft.com/office/drawing/2014/main" id="{827CE9DF-06CA-4B18-B71B-B82FA49BF080}"/>
              </a:ext>
            </a:extLst>
          </p:cNvPr>
          <p:cNvSpPr>
            <a:spLocks noGrp="1"/>
          </p:cNvSpPr>
          <p:nvPr>
            <p:ph type="title" idx="3"/>
          </p:nvPr>
        </p:nvSpPr>
        <p:spPr/>
        <p:txBody>
          <a:bodyPr/>
          <a:lstStyle/>
          <a:p>
            <a:endParaRPr lang="en-US"/>
          </a:p>
        </p:txBody>
      </p:sp>
      <p:sp>
        <p:nvSpPr>
          <p:cNvPr id="5" name="Subtitle 4">
            <a:extLst>
              <a:ext uri="{FF2B5EF4-FFF2-40B4-BE49-F238E27FC236}">
                <a16:creationId xmlns="" xmlns:a16="http://schemas.microsoft.com/office/drawing/2014/main" id="{0A773423-5DF2-4580-98C4-BD86C93FE094}"/>
              </a:ext>
            </a:extLst>
          </p:cNvPr>
          <p:cNvSpPr>
            <a:spLocks noGrp="1"/>
          </p:cNvSpPr>
          <p:nvPr>
            <p:ph type="subTitle" idx="1"/>
          </p:nvPr>
        </p:nvSpPr>
        <p:spPr/>
        <p:txBody>
          <a:bodyPr/>
          <a:lstStyle/>
          <a:p>
            <a:endParaRPr lang="en-US"/>
          </a:p>
        </p:txBody>
      </p:sp>
      <p:sp>
        <p:nvSpPr>
          <p:cNvPr id="6" name="Title 5">
            <a:extLst>
              <a:ext uri="{FF2B5EF4-FFF2-40B4-BE49-F238E27FC236}">
                <a16:creationId xmlns="" xmlns:a16="http://schemas.microsoft.com/office/drawing/2014/main" id="{B1969473-A47B-4368-BDE7-CAC9014F4EF9}"/>
              </a:ext>
            </a:extLst>
          </p:cNvPr>
          <p:cNvSpPr>
            <a:spLocks noGrp="1"/>
          </p:cNvSpPr>
          <p:nvPr>
            <p:ph type="title" idx="4"/>
          </p:nvPr>
        </p:nvSpPr>
        <p:spPr/>
        <p:txBody>
          <a:bodyPr/>
          <a:lstStyle/>
          <a:p>
            <a:endParaRPr lang="en-US"/>
          </a:p>
        </p:txBody>
      </p:sp>
      <p:sp>
        <p:nvSpPr>
          <p:cNvPr id="7" name="Title 6">
            <a:extLst>
              <a:ext uri="{FF2B5EF4-FFF2-40B4-BE49-F238E27FC236}">
                <a16:creationId xmlns="" xmlns:a16="http://schemas.microsoft.com/office/drawing/2014/main" id="{037D5A6B-6915-49D3-9937-8C8A01A970CF}"/>
              </a:ext>
            </a:extLst>
          </p:cNvPr>
          <p:cNvSpPr>
            <a:spLocks noGrp="1"/>
          </p:cNvSpPr>
          <p:nvPr>
            <p:ph type="title" idx="5"/>
          </p:nvPr>
        </p:nvSpPr>
        <p:spPr/>
        <p:txBody>
          <a:bodyPr/>
          <a:lstStyle/>
          <a:p>
            <a:endParaRPr lang="en-US"/>
          </a:p>
        </p:txBody>
      </p:sp>
      <p:sp>
        <p:nvSpPr>
          <p:cNvPr id="8" name="Subtitle 7">
            <a:extLst>
              <a:ext uri="{FF2B5EF4-FFF2-40B4-BE49-F238E27FC236}">
                <a16:creationId xmlns="" xmlns:a16="http://schemas.microsoft.com/office/drawing/2014/main" id="{0587A350-FF75-4451-B4A5-3C13E5E94B4F}"/>
              </a:ext>
            </a:extLst>
          </p:cNvPr>
          <p:cNvSpPr>
            <a:spLocks noGrp="1"/>
          </p:cNvSpPr>
          <p:nvPr>
            <p:ph type="subTitle" idx="6"/>
          </p:nvPr>
        </p:nvSpPr>
        <p:spPr/>
        <p:txBody>
          <a:bodyPr/>
          <a:lstStyle/>
          <a:p>
            <a:endParaRPr lang="en-US"/>
          </a:p>
        </p:txBody>
      </p:sp>
      <p:sp>
        <p:nvSpPr>
          <p:cNvPr id="9" name="Title 8">
            <a:extLst>
              <a:ext uri="{FF2B5EF4-FFF2-40B4-BE49-F238E27FC236}">
                <a16:creationId xmlns="" xmlns:a16="http://schemas.microsoft.com/office/drawing/2014/main" id="{CF7E8FE4-0C10-40BF-BAD6-E3B9D77104AB}"/>
              </a:ext>
            </a:extLst>
          </p:cNvPr>
          <p:cNvSpPr>
            <a:spLocks noGrp="1"/>
          </p:cNvSpPr>
          <p:nvPr>
            <p:ph type="title" idx="7"/>
          </p:nvPr>
        </p:nvSpPr>
        <p:spPr/>
        <p:txBody>
          <a:bodyPr/>
          <a:lstStyle/>
          <a:p>
            <a:endParaRPr lang="en-US"/>
          </a:p>
        </p:txBody>
      </p:sp>
      <p:sp>
        <p:nvSpPr>
          <p:cNvPr id="10" name="Title 9">
            <a:extLst>
              <a:ext uri="{FF2B5EF4-FFF2-40B4-BE49-F238E27FC236}">
                <a16:creationId xmlns="" xmlns:a16="http://schemas.microsoft.com/office/drawing/2014/main" id="{214962ED-30D8-473A-9AF2-845FC891A8E8}"/>
              </a:ext>
            </a:extLst>
          </p:cNvPr>
          <p:cNvSpPr>
            <a:spLocks noGrp="1"/>
          </p:cNvSpPr>
          <p:nvPr>
            <p:ph type="title" idx="8"/>
          </p:nvPr>
        </p:nvSpPr>
        <p:spPr/>
        <p:txBody>
          <a:bodyPr/>
          <a:lstStyle/>
          <a:p>
            <a:endParaRPr lang="en-US"/>
          </a:p>
        </p:txBody>
      </p:sp>
      <p:sp>
        <p:nvSpPr>
          <p:cNvPr id="11" name="Subtitle 10">
            <a:extLst>
              <a:ext uri="{FF2B5EF4-FFF2-40B4-BE49-F238E27FC236}">
                <a16:creationId xmlns="" xmlns:a16="http://schemas.microsoft.com/office/drawing/2014/main" id="{2B9C425E-836D-4267-94CE-2E1CC3639AE2}"/>
              </a:ext>
            </a:extLst>
          </p:cNvPr>
          <p:cNvSpPr>
            <a:spLocks noGrp="1"/>
          </p:cNvSpPr>
          <p:nvPr>
            <p:ph type="subTitle" idx="9"/>
          </p:nvPr>
        </p:nvSpPr>
        <p:spPr/>
        <p:txBody>
          <a:bodyPr/>
          <a:lstStyle/>
          <a:p>
            <a:endParaRPr lang="en-US"/>
          </a:p>
        </p:txBody>
      </p:sp>
      <p:sp>
        <p:nvSpPr>
          <p:cNvPr id="12" name="Title 11">
            <a:extLst>
              <a:ext uri="{FF2B5EF4-FFF2-40B4-BE49-F238E27FC236}">
                <a16:creationId xmlns="" xmlns:a16="http://schemas.microsoft.com/office/drawing/2014/main" id="{530DF01B-46C1-4481-AD14-3B131EC08732}"/>
              </a:ext>
            </a:extLst>
          </p:cNvPr>
          <p:cNvSpPr>
            <a:spLocks noGrp="1"/>
          </p:cNvSpPr>
          <p:nvPr>
            <p:ph type="title" idx="13"/>
          </p:nvPr>
        </p:nvSpPr>
        <p:spPr/>
        <p:txBody>
          <a:bodyPr/>
          <a:lstStyle/>
          <a:p>
            <a:endParaRPr lang="en-US"/>
          </a:p>
        </p:txBody>
      </p:sp>
      <p:sp>
        <p:nvSpPr>
          <p:cNvPr id="13" name="Title 12">
            <a:extLst>
              <a:ext uri="{FF2B5EF4-FFF2-40B4-BE49-F238E27FC236}">
                <a16:creationId xmlns="" xmlns:a16="http://schemas.microsoft.com/office/drawing/2014/main" id="{C5DE73FB-1571-4DB5-84B3-0DF27768C5FD}"/>
              </a:ext>
            </a:extLst>
          </p:cNvPr>
          <p:cNvSpPr>
            <a:spLocks noGrp="1"/>
          </p:cNvSpPr>
          <p:nvPr>
            <p:ph type="title" idx="14"/>
          </p:nvPr>
        </p:nvSpPr>
        <p:spPr/>
        <p:txBody>
          <a:bodyPr/>
          <a:lstStyle/>
          <a:p>
            <a:endParaRPr lang="en-US"/>
          </a:p>
        </p:txBody>
      </p:sp>
      <p:sp>
        <p:nvSpPr>
          <p:cNvPr id="14" name="Subtitle 13">
            <a:extLst>
              <a:ext uri="{FF2B5EF4-FFF2-40B4-BE49-F238E27FC236}">
                <a16:creationId xmlns="" xmlns:a16="http://schemas.microsoft.com/office/drawing/2014/main" id="{660FF6A8-F440-4D91-8F43-48D5A1B3670F}"/>
              </a:ext>
            </a:extLst>
          </p:cNvPr>
          <p:cNvSpPr>
            <a:spLocks noGrp="1"/>
          </p:cNvSpPr>
          <p:nvPr>
            <p:ph type="subTitle" idx="15"/>
          </p:nvPr>
        </p:nvSpPr>
        <p:spPr/>
        <p:txBody>
          <a:bodyPr/>
          <a:lstStyle/>
          <a:p>
            <a:endParaRPr lang="en-US"/>
          </a:p>
        </p:txBody>
      </p:sp>
      <p:grpSp>
        <p:nvGrpSpPr>
          <p:cNvPr id="15" name="Google Shape;5709;p37">
            <a:extLst>
              <a:ext uri="{FF2B5EF4-FFF2-40B4-BE49-F238E27FC236}">
                <a16:creationId xmlns="" xmlns:a16="http://schemas.microsoft.com/office/drawing/2014/main" id="{E0617E46-33EC-4B78-8212-D0B40F3F8D66}"/>
              </a:ext>
            </a:extLst>
          </p:cNvPr>
          <p:cNvGrpSpPr/>
          <p:nvPr/>
        </p:nvGrpSpPr>
        <p:grpSpPr>
          <a:xfrm>
            <a:off x="7844223" y="952465"/>
            <a:ext cx="597346" cy="677510"/>
            <a:chOff x="7844223" y="952465"/>
            <a:chExt cx="597346" cy="677510"/>
          </a:xfrm>
        </p:grpSpPr>
        <p:sp>
          <p:nvSpPr>
            <p:cNvPr id="16" name="Google Shape;5710;p37">
              <a:extLst>
                <a:ext uri="{FF2B5EF4-FFF2-40B4-BE49-F238E27FC236}">
                  <a16:creationId xmlns="" xmlns:a16="http://schemas.microsoft.com/office/drawing/2014/main" id="{2386A772-B038-4E60-9F23-0BBF05CC1E6B}"/>
                </a:ext>
              </a:extLst>
            </p:cNvPr>
            <p:cNvSpPr/>
            <p:nvPr/>
          </p:nvSpPr>
          <p:spPr>
            <a:xfrm rot="8772017" flipH="1">
              <a:off x="7871567" y="1238099"/>
              <a:ext cx="542658" cy="263179"/>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11;p37">
              <a:extLst>
                <a:ext uri="{FF2B5EF4-FFF2-40B4-BE49-F238E27FC236}">
                  <a16:creationId xmlns="" xmlns:a16="http://schemas.microsoft.com/office/drawing/2014/main" id="{F7DA8F20-8FF1-4AFF-940C-88921F8E7D8C}"/>
                </a:ext>
              </a:extLst>
            </p:cNvPr>
            <p:cNvSpPr/>
            <p:nvPr/>
          </p:nvSpPr>
          <p:spPr>
            <a:xfrm rot="8772017" flipH="1">
              <a:off x="8221985" y="981517"/>
              <a:ext cx="147327" cy="141127"/>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12;p37">
              <a:extLst>
                <a:ext uri="{FF2B5EF4-FFF2-40B4-BE49-F238E27FC236}">
                  <a16:creationId xmlns="" xmlns:a16="http://schemas.microsoft.com/office/drawing/2014/main" id="{887DC5ED-F07C-461E-B286-12908AC89B01}"/>
                </a:ext>
              </a:extLst>
            </p:cNvPr>
            <p:cNvSpPr/>
            <p:nvPr/>
          </p:nvSpPr>
          <p:spPr>
            <a:xfrm rot="8772017" flipH="1">
              <a:off x="8177086" y="1108946"/>
              <a:ext cx="68326" cy="125327"/>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13;p37">
              <a:extLst>
                <a:ext uri="{FF2B5EF4-FFF2-40B4-BE49-F238E27FC236}">
                  <a16:creationId xmlns="" xmlns:a16="http://schemas.microsoft.com/office/drawing/2014/main" id="{A7BF7BC1-CEA0-4B55-8509-44ECB48D01F4}"/>
                </a:ext>
              </a:extLst>
            </p:cNvPr>
            <p:cNvSpPr/>
            <p:nvPr/>
          </p:nvSpPr>
          <p:spPr>
            <a:xfrm rot="8772017" flipH="1">
              <a:off x="8130347" y="1227404"/>
              <a:ext cx="72301" cy="130552"/>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14;p37">
              <a:extLst>
                <a:ext uri="{FF2B5EF4-FFF2-40B4-BE49-F238E27FC236}">
                  <a16:creationId xmlns="" xmlns:a16="http://schemas.microsoft.com/office/drawing/2014/main" id="{09091A35-ED2A-4B71-B00D-137CDA639E84}"/>
                </a:ext>
              </a:extLst>
            </p:cNvPr>
            <p:cNvSpPr/>
            <p:nvPr/>
          </p:nvSpPr>
          <p:spPr>
            <a:xfrm rot="8772017" flipH="1">
              <a:off x="8061409" y="1340078"/>
              <a:ext cx="80476" cy="127927"/>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15;p37">
              <a:extLst>
                <a:ext uri="{FF2B5EF4-FFF2-40B4-BE49-F238E27FC236}">
                  <a16:creationId xmlns="" xmlns:a16="http://schemas.microsoft.com/office/drawing/2014/main" id="{28B07A01-DB6D-4A68-86BA-CFFBA234EB0E}"/>
                </a:ext>
              </a:extLst>
            </p:cNvPr>
            <p:cNvSpPr/>
            <p:nvPr/>
          </p:nvSpPr>
          <p:spPr>
            <a:xfrm rot="8772017" flipH="1">
              <a:off x="8143916" y="1421003"/>
              <a:ext cx="136002" cy="57376"/>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16;p37">
              <a:extLst>
                <a:ext uri="{FF2B5EF4-FFF2-40B4-BE49-F238E27FC236}">
                  <a16:creationId xmlns="" xmlns:a16="http://schemas.microsoft.com/office/drawing/2014/main" id="{166E9C03-3E40-423D-9663-685C28447E56}"/>
                </a:ext>
              </a:extLst>
            </p:cNvPr>
            <p:cNvSpPr/>
            <p:nvPr/>
          </p:nvSpPr>
          <p:spPr>
            <a:xfrm rot="8772017" flipH="1">
              <a:off x="8211417" y="1292165"/>
              <a:ext cx="135352" cy="55101"/>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17;p37">
              <a:extLst>
                <a:ext uri="{FF2B5EF4-FFF2-40B4-BE49-F238E27FC236}">
                  <a16:creationId xmlns="" xmlns:a16="http://schemas.microsoft.com/office/drawing/2014/main" id="{75E8F6E4-64B6-4E70-8F41-5751F2EA3EDA}"/>
                </a:ext>
              </a:extLst>
            </p:cNvPr>
            <p:cNvSpPr/>
            <p:nvPr/>
          </p:nvSpPr>
          <p:spPr>
            <a:xfrm rot="8772017" flipH="1">
              <a:off x="8255142" y="1159674"/>
              <a:ext cx="132852" cy="57251"/>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5774;p37">
            <a:hlinkClick r:id="" action="ppaction://noaction"/>
            <a:extLst>
              <a:ext uri="{FF2B5EF4-FFF2-40B4-BE49-F238E27FC236}">
                <a16:creationId xmlns="" xmlns:a16="http://schemas.microsoft.com/office/drawing/2014/main" id="{5BAE58D0-44D3-4BA5-A98F-43AF8D7EC81A}"/>
              </a:ext>
            </a:extLst>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25" name="Google Shape;5775;p37">
            <a:hlinkClick r:id="" action="ppaction://noaction"/>
            <a:extLst>
              <a:ext uri="{FF2B5EF4-FFF2-40B4-BE49-F238E27FC236}">
                <a16:creationId xmlns="" xmlns:a16="http://schemas.microsoft.com/office/drawing/2014/main" id="{2C1CB055-226A-47B8-B368-7D6788BAE946}"/>
              </a:ext>
            </a:extLst>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26" name="Google Shape;5776;p37">
            <a:hlinkClick r:id="" action="ppaction://noaction"/>
            <a:extLst>
              <a:ext uri="{FF2B5EF4-FFF2-40B4-BE49-F238E27FC236}">
                <a16:creationId xmlns="" xmlns:a16="http://schemas.microsoft.com/office/drawing/2014/main" id="{496CD05E-47FE-4085-9FE7-696E5D37D645}"/>
              </a:ext>
            </a:extLst>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27" name="Google Shape;5777;p37">
            <a:hlinkClick r:id="" action="ppaction://noaction"/>
            <a:extLst>
              <a:ext uri="{FF2B5EF4-FFF2-40B4-BE49-F238E27FC236}">
                <a16:creationId xmlns="" xmlns:a16="http://schemas.microsoft.com/office/drawing/2014/main" id="{C225F944-8A7A-4025-A3FA-8D1C61C7BDCE}"/>
              </a:ext>
            </a:extLst>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28" name="Google Shape;5778;p37">
            <a:hlinkClick r:id="" action="ppaction://noaction"/>
            <a:extLst>
              <a:ext uri="{FF2B5EF4-FFF2-40B4-BE49-F238E27FC236}">
                <a16:creationId xmlns="" xmlns:a16="http://schemas.microsoft.com/office/drawing/2014/main" id="{C24948B0-DE97-4BB9-AD86-855FB0A3B3FE}"/>
              </a:ext>
            </a:extLst>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29" name="Google Shape;5779;p37">
            <a:hlinkClick r:id="rId2" action="ppaction://hlinksldjump"/>
            <a:extLst>
              <a:ext uri="{FF2B5EF4-FFF2-40B4-BE49-F238E27FC236}">
                <a16:creationId xmlns="" xmlns:a16="http://schemas.microsoft.com/office/drawing/2014/main" id="{30024910-9045-4675-A71F-175A55694E52}"/>
              </a:ext>
            </a:extLst>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780;p37">
            <a:hlinkClick r:id="rId2" action="ppaction://hlinksldjump"/>
            <a:extLst>
              <a:ext uri="{FF2B5EF4-FFF2-40B4-BE49-F238E27FC236}">
                <a16:creationId xmlns="" xmlns:a16="http://schemas.microsoft.com/office/drawing/2014/main" id="{A6B4ED35-183B-4EBB-B4E4-530D25F6DF0E}"/>
              </a:ext>
            </a:extLst>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781;p37">
            <a:hlinkClick r:id="" action="ppaction://noaction"/>
            <a:extLst>
              <a:ext uri="{FF2B5EF4-FFF2-40B4-BE49-F238E27FC236}">
                <a16:creationId xmlns="" xmlns:a16="http://schemas.microsoft.com/office/drawing/2014/main" id="{D2116C4C-AF46-4761-BF7C-258EBED114DC}"/>
              </a:ext>
            </a:extLst>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782;p37">
            <a:hlinkClick r:id="" action="ppaction://noaction"/>
            <a:extLst>
              <a:ext uri="{FF2B5EF4-FFF2-40B4-BE49-F238E27FC236}">
                <a16:creationId xmlns="" xmlns:a16="http://schemas.microsoft.com/office/drawing/2014/main" id="{FB55DA42-F4D1-4532-B54D-7696500AEAEA}"/>
              </a:ext>
            </a:extLst>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783;p37">
            <a:hlinkClick r:id="" action="ppaction://noaction"/>
            <a:extLst>
              <a:ext uri="{FF2B5EF4-FFF2-40B4-BE49-F238E27FC236}">
                <a16:creationId xmlns="" xmlns:a16="http://schemas.microsoft.com/office/drawing/2014/main" id="{2E75B98F-D7F3-4130-8954-B7CC1AF5A79E}"/>
              </a:ext>
            </a:extLst>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84;p37">
            <a:hlinkClick r:id="" action="ppaction://noaction"/>
            <a:extLst>
              <a:ext uri="{FF2B5EF4-FFF2-40B4-BE49-F238E27FC236}">
                <a16:creationId xmlns="" xmlns:a16="http://schemas.microsoft.com/office/drawing/2014/main" id="{49E55F74-9103-47CC-BECE-A6BF8F7D343C}"/>
              </a:ext>
            </a:extLst>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785;p37">
            <a:hlinkClick r:id="" action="ppaction://noaction"/>
            <a:extLst>
              <a:ext uri="{FF2B5EF4-FFF2-40B4-BE49-F238E27FC236}">
                <a16:creationId xmlns="" xmlns:a16="http://schemas.microsoft.com/office/drawing/2014/main" id="{91380140-546F-48DB-955C-7659B6B687DD}"/>
              </a:ext>
            </a:extLst>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786;p37">
            <a:hlinkClick r:id="" action="ppaction://noaction"/>
            <a:extLst>
              <a:ext uri="{FF2B5EF4-FFF2-40B4-BE49-F238E27FC236}">
                <a16:creationId xmlns="" xmlns:a16="http://schemas.microsoft.com/office/drawing/2014/main" id="{3BC8B1A2-8646-48AA-A5B8-12404FC9F571}"/>
              </a:ext>
            </a:extLst>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787;p37">
            <a:hlinkClick r:id="" action="ppaction://noaction"/>
            <a:extLst>
              <a:ext uri="{FF2B5EF4-FFF2-40B4-BE49-F238E27FC236}">
                <a16:creationId xmlns="" xmlns:a16="http://schemas.microsoft.com/office/drawing/2014/main" id="{18F88889-60E0-4A80-8F7E-D33E6636AECB}"/>
              </a:ext>
            </a:extLst>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788;p37">
            <a:hlinkClick r:id="" action="ppaction://noaction"/>
            <a:extLst>
              <a:ext uri="{FF2B5EF4-FFF2-40B4-BE49-F238E27FC236}">
                <a16:creationId xmlns="" xmlns:a16="http://schemas.microsoft.com/office/drawing/2014/main" id="{675D220F-AB60-498C-B154-37E51D629547}"/>
              </a:ext>
            </a:extLst>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789;p37">
            <a:hlinkClick r:id="" action="ppaction://noaction"/>
            <a:extLst>
              <a:ext uri="{FF2B5EF4-FFF2-40B4-BE49-F238E27FC236}">
                <a16:creationId xmlns="" xmlns:a16="http://schemas.microsoft.com/office/drawing/2014/main" id="{9E20C71D-5D1C-4239-8B1B-9F103288DF7D}"/>
              </a:ext>
            </a:extLst>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790;p37">
            <a:hlinkClick r:id="rId3" action="ppaction://hlinksldjump"/>
            <a:extLst>
              <a:ext uri="{FF2B5EF4-FFF2-40B4-BE49-F238E27FC236}">
                <a16:creationId xmlns="" xmlns:a16="http://schemas.microsoft.com/office/drawing/2014/main" id="{65E6AFFD-B592-4CBE-A0F5-1DC0673BF170}"/>
              </a:ext>
            </a:extLst>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791;p37">
            <a:hlinkClick r:id="" action="ppaction://noaction"/>
            <a:extLst>
              <a:ext uri="{FF2B5EF4-FFF2-40B4-BE49-F238E27FC236}">
                <a16:creationId xmlns="" xmlns:a16="http://schemas.microsoft.com/office/drawing/2014/main" id="{FB6937DD-1926-4A91-A749-07753CB25913}"/>
              </a:ext>
            </a:extLst>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grpSp>
        <p:nvGrpSpPr>
          <p:cNvPr id="42" name="Google Shape;5792;p37">
            <a:extLst>
              <a:ext uri="{FF2B5EF4-FFF2-40B4-BE49-F238E27FC236}">
                <a16:creationId xmlns="" xmlns:a16="http://schemas.microsoft.com/office/drawing/2014/main" id="{6C666C5B-EC47-4F0A-B881-0951FE59D5D9}"/>
              </a:ext>
            </a:extLst>
          </p:cNvPr>
          <p:cNvGrpSpPr/>
          <p:nvPr/>
        </p:nvGrpSpPr>
        <p:grpSpPr>
          <a:xfrm>
            <a:off x="790775" y="119354"/>
            <a:ext cx="7447900" cy="539872"/>
            <a:chOff x="790775" y="119354"/>
            <a:chExt cx="7447900" cy="539872"/>
          </a:xfrm>
        </p:grpSpPr>
        <p:sp>
          <p:nvSpPr>
            <p:cNvPr id="43" name="Google Shape;5793;p37">
              <a:extLst>
                <a:ext uri="{FF2B5EF4-FFF2-40B4-BE49-F238E27FC236}">
                  <a16:creationId xmlns="" xmlns:a16="http://schemas.microsoft.com/office/drawing/2014/main" id="{87E89406-66B2-4A49-BFA7-7ABD863225E1}"/>
                </a:ext>
              </a:extLst>
            </p:cNvPr>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794;p37">
              <a:extLst>
                <a:ext uri="{FF2B5EF4-FFF2-40B4-BE49-F238E27FC236}">
                  <a16:creationId xmlns="" xmlns:a16="http://schemas.microsoft.com/office/drawing/2014/main" id="{CEBCF724-83C2-4C04-B08C-E88E0DA7A592}"/>
                </a:ext>
              </a:extLst>
            </p:cNvPr>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795;p37">
              <a:extLst>
                <a:ext uri="{FF2B5EF4-FFF2-40B4-BE49-F238E27FC236}">
                  <a16:creationId xmlns="" xmlns:a16="http://schemas.microsoft.com/office/drawing/2014/main" id="{5A0F4F12-6157-4626-830D-7A8952A8B7ED}"/>
                </a:ext>
              </a:extLst>
            </p:cNvPr>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796;p37">
              <a:extLst>
                <a:ext uri="{FF2B5EF4-FFF2-40B4-BE49-F238E27FC236}">
                  <a16:creationId xmlns="" xmlns:a16="http://schemas.microsoft.com/office/drawing/2014/main" id="{3988500B-26B7-4619-AA80-8E575BAB86D7}"/>
                </a:ext>
              </a:extLst>
            </p:cNvPr>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797;p37">
              <a:extLst>
                <a:ext uri="{FF2B5EF4-FFF2-40B4-BE49-F238E27FC236}">
                  <a16:creationId xmlns="" xmlns:a16="http://schemas.microsoft.com/office/drawing/2014/main" id="{CC390AAA-EA27-4734-8599-2C996C9A7611}"/>
                </a:ext>
              </a:extLst>
            </p:cNvPr>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798;p37">
              <a:extLst>
                <a:ext uri="{FF2B5EF4-FFF2-40B4-BE49-F238E27FC236}">
                  <a16:creationId xmlns="" xmlns:a16="http://schemas.microsoft.com/office/drawing/2014/main" id="{2CE56083-1E7A-4FFE-9CCC-A91C857293E7}"/>
                </a:ext>
              </a:extLst>
            </p:cNvPr>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799;p37">
              <a:extLst>
                <a:ext uri="{FF2B5EF4-FFF2-40B4-BE49-F238E27FC236}">
                  <a16:creationId xmlns="" xmlns:a16="http://schemas.microsoft.com/office/drawing/2014/main" id="{AC5532F7-0FC7-4F92-95C8-EF124DB588E5}"/>
                </a:ext>
              </a:extLst>
            </p:cNvPr>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800;p37">
              <a:extLst>
                <a:ext uri="{FF2B5EF4-FFF2-40B4-BE49-F238E27FC236}">
                  <a16:creationId xmlns="" xmlns:a16="http://schemas.microsoft.com/office/drawing/2014/main" id="{D2DE6191-FE63-4A4D-9EA6-DD7AD414C218}"/>
                </a:ext>
              </a:extLst>
            </p:cNvPr>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801;p37">
              <a:extLst>
                <a:ext uri="{FF2B5EF4-FFF2-40B4-BE49-F238E27FC236}">
                  <a16:creationId xmlns="" xmlns:a16="http://schemas.microsoft.com/office/drawing/2014/main" id="{784ADBC2-CFF2-48B1-AEC5-B71F9D128DFA}"/>
                </a:ext>
              </a:extLst>
            </p:cNvPr>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802;p37">
              <a:extLst>
                <a:ext uri="{FF2B5EF4-FFF2-40B4-BE49-F238E27FC236}">
                  <a16:creationId xmlns="" xmlns:a16="http://schemas.microsoft.com/office/drawing/2014/main" id="{D90BF610-DF04-4B29-9D95-179228391F33}"/>
                </a:ext>
              </a:extLst>
            </p:cNvPr>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803;p37">
              <a:extLst>
                <a:ext uri="{FF2B5EF4-FFF2-40B4-BE49-F238E27FC236}">
                  <a16:creationId xmlns="" xmlns:a16="http://schemas.microsoft.com/office/drawing/2014/main" id="{07926CF5-6526-43F5-8B5F-094AFBFE392E}"/>
                </a:ext>
              </a:extLst>
            </p:cNvPr>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804;p37">
              <a:extLst>
                <a:ext uri="{FF2B5EF4-FFF2-40B4-BE49-F238E27FC236}">
                  <a16:creationId xmlns="" xmlns:a16="http://schemas.microsoft.com/office/drawing/2014/main" id="{D77FCEE2-A9C3-4663-8DD9-4B16DBFBFE76}"/>
                </a:ext>
              </a:extLst>
            </p:cNvPr>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805;p37">
              <a:extLst>
                <a:ext uri="{FF2B5EF4-FFF2-40B4-BE49-F238E27FC236}">
                  <a16:creationId xmlns="" xmlns:a16="http://schemas.microsoft.com/office/drawing/2014/main" id="{B39DF4D2-EEFF-4584-8F99-4CF7E02208E4}"/>
                </a:ext>
              </a:extLst>
            </p:cNvPr>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06;p37">
              <a:extLst>
                <a:ext uri="{FF2B5EF4-FFF2-40B4-BE49-F238E27FC236}">
                  <a16:creationId xmlns="" xmlns:a16="http://schemas.microsoft.com/office/drawing/2014/main" id="{6E91D807-38A8-4F39-B37B-F44A1E6574CA}"/>
                </a:ext>
              </a:extLst>
            </p:cNvPr>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07;p37">
              <a:extLst>
                <a:ext uri="{FF2B5EF4-FFF2-40B4-BE49-F238E27FC236}">
                  <a16:creationId xmlns="" xmlns:a16="http://schemas.microsoft.com/office/drawing/2014/main" id="{52A51592-4AA3-44D9-AAD5-C73310D49262}"/>
                </a:ext>
              </a:extLst>
            </p:cNvPr>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08;p37">
              <a:extLst>
                <a:ext uri="{FF2B5EF4-FFF2-40B4-BE49-F238E27FC236}">
                  <a16:creationId xmlns="" xmlns:a16="http://schemas.microsoft.com/office/drawing/2014/main" id="{37D8F82E-C2E5-43AE-B345-45271EEA5B0D}"/>
                </a:ext>
              </a:extLst>
            </p:cNvPr>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809;p37">
              <a:extLst>
                <a:ext uri="{FF2B5EF4-FFF2-40B4-BE49-F238E27FC236}">
                  <a16:creationId xmlns="" xmlns:a16="http://schemas.microsoft.com/office/drawing/2014/main" id="{FC097D6F-97E4-417B-964E-69CA91F22B10}"/>
                </a:ext>
              </a:extLst>
            </p:cNvPr>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10;p37">
              <a:extLst>
                <a:ext uri="{FF2B5EF4-FFF2-40B4-BE49-F238E27FC236}">
                  <a16:creationId xmlns="" xmlns:a16="http://schemas.microsoft.com/office/drawing/2014/main" id="{4D57C29D-8805-489A-99A8-3CD0A6505AD0}"/>
                </a:ext>
              </a:extLst>
            </p:cNvPr>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811;p37">
              <a:extLst>
                <a:ext uri="{FF2B5EF4-FFF2-40B4-BE49-F238E27FC236}">
                  <a16:creationId xmlns="" xmlns:a16="http://schemas.microsoft.com/office/drawing/2014/main" id="{2974BA05-7FDA-416C-921F-82E0E7C841F6}"/>
                </a:ext>
              </a:extLst>
            </p:cNvPr>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812;p37">
              <a:extLst>
                <a:ext uri="{FF2B5EF4-FFF2-40B4-BE49-F238E27FC236}">
                  <a16:creationId xmlns="" xmlns:a16="http://schemas.microsoft.com/office/drawing/2014/main" id="{0122332C-D142-4803-B45D-132796A5DCD4}"/>
                </a:ext>
              </a:extLst>
            </p:cNvPr>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813;p37">
              <a:extLst>
                <a:ext uri="{FF2B5EF4-FFF2-40B4-BE49-F238E27FC236}">
                  <a16:creationId xmlns="" xmlns:a16="http://schemas.microsoft.com/office/drawing/2014/main" id="{8BCB426E-6731-4F8F-804B-B5F74B2A75B6}"/>
                </a:ext>
              </a:extLst>
            </p:cNvPr>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814;p37">
              <a:extLst>
                <a:ext uri="{FF2B5EF4-FFF2-40B4-BE49-F238E27FC236}">
                  <a16:creationId xmlns="" xmlns:a16="http://schemas.microsoft.com/office/drawing/2014/main" id="{6ED9A111-A1AB-450C-8EF1-461A50A75E59}"/>
                </a:ext>
              </a:extLst>
            </p:cNvPr>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815;p37">
              <a:extLst>
                <a:ext uri="{FF2B5EF4-FFF2-40B4-BE49-F238E27FC236}">
                  <a16:creationId xmlns="" xmlns:a16="http://schemas.microsoft.com/office/drawing/2014/main" id="{53CB5CE7-C867-4C3B-9F8F-0DEC4BCFFF09}"/>
                </a:ext>
              </a:extLst>
            </p:cNvPr>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816;p37">
              <a:extLst>
                <a:ext uri="{FF2B5EF4-FFF2-40B4-BE49-F238E27FC236}">
                  <a16:creationId xmlns="" xmlns:a16="http://schemas.microsoft.com/office/drawing/2014/main" id="{BB7ECB75-8FD8-4301-B9D4-91B918A6B472}"/>
                </a:ext>
              </a:extLst>
            </p:cNvPr>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817;p37">
              <a:hlinkClick r:id="rId3" action="ppaction://hlinksldjump"/>
              <a:extLst>
                <a:ext uri="{FF2B5EF4-FFF2-40B4-BE49-F238E27FC236}">
                  <a16:creationId xmlns="" xmlns:a16="http://schemas.microsoft.com/office/drawing/2014/main" id="{A183E266-5CAB-427F-B684-E6B4BDFD95A2}"/>
                </a:ext>
              </a:extLst>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8" name="Google Shape;5818;p37">
              <a:extLst>
                <a:ext uri="{FF2B5EF4-FFF2-40B4-BE49-F238E27FC236}">
                  <a16:creationId xmlns="" xmlns:a16="http://schemas.microsoft.com/office/drawing/2014/main" id="{D8901F74-62B7-4026-A31C-B910368DE381}"/>
                </a:ext>
              </a:extLst>
            </p:cNvPr>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9" name="Google Shape;5819;p37">
              <a:extLst>
                <a:ext uri="{FF2B5EF4-FFF2-40B4-BE49-F238E27FC236}">
                  <a16:creationId xmlns="" xmlns:a16="http://schemas.microsoft.com/office/drawing/2014/main" id="{CC22AE7A-50F0-4B66-B656-FEE8178AEFE0}"/>
                </a:ext>
              </a:extLst>
            </p:cNvPr>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70" name="Google Shape;5820;p37">
              <a:extLst>
                <a:ext uri="{FF2B5EF4-FFF2-40B4-BE49-F238E27FC236}">
                  <a16:creationId xmlns="" xmlns:a16="http://schemas.microsoft.com/office/drawing/2014/main" id="{0F12D6E7-DC1C-4A33-BEE1-1EF6314D6DF4}"/>
                </a:ext>
              </a:extLst>
            </p:cNvPr>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71" name="Google Shape;5821;p37">
              <a:extLst>
                <a:ext uri="{FF2B5EF4-FFF2-40B4-BE49-F238E27FC236}">
                  <a16:creationId xmlns="" xmlns:a16="http://schemas.microsoft.com/office/drawing/2014/main" id="{0C9B706C-2ABC-497C-BE73-CBE0ACAE6A35}"/>
                </a:ext>
              </a:extLst>
            </p:cNvPr>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72" name="Google Shape;5822;p37">
              <a:extLst>
                <a:ext uri="{FF2B5EF4-FFF2-40B4-BE49-F238E27FC236}">
                  <a16:creationId xmlns="" xmlns:a16="http://schemas.microsoft.com/office/drawing/2014/main" id="{408D2E0E-9C01-4ED4-BF1A-8BF515C01EBA}"/>
                </a:ext>
              </a:extLst>
            </p:cNvPr>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73" name="Google Shape;5823;p37">
              <a:extLst>
                <a:ext uri="{FF2B5EF4-FFF2-40B4-BE49-F238E27FC236}">
                  <a16:creationId xmlns="" xmlns:a16="http://schemas.microsoft.com/office/drawing/2014/main" id="{5A8EE3F3-CD18-445B-9F57-098055B2A81E}"/>
                </a:ext>
              </a:extLst>
            </p:cNvPr>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74" name="Google Shape;5824;p37">
              <a:extLst>
                <a:ext uri="{FF2B5EF4-FFF2-40B4-BE49-F238E27FC236}">
                  <a16:creationId xmlns="" xmlns:a16="http://schemas.microsoft.com/office/drawing/2014/main" id="{9DC4647A-808F-4D2A-B2AC-6160AFE596CF}"/>
                </a:ext>
              </a:extLst>
            </p:cNvPr>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75" name="Google Shape;5825;p37">
              <a:extLst>
                <a:ext uri="{FF2B5EF4-FFF2-40B4-BE49-F238E27FC236}">
                  <a16:creationId xmlns="" xmlns:a16="http://schemas.microsoft.com/office/drawing/2014/main" id="{73C92C8C-B3A4-43DF-8A53-0583D24742AF}"/>
                </a:ext>
              </a:extLst>
            </p:cNvPr>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76" name="Google Shape;5826;p37">
              <a:extLst>
                <a:ext uri="{FF2B5EF4-FFF2-40B4-BE49-F238E27FC236}">
                  <a16:creationId xmlns="" xmlns:a16="http://schemas.microsoft.com/office/drawing/2014/main" id="{3C732EF5-4949-4DAD-98C1-17749D65C86D}"/>
                </a:ext>
              </a:extLst>
            </p:cNvPr>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77" name="Google Shape;5827;p37">
              <a:extLst>
                <a:ext uri="{FF2B5EF4-FFF2-40B4-BE49-F238E27FC236}">
                  <a16:creationId xmlns="" xmlns:a16="http://schemas.microsoft.com/office/drawing/2014/main" id="{588CBA41-F2E7-4EEE-8E1D-56FE48BB9669}"/>
                </a:ext>
              </a:extLst>
            </p:cNvPr>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78" name="Google Shape;5828;p37">
              <a:extLst>
                <a:ext uri="{FF2B5EF4-FFF2-40B4-BE49-F238E27FC236}">
                  <a16:creationId xmlns="" xmlns:a16="http://schemas.microsoft.com/office/drawing/2014/main" id="{B2485D07-FA02-430D-B4CD-5349E51FCD93}"/>
                </a:ext>
              </a:extLst>
            </p:cNvPr>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79" name="Google Shape;5829;p37">
              <a:hlinkClick r:id="rId2" action="ppaction://hlinksldjump"/>
              <a:extLst>
                <a:ext uri="{FF2B5EF4-FFF2-40B4-BE49-F238E27FC236}">
                  <a16:creationId xmlns="" xmlns:a16="http://schemas.microsoft.com/office/drawing/2014/main" id="{D0E4A2FA-5D01-4731-A5DB-752291BFA48B}"/>
                </a:ext>
              </a:extLst>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5830;p37">
            <a:hlinkClick r:id="rId2" action="ppaction://hlinksldjump"/>
            <a:extLst>
              <a:ext uri="{FF2B5EF4-FFF2-40B4-BE49-F238E27FC236}">
                <a16:creationId xmlns="" xmlns:a16="http://schemas.microsoft.com/office/drawing/2014/main" id="{4E22A6B3-8ADC-40EF-ACA2-C2103CA7A503}"/>
              </a:ext>
            </a:extLst>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831;p37">
            <a:hlinkClick r:id="rId2" action="ppaction://hlinksldjump"/>
            <a:extLst>
              <a:ext uri="{FF2B5EF4-FFF2-40B4-BE49-F238E27FC236}">
                <a16:creationId xmlns="" xmlns:a16="http://schemas.microsoft.com/office/drawing/2014/main" id="{9A2F20EC-EAB6-401F-B467-3F7D4B056AB1}"/>
              </a:ext>
            </a:extLst>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832;p37">
            <a:hlinkClick r:id="" action="ppaction://noaction"/>
            <a:extLst>
              <a:ext uri="{FF2B5EF4-FFF2-40B4-BE49-F238E27FC236}">
                <a16:creationId xmlns="" xmlns:a16="http://schemas.microsoft.com/office/drawing/2014/main" id="{936171C5-36D5-4DFA-96E5-253ED9BE3AB0}"/>
              </a:ext>
            </a:extLst>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833;p37">
            <a:hlinkClick r:id="" action="ppaction://noaction"/>
            <a:extLst>
              <a:ext uri="{FF2B5EF4-FFF2-40B4-BE49-F238E27FC236}">
                <a16:creationId xmlns="" xmlns:a16="http://schemas.microsoft.com/office/drawing/2014/main" id="{E22159C5-2F4F-4EC7-8720-0EAB218681C2}"/>
              </a:ext>
            </a:extLst>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834;p37">
            <a:hlinkClick r:id="" action="ppaction://noaction"/>
            <a:extLst>
              <a:ext uri="{FF2B5EF4-FFF2-40B4-BE49-F238E27FC236}">
                <a16:creationId xmlns="" xmlns:a16="http://schemas.microsoft.com/office/drawing/2014/main" id="{9F58227A-82DD-4BCC-95A7-DB71F0EDFE61}"/>
              </a:ext>
            </a:extLst>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835;p37">
            <a:hlinkClick r:id="" action="ppaction://noaction"/>
            <a:extLst>
              <a:ext uri="{FF2B5EF4-FFF2-40B4-BE49-F238E27FC236}">
                <a16:creationId xmlns="" xmlns:a16="http://schemas.microsoft.com/office/drawing/2014/main" id="{DAB218C3-AD87-4A2B-B1A0-15B29ABB745F}"/>
              </a:ext>
            </a:extLst>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836;p37">
            <a:hlinkClick r:id="" action="ppaction://noaction"/>
            <a:extLst>
              <a:ext uri="{FF2B5EF4-FFF2-40B4-BE49-F238E27FC236}">
                <a16:creationId xmlns="" xmlns:a16="http://schemas.microsoft.com/office/drawing/2014/main" id="{677BFA7C-B34A-46C0-AB23-F2220A593383}"/>
              </a:ext>
            </a:extLst>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837;p37">
            <a:hlinkClick r:id="" action="ppaction://noaction"/>
            <a:extLst>
              <a:ext uri="{FF2B5EF4-FFF2-40B4-BE49-F238E27FC236}">
                <a16:creationId xmlns="" xmlns:a16="http://schemas.microsoft.com/office/drawing/2014/main" id="{6879010E-E9CC-4112-A9D7-F4DD78A931E2}"/>
              </a:ext>
            </a:extLst>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838;p37">
            <a:hlinkClick r:id="" action="ppaction://noaction"/>
            <a:extLst>
              <a:ext uri="{FF2B5EF4-FFF2-40B4-BE49-F238E27FC236}">
                <a16:creationId xmlns="" xmlns:a16="http://schemas.microsoft.com/office/drawing/2014/main" id="{28469B53-D803-4AC5-A915-0DE3223AA7E8}"/>
              </a:ext>
            </a:extLst>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839;p37">
            <a:hlinkClick r:id="" action="ppaction://noaction"/>
            <a:extLst>
              <a:ext uri="{FF2B5EF4-FFF2-40B4-BE49-F238E27FC236}">
                <a16:creationId xmlns="" xmlns:a16="http://schemas.microsoft.com/office/drawing/2014/main" id="{21EEF121-71EC-457D-A78B-B0658412916E}"/>
              </a:ext>
            </a:extLst>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840;p37">
            <a:hlinkClick r:id="" action="ppaction://noaction"/>
            <a:extLst>
              <a:ext uri="{FF2B5EF4-FFF2-40B4-BE49-F238E27FC236}">
                <a16:creationId xmlns="" xmlns:a16="http://schemas.microsoft.com/office/drawing/2014/main" id="{1B477F58-5623-4135-A0B2-C70B30EE063D}"/>
              </a:ext>
            </a:extLst>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841;p37">
            <a:hlinkClick r:id="rId3" action="ppaction://hlinksldjump"/>
            <a:extLst>
              <a:ext uri="{FF2B5EF4-FFF2-40B4-BE49-F238E27FC236}">
                <a16:creationId xmlns="" xmlns:a16="http://schemas.microsoft.com/office/drawing/2014/main" id="{984481BD-0BB6-48B1-AAB1-7E59D6F4C80C}"/>
              </a:ext>
            </a:extLst>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Text Box 2">
            <a:extLst>
              <a:ext uri="{FF2B5EF4-FFF2-40B4-BE49-F238E27FC236}">
                <a16:creationId xmlns="" xmlns:a16="http://schemas.microsoft.com/office/drawing/2014/main" id="{03084610-D72F-41E1-9149-6343221D4269}"/>
              </a:ext>
            </a:extLst>
          </p:cNvPr>
          <p:cNvSpPr txBox="1">
            <a:spLocks noChangeArrowheads="1"/>
          </p:cNvSpPr>
          <p:nvPr/>
        </p:nvSpPr>
        <p:spPr bwMode="auto">
          <a:xfrm>
            <a:off x="1526698" y="2074601"/>
            <a:ext cx="6396826" cy="198755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dirty="0"/>
              <a:t>    </a:t>
            </a: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Thư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gửi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Đọc</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thuộc</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lòng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đoạn</a:t>
            </a:r>
            <a:r>
              <a:rPr lang="en-US" altLang="en-US" sz="2800" b="1" dirty="0">
                <a:solidFill>
                  <a:srgbClr val="7030A0"/>
                </a:solidFill>
                <a:latin typeface="Times New Roman" panose="02020603050405020304" pitchFamily="18" charset="0"/>
                <a:cs typeface="Times New Roman" panose="02020603050405020304" pitchFamily="18" charset="0"/>
              </a:rPr>
              <a:t> “ Sau 80 </a:t>
            </a:r>
            <a:r>
              <a:rPr lang="en-US" altLang="en-US" sz="2800" b="1" dirty="0" err="1">
                <a:solidFill>
                  <a:srgbClr val="7030A0"/>
                </a:solidFill>
                <a:latin typeface="Times New Roman" panose="02020603050405020304" pitchFamily="18" charset="0"/>
                <a:cs typeface="Times New Roman" panose="02020603050405020304" pitchFamily="18" charset="0"/>
              </a:rPr>
              <a:t>năm</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giời</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nô</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lệ</a:t>
            </a:r>
            <a:r>
              <a:rPr lang="en-US" altLang="en-US" sz="2800" b="1" dirty="0">
                <a:solidFill>
                  <a:srgbClr val="7030A0"/>
                </a:solidFill>
                <a:latin typeface="Times New Roman" panose="02020603050405020304" pitchFamily="18" charset="0"/>
                <a:cs typeface="Times New Roman" panose="02020603050405020304" pitchFamily="18" charset="0"/>
              </a:rPr>
              <a:t>……..</a:t>
            </a:r>
            <a:r>
              <a:rPr lang="en-US" altLang="en-US" sz="2800" b="1" dirty="0" err="1">
                <a:solidFill>
                  <a:srgbClr val="7030A0"/>
                </a:solidFill>
                <a:latin typeface="Times New Roman" panose="02020603050405020304" pitchFamily="18" charset="0"/>
                <a:cs typeface="Times New Roman" panose="02020603050405020304" pitchFamily="18" charset="0"/>
              </a:rPr>
              <a:t>của</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các</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em</a:t>
            </a:r>
            <a:r>
              <a:rPr lang="en-US" altLang="en-US" sz="2800" b="1" dirty="0">
                <a:solidFill>
                  <a:srgbClr val="7030A0"/>
                </a:solidFill>
                <a:latin typeface="Times New Roman" panose="02020603050405020304" pitchFamily="18" charset="0"/>
                <a:cs typeface="Times New Roman" panose="02020603050405020304" pitchFamily="18" charset="0"/>
              </a:rPr>
              <a:t>.”</a:t>
            </a:r>
          </a:p>
          <a:p>
            <a:r>
              <a:rPr lang="en-US" altLang="en-US" sz="2800" dirty="0">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Nêu</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nội</a:t>
            </a:r>
            <a:r>
              <a:rPr lang="en-US" altLang="en-US" sz="2800" b="1" dirty="0">
                <a:solidFill>
                  <a:srgbClr val="7030A0"/>
                </a:solidFill>
                <a:latin typeface="Times New Roman" panose="02020603050405020304" pitchFamily="18" charset="0"/>
                <a:cs typeface="Times New Roman" panose="02020603050405020304" pitchFamily="18" charset="0"/>
              </a:rPr>
              <a:t> dung </a:t>
            </a:r>
            <a:r>
              <a:rPr lang="en-US" altLang="en-US" sz="2800" b="1" dirty="0" err="1">
                <a:solidFill>
                  <a:srgbClr val="7030A0"/>
                </a:solidFill>
                <a:latin typeface="Times New Roman" panose="02020603050405020304" pitchFamily="18" charset="0"/>
                <a:cs typeface="Times New Roman" panose="02020603050405020304" pitchFamily="18" charset="0"/>
              </a:rPr>
              <a:t>của</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bài</a:t>
            </a:r>
            <a:r>
              <a:rPr lang="en-US" altLang="en-US" sz="2800" b="1" dirty="0">
                <a:solidFill>
                  <a:srgbClr val="7030A0"/>
                </a:solidFill>
                <a:latin typeface="Times New Roman" panose="02020603050405020304" pitchFamily="18" charset="0"/>
                <a:cs typeface="Times New Roman" panose="02020603050405020304" pitchFamily="18" charset="0"/>
              </a:rPr>
              <a:t>?</a:t>
            </a:r>
          </a:p>
        </p:txBody>
      </p:sp>
      <p:pic>
        <p:nvPicPr>
          <p:cNvPr id="93" name="Picture 3" descr="zeichen9">
            <a:extLst>
              <a:ext uri="{FF2B5EF4-FFF2-40B4-BE49-F238E27FC236}">
                <a16:creationId xmlns="" xmlns:a16="http://schemas.microsoft.com/office/drawing/2014/main" id="{87B916D0-97EF-4FFB-9C35-F056745B3D0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98" y="3035039"/>
            <a:ext cx="20320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1">
            <a:extLst>
              <a:ext uri="{FF2B5EF4-FFF2-40B4-BE49-F238E27FC236}">
                <a16:creationId xmlns="" xmlns:a16="http://schemas.microsoft.com/office/drawing/2014/main" id="{13FB08CD-27AD-4F3E-A7A3-EC69F07CCFE2}"/>
              </a:ext>
            </a:extLst>
          </p:cNvPr>
          <p:cNvSpPr txBox="1">
            <a:spLocks noChangeArrowheads="1"/>
          </p:cNvSpPr>
          <p:nvPr/>
        </p:nvSpPr>
        <p:spPr bwMode="auto">
          <a:xfrm>
            <a:off x="-73502" y="1109401"/>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err="1">
                <a:solidFill>
                  <a:srgbClr val="F40C33"/>
                </a:solidFill>
                <a:latin typeface="Times New Roman" panose="02020603050405020304" pitchFamily="18" charset="0"/>
                <a:cs typeface="Times New Roman" panose="02020603050405020304" pitchFamily="18" charset="0"/>
              </a:rPr>
              <a:t>Ôn</a:t>
            </a:r>
            <a:r>
              <a:rPr lang="en-US" altLang="en-US" b="1" dirty="0">
                <a:solidFill>
                  <a:srgbClr val="F40C33"/>
                </a:solidFill>
                <a:latin typeface="Times New Roman" panose="02020603050405020304" pitchFamily="18" charset="0"/>
                <a:cs typeface="Times New Roman" panose="02020603050405020304" pitchFamily="18" charset="0"/>
              </a:rPr>
              <a:t> </a:t>
            </a:r>
            <a:r>
              <a:rPr lang="en-US" altLang="en-US" b="1" dirty="0" err="1">
                <a:solidFill>
                  <a:srgbClr val="F40C33"/>
                </a:solidFill>
                <a:latin typeface="Times New Roman" panose="02020603050405020304" pitchFamily="18" charset="0"/>
                <a:cs typeface="Times New Roman" panose="02020603050405020304" pitchFamily="18" charset="0"/>
              </a:rPr>
              <a:t>tập</a:t>
            </a:r>
            <a:r>
              <a:rPr lang="en-US" altLang="en-US" b="1" dirty="0">
                <a:solidFill>
                  <a:srgbClr val="F40C33"/>
                </a:solidFill>
                <a:latin typeface="Times New Roman" panose="02020603050405020304" pitchFamily="18" charset="0"/>
                <a:cs typeface="Times New Roman" panose="02020603050405020304" pitchFamily="18" charset="0"/>
              </a:rPr>
              <a:t> </a:t>
            </a:r>
            <a:r>
              <a:rPr lang="en-US" altLang="en-US" b="1" dirty="0" err="1">
                <a:solidFill>
                  <a:srgbClr val="F40C33"/>
                </a:solidFill>
                <a:latin typeface="Times New Roman" panose="02020603050405020304" pitchFamily="18" charset="0"/>
                <a:cs typeface="Times New Roman" panose="02020603050405020304" pitchFamily="18" charset="0"/>
              </a:rPr>
              <a:t>giữa</a:t>
            </a:r>
            <a:r>
              <a:rPr lang="en-US" altLang="en-US" b="1" dirty="0">
                <a:solidFill>
                  <a:srgbClr val="F40C33"/>
                </a:solidFill>
                <a:latin typeface="Times New Roman" panose="02020603050405020304" pitchFamily="18" charset="0"/>
                <a:cs typeface="Times New Roman" panose="02020603050405020304" pitchFamily="18" charset="0"/>
              </a:rPr>
              <a:t> </a:t>
            </a:r>
            <a:r>
              <a:rPr lang="en-US" altLang="en-US" b="1" dirty="0" err="1">
                <a:solidFill>
                  <a:srgbClr val="F40C33"/>
                </a:solidFill>
                <a:latin typeface="Times New Roman" panose="02020603050405020304" pitchFamily="18" charset="0"/>
                <a:cs typeface="Times New Roman" panose="02020603050405020304" pitchFamily="18" charset="0"/>
              </a:rPr>
              <a:t>học</a:t>
            </a:r>
            <a:r>
              <a:rPr lang="en-US" altLang="en-US" b="1" dirty="0">
                <a:solidFill>
                  <a:srgbClr val="F40C33"/>
                </a:solidFill>
                <a:latin typeface="Times New Roman" panose="02020603050405020304" pitchFamily="18" charset="0"/>
                <a:cs typeface="Times New Roman" panose="02020603050405020304" pitchFamily="18" charset="0"/>
              </a:rPr>
              <a:t> </a:t>
            </a:r>
            <a:r>
              <a:rPr lang="en-US" altLang="en-US" b="1" dirty="0" err="1">
                <a:solidFill>
                  <a:srgbClr val="F40C33"/>
                </a:solidFill>
                <a:latin typeface="Times New Roman" panose="02020603050405020304" pitchFamily="18" charset="0"/>
                <a:cs typeface="Times New Roman" panose="02020603050405020304" pitchFamily="18" charset="0"/>
              </a:rPr>
              <a:t>kì</a:t>
            </a:r>
            <a:r>
              <a:rPr lang="en-US" altLang="en-US" b="1" dirty="0">
                <a:solidFill>
                  <a:srgbClr val="F40C33"/>
                </a:solidFill>
                <a:latin typeface="Times New Roman" panose="02020603050405020304" pitchFamily="18" charset="0"/>
                <a:cs typeface="Times New Roman" panose="02020603050405020304" pitchFamily="18" charset="0"/>
              </a:rPr>
              <a:t> I </a:t>
            </a:r>
            <a:r>
              <a:rPr lang="en-US" altLang="en-US" sz="2800" b="1" dirty="0">
                <a:solidFill>
                  <a:srgbClr val="0000CC"/>
                </a:solidFill>
                <a:latin typeface="Times New Roman" panose="02020603050405020304" pitchFamily="18" charset="0"/>
                <a:cs typeface="Times New Roman" panose="02020603050405020304" pitchFamily="18" charset="0"/>
              </a:rPr>
              <a:t>(</a:t>
            </a:r>
            <a:r>
              <a:rPr lang="en-US" altLang="en-US" sz="2800" b="1" dirty="0" err="1">
                <a:solidFill>
                  <a:srgbClr val="0000CC"/>
                </a:solidFill>
                <a:latin typeface="Times New Roman" panose="02020603050405020304" pitchFamily="18" charset="0"/>
                <a:cs typeface="Times New Roman" panose="02020603050405020304" pitchFamily="18" charset="0"/>
              </a:rPr>
              <a:t>Tiết</a:t>
            </a:r>
            <a:r>
              <a:rPr lang="en-US" altLang="en-US" sz="2800" b="1" dirty="0">
                <a:solidFill>
                  <a:srgbClr val="0000CC"/>
                </a:solidFill>
                <a:latin typeface="Times New Roman" panose="02020603050405020304" pitchFamily="18" charset="0"/>
                <a:cs typeface="Times New Roman" panose="02020603050405020304" pitchFamily="18" charset="0"/>
              </a:rPr>
              <a:t> 3)</a:t>
            </a:r>
          </a:p>
        </p:txBody>
      </p:sp>
      <p:sp>
        <p:nvSpPr>
          <p:cNvPr id="95" name="Arrow: Right 94">
            <a:hlinkClick r:id="rId5" action="ppaction://hlinksldjump"/>
            <a:extLst>
              <a:ext uri="{FF2B5EF4-FFF2-40B4-BE49-F238E27FC236}">
                <a16:creationId xmlns="" xmlns:a16="http://schemas.microsoft.com/office/drawing/2014/main" id="{DF465B06-DEDD-44CD-A866-25FA877FFF69}"/>
              </a:ext>
            </a:extLst>
          </p:cNvPr>
          <p:cNvSpPr/>
          <p:nvPr/>
        </p:nvSpPr>
        <p:spPr>
          <a:xfrm flipH="1">
            <a:off x="7656245" y="4360601"/>
            <a:ext cx="929005" cy="58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24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ox(in)">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40B14A51-4E41-4844-B27D-53E630ED29FC}"/>
              </a:ext>
            </a:extLst>
          </p:cNvPr>
          <p:cNvSpPr>
            <a:spLocks noGrp="1"/>
          </p:cNvSpPr>
          <p:nvPr>
            <p:ph type="title" idx="5"/>
          </p:nvPr>
        </p:nvSpPr>
        <p:spPr/>
        <p:txBody>
          <a:bodyPr/>
          <a:lstStyle/>
          <a:p>
            <a:endParaRPr lang="en-US"/>
          </a:p>
        </p:txBody>
      </p:sp>
      <p:sp>
        <p:nvSpPr>
          <p:cNvPr id="8" name="Subtitle 7">
            <a:extLst>
              <a:ext uri="{FF2B5EF4-FFF2-40B4-BE49-F238E27FC236}">
                <a16:creationId xmlns="" xmlns:a16="http://schemas.microsoft.com/office/drawing/2014/main" id="{5BA7DD31-6F70-480D-8448-E5CCE0D418F9}"/>
              </a:ext>
            </a:extLst>
          </p:cNvPr>
          <p:cNvSpPr>
            <a:spLocks noGrp="1"/>
          </p:cNvSpPr>
          <p:nvPr>
            <p:ph type="subTitle" idx="6"/>
          </p:nvPr>
        </p:nvSpPr>
        <p:spPr/>
        <p:txBody>
          <a:bodyPr/>
          <a:lstStyle/>
          <a:p>
            <a:endParaRPr lang="en-US"/>
          </a:p>
        </p:txBody>
      </p:sp>
      <p:sp>
        <p:nvSpPr>
          <p:cNvPr id="12" name="Title 11">
            <a:extLst>
              <a:ext uri="{FF2B5EF4-FFF2-40B4-BE49-F238E27FC236}">
                <a16:creationId xmlns="" xmlns:a16="http://schemas.microsoft.com/office/drawing/2014/main" id="{B6871C2F-70A0-43C2-9D71-58B9EBC13274}"/>
              </a:ext>
            </a:extLst>
          </p:cNvPr>
          <p:cNvSpPr>
            <a:spLocks noGrp="1"/>
          </p:cNvSpPr>
          <p:nvPr>
            <p:ph type="title" idx="13"/>
          </p:nvPr>
        </p:nvSpPr>
        <p:spPr/>
        <p:txBody>
          <a:bodyPr/>
          <a:lstStyle/>
          <a:p>
            <a:endParaRPr lang="en-US"/>
          </a:p>
        </p:txBody>
      </p:sp>
      <p:sp>
        <p:nvSpPr>
          <p:cNvPr id="13" name="Title 12">
            <a:extLst>
              <a:ext uri="{FF2B5EF4-FFF2-40B4-BE49-F238E27FC236}">
                <a16:creationId xmlns="" xmlns:a16="http://schemas.microsoft.com/office/drawing/2014/main" id="{28423116-E207-43B5-AC09-F5AB6A13D40A}"/>
              </a:ext>
            </a:extLst>
          </p:cNvPr>
          <p:cNvSpPr>
            <a:spLocks noGrp="1"/>
          </p:cNvSpPr>
          <p:nvPr>
            <p:ph type="title" idx="14"/>
          </p:nvPr>
        </p:nvSpPr>
        <p:spPr/>
        <p:txBody>
          <a:bodyPr/>
          <a:lstStyle/>
          <a:p>
            <a:endParaRPr lang="en-US"/>
          </a:p>
        </p:txBody>
      </p:sp>
      <p:sp>
        <p:nvSpPr>
          <p:cNvPr id="14" name="Subtitle 13">
            <a:extLst>
              <a:ext uri="{FF2B5EF4-FFF2-40B4-BE49-F238E27FC236}">
                <a16:creationId xmlns="" xmlns:a16="http://schemas.microsoft.com/office/drawing/2014/main" id="{F518755A-E42B-47B4-8A10-57F5DE8E9C66}"/>
              </a:ext>
            </a:extLst>
          </p:cNvPr>
          <p:cNvSpPr>
            <a:spLocks noGrp="1"/>
          </p:cNvSpPr>
          <p:nvPr>
            <p:ph type="subTitle" idx="15"/>
          </p:nvPr>
        </p:nvSpPr>
        <p:spPr/>
        <p:txBody>
          <a:bodyPr/>
          <a:lstStyle/>
          <a:p>
            <a:endParaRPr lang="en-US"/>
          </a:p>
        </p:txBody>
      </p:sp>
      <p:grpSp>
        <p:nvGrpSpPr>
          <p:cNvPr id="15" name="Google Shape;6282;p40">
            <a:extLst>
              <a:ext uri="{FF2B5EF4-FFF2-40B4-BE49-F238E27FC236}">
                <a16:creationId xmlns="" xmlns:a16="http://schemas.microsoft.com/office/drawing/2014/main" id="{6331CE14-14EB-4CA5-8661-153AEF9AA9B7}"/>
              </a:ext>
            </a:extLst>
          </p:cNvPr>
          <p:cNvGrpSpPr/>
          <p:nvPr/>
        </p:nvGrpSpPr>
        <p:grpSpPr>
          <a:xfrm>
            <a:off x="1433850" y="4173454"/>
            <a:ext cx="7108179" cy="494540"/>
            <a:chOff x="1433850" y="4306804"/>
            <a:chExt cx="7108179" cy="494540"/>
          </a:xfrm>
        </p:grpSpPr>
        <p:sp>
          <p:nvSpPr>
            <p:cNvPr id="16" name="Google Shape;6283;p40">
              <a:extLst>
                <a:ext uri="{FF2B5EF4-FFF2-40B4-BE49-F238E27FC236}">
                  <a16:creationId xmlns="" xmlns:a16="http://schemas.microsoft.com/office/drawing/2014/main" id="{F39E66B8-DD7D-4498-847A-83DECB2BDF1B}"/>
                </a:ext>
              </a:extLst>
            </p:cNvPr>
            <p:cNvSpPr/>
            <p:nvPr/>
          </p:nvSpPr>
          <p:spPr>
            <a:xfrm>
              <a:off x="1433850" y="4346350"/>
              <a:ext cx="733100" cy="369825"/>
            </a:xfrm>
            <a:custGeom>
              <a:avLst/>
              <a:gdLst/>
              <a:ahLst/>
              <a:cxnLst/>
              <a:rect l="l" t="t" r="r" b="b"/>
              <a:pathLst>
                <a:path w="29324" h="14793" extrusionOk="0">
                  <a:moveTo>
                    <a:pt x="65" y="1"/>
                  </a:moveTo>
                  <a:cubicBezTo>
                    <a:pt x="22" y="1"/>
                    <a:pt x="0" y="17"/>
                    <a:pt x="0" y="54"/>
                  </a:cubicBezTo>
                  <a:cubicBezTo>
                    <a:pt x="0" y="1207"/>
                    <a:pt x="627" y="7899"/>
                    <a:pt x="3133" y="9979"/>
                  </a:cubicBezTo>
                  <a:cubicBezTo>
                    <a:pt x="4073" y="10729"/>
                    <a:pt x="5378" y="10965"/>
                    <a:pt x="6750" y="10965"/>
                  </a:cubicBezTo>
                  <a:cubicBezTo>
                    <a:pt x="9059" y="10965"/>
                    <a:pt x="11560" y="10299"/>
                    <a:pt x="12836" y="10299"/>
                  </a:cubicBezTo>
                  <a:cubicBezTo>
                    <a:pt x="12906" y="10299"/>
                    <a:pt x="12971" y="10301"/>
                    <a:pt x="13033" y="10305"/>
                  </a:cubicBezTo>
                  <a:cubicBezTo>
                    <a:pt x="14913" y="10405"/>
                    <a:pt x="16166" y="13438"/>
                    <a:pt x="18797" y="14465"/>
                  </a:cubicBezTo>
                  <a:cubicBezTo>
                    <a:pt x="19361" y="14693"/>
                    <a:pt x="20085" y="14793"/>
                    <a:pt x="20893" y="14793"/>
                  </a:cubicBezTo>
                  <a:cubicBezTo>
                    <a:pt x="23822" y="14793"/>
                    <a:pt x="27851" y="13481"/>
                    <a:pt x="29324" y="12185"/>
                  </a:cubicBezTo>
                  <a:cubicBezTo>
                    <a:pt x="29324" y="12185"/>
                    <a:pt x="28597" y="7172"/>
                    <a:pt x="26191" y="5919"/>
                  </a:cubicBezTo>
                  <a:cubicBezTo>
                    <a:pt x="25465" y="5585"/>
                    <a:pt x="24757" y="5470"/>
                    <a:pt x="24096" y="5470"/>
                  </a:cubicBezTo>
                  <a:cubicBezTo>
                    <a:pt x="22626" y="5470"/>
                    <a:pt x="21382" y="6039"/>
                    <a:pt x="20658" y="6039"/>
                  </a:cubicBezTo>
                  <a:cubicBezTo>
                    <a:pt x="20584" y="6039"/>
                    <a:pt x="20515" y="6033"/>
                    <a:pt x="20452" y="6019"/>
                  </a:cubicBezTo>
                  <a:cubicBezTo>
                    <a:pt x="19524" y="5919"/>
                    <a:pt x="19098" y="4866"/>
                    <a:pt x="16592" y="2786"/>
                  </a:cubicBezTo>
                  <a:cubicBezTo>
                    <a:pt x="15289" y="1683"/>
                    <a:pt x="13409" y="1420"/>
                    <a:pt x="11451" y="1420"/>
                  </a:cubicBezTo>
                  <a:cubicBezTo>
                    <a:pt x="9663" y="1420"/>
                    <a:pt x="7810" y="1640"/>
                    <a:pt x="6271" y="1640"/>
                  </a:cubicBezTo>
                  <a:cubicBezTo>
                    <a:pt x="6124" y="1640"/>
                    <a:pt x="5980" y="1638"/>
                    <a:pt x="5840" y="1633"/>
                  </a:cubicBezTo>
                  <a:cubicBezTo>
                    <a:pt x="2904" y="1633"/>
                    <a:pt x="485"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284;p40">
              <a:extLst>
                <a:ext uri="{FF2B5EF4-FFF2-40B4-BE49-F238E27FC236}">
                  <a16:creationId xmlns="" xmlns:a16="http://schemas.microsoft.com/office/drawing/2014/main" id="{A52663BD-237C-4361-BF54-43BA025A77D0}"/>
                </a:ext>
              </a:extLst>
            </p:cNvPr>
            <p:cNvSpPr/>
            <p:nvPr/>
          </p:nvSpPr>
          <p:spPr>
            <a:xfrm>
              <a:off x="1467675" y="4392175"/>
              <a:ext cx="835250" cy="275250"/>
            </a:xfrm>
            <a:custGeom>
              <a:avLst/>
              <a:gdLst/>
              <a:ahLst/>
              <a:cxnLst/>
              <a:rect l="l" t="t" r="r" b="b"/>
              <a:pathLst>
                <a:path w="33410" h="11010" extrusionOk="0">
                  <a:moveTo>
                    <a:pt x="101" y="1"/>
                  </a:moveTo>
                  <a:cubicBezTo>
                    <a:pt x="1" y="101"/>
                    <a:pt x="1" y="201"/>
                    <a:pt x="1" y="327"/>
                  </a:cubicBezTo>
                  <a:cubicBezTo>
                    <a:pt x="402" y="1053"/>
                    <a:pt x="928" y="1580"/>
                    <a:pt x="1454" y="2081"/>
                  </a:cubicBezTo>
                  <a:cubicBezTo>
                    <a:pt x="2081" y="2607"/>
                    <a:pt x="2707" y="3033"/>
                    <a:pt x="3434" y="3459"/>
                  </a:cubicBezTo>
                  <a:cubicBezTo>
                    <a:pt x="4061" y="3760"/>
                    <a:pt x="4788" y="3961"/>
                    <a:pt x="5540" y="4186"/>
                  </a:cubicBezTo>
                  <a:cubicBezTo>
                    <a:pt x="6367" y="4387"/>
                    <a:pt x="7093" y="4387"/>
                    <a:pt x="7820" y="4487"/>
                  </a:cubicBezTo>
                  <a:cubicBezTo>
                    <a:pt x="9299" y="4713"/>
                    <a:pt x="10853" y="4813"/>
                    <a:pt x="12307" y="5013"/>
                  </a:cubicBezTo>
                  <a:cubicBezTo>
                    <a:pt x="13058" y="5114"/>
                    <a:pt x="13685" y="5339"/>
                    <a:pt x="14412" y="5540"/>
                  </a:cubicBezTo>
                  <a:cubicBezTo>
                    <a:pt x="15038" y="5840"/>
                    <a:pt x="15665" y="6166"/>
                    <a:pt x="16191" y="6693"/>
                  </a:cubicBezTo>
                  <a:lnTo>
                    <a:pt x="16918" y="7419"/>
                  </a:lnTo>
                  <a:cubicBezTo>
                    <a:pt x="17219" y="7720"/>
                    <a:pt x="17545" y="7946"/>
                    <a:pt x="17845" y="8146"/>
                  </a:cubicBezTo>
                  <a:cubicBezTo>
                    <a:pt x="18472" y="8673"/>
                    <a:pt x="19099" y="9099"/>
                    <a:pt x="19825" y="9399"/>
                  </a:cubicBezTo>
                  <a:cubicBezTo>
                    <a:pt x="21204" y="10126"/>
                    <a:pt x="22657" y="10552"/>
                    <a:pt x="24211" y="10753"/>
                  </a:cubicBezTo>
                  <a:cubicBezTo>
                    <a:pt x="25211" y="10926"/>
                    <a:pt x="26211" y="11010"/>
                    <a:pt x="27207" y="11010"/>
                  </a:cubicBezTo>
                  <a:cubicBezTo>
                    <a:pt x="29233" y="11010"/>
                    <a:pt x="31243" y="10664"/>
                    <a:pt x="33209" y="10026"/>
                  </a:cubicBezTo>
                  <a:cubicBezTo>
                    <a:pt x="33309" y="10026"/>
                    <a:pt x="33409" y="9926"/>
                    <a:pt x="33309" y="9825"/>
                  </a:cubicBezTo>
                  <a:cubicBezTo>
                    <a:pt x="33309" y="9725"/>
                    <a:pt x="33209" y="9600"/>
                    <a:pt x="33109" y="9600"/>
                  </a:cubicBezTo>
                  <a:cubicBezTo>
                    <a:pt x="31630" y="10026"/>
                    <a:pt x="30176" y="10226"/>
                    <a:pt x="28723" y="10352"/>
                  </a:cubicBezTo>
                  <a:cubicBezTo>
                    <a:pt x="27244" y="10352"/>
                    <a:pt x="25790" y="10352"/>
                    <a:pt x="24337" y="10026"/>
                  </a:cubicBezTo>
                  <a:cubicBezTo>
                    <a:pt x="22858" y="9825"/>
                    <a:pt x="21505" y="9399"/>
                    <a:pt x="20151" y="8673"/>
                  </a:cubicBezTo>
                  <a:cubicBezTo>
                    <a:pt x="19525" y="8347"/>
                    <a:pt x="18898" y="7946"/>
                    <a:pt x="18372" y="7520"/>
                  </a:cubicBezTo>
                  <a:cubicBezTo>
                    <a:pt x="18071" y="7319"/>
                    <a:pt x="17745" y="7094"/>
                    <a:pt x="17545" y="6793"/>
                  </a:cubicBezTo>
                  <a:lnTo>
                    <a:pt x="16693" y="6066"/>
                  </a:lnTo>
                  <a:cubicBezTo>
                    <a:pt x="16066" y="5540"/>
                    <a:pt x="15439" y="5114"/>
                    <a:pt x="14612" y="4813"/>
                  </a:cubicBezTo>
                  <a:cubicBezTo>
                    <a:pt x="13885" y="4487"/>
                    <a:pt x="13159" y="4387"/>
                    <a:pt x="12432" y="4186"/>
                  </a:cubicBezTo>
                  <a:cubicBezTo>
                    <a:pt x="10853" y="3961"/>
                    <a:pt x="9399" y="3961"/>
                    <a:pt x="7921" y="3760"/>
                  </a:cubicBezTo>
                  <a:cubicBezTo>
                    <a:pt x="7194" y="3760"/>
                    <a:pt x="6467" y="3660"/>
                    <a:pt x="5740" y="3560"/>
                  </a:cubicBezTo>
                  <a:cubicBezTo>
                    <a:pt x="5013" y="3334"/>
                    <a:pt x="4286" y="3134"/>
                    <a:pt x="3660" y="2833"/>
                  </a:cubicBezTo>
                  <a:cubicBezTo>
                    <a:pt x="3033" y="2607"/>
                    <a:pt x="2407" y="2206"/>
                    <a:pt x="1780" y="1780"/>
                  </a:cubicBezTo>
                  <a:cubicBezTo>
                    <a:pt x="1254" y="1254"/>
                    <a:pt x="728" y="728"/>
                    <a:pt x="402" y="101"/>
                  </a:cubicBezTo>
                  <a:cubicBezTo>
                    <a:pt x="301" y="1"/>
                    <a:pt x="201" y="1"/>
                    <a:pt x="1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285;p40">
              <a:extLst>
                <a:ext uri="{FF2B5EF4-FFF2-40B4-BE49-F238E27FC236}">
                  <a16:creationId xmlns="" xmlns:a16="http://schemas.microsoft.com/office/drawing/2014/main" id="{29D4B5F9-01A9-479D-91D8-310017B7DD92}"/>
                </a:ext>
              </a:extLst>
            </p:cNvPr>
            <p:cNvSpPr/>
            <p:nvPr/>
          </p:nvSpPr>
          <p:spPr>
            <a:xfrm flipH="1">
              <a:off x="6864811" y="4514772"/>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286;p40">
              <a:extLst>
                <a:ext uri="{FF2B5EF4-FFF2-40B4-BE49-F238E27FC236}">
                  <a16:creationId xmlns="" xmlns:a16="http://schemas.microsoft.com/office/drawing/2014/main" id="{1A0A4D00-5572-4657-B70D-29394CC5ADE3}"/>
                </a:ext>
              </a:extLst>
            </p:cNvPr>
            <p:cNvSpPr/>
            <p:nvPr/>
          </p:nvSpPr>
          <p:spPr>
            <a:xfrm flipH="1">
              <a:off x="6858104" y="4550084"/>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287;p40">
              <a:extLst>
                <a:ext uri="{FF2B5EF4-FFF2-40B4-BE49-F238E27FC236}">
                  <a16:creationId xmlns="" xmlns:a16="http://schemas.microsoft.com/office/drawing/2014/main" id="{5B5A3795-1B59-4331-B583-15F90507CE5E}"/>
                </a:ext>
              </a:extLst>
            </p:cNvPr>
            <p:cNvSpPr/>
            <p:nvPr/>
          </p:nvSpPr>
          <p:spPr>
            <a:xfrm flipH="1">
              <a:off x="6812154" y="4545967"/>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6288;p40">
              <a:extLst>
                <a:ext uri="{FF2B5EF4-FFF2-40B4-BE49-F238E27FC236}">
                  <a16:creationId xmlns="" xmlns:a16="http://schemas.microsoft.com/office/drawing/2014/main" id="{11DCD776-EB38-4E82-8A7B-82D8B0EB998F}"/>
                </a:ext>
              </a:extLst>
            </p:cNvPr>
            <p:cNvGrpSpPr/>
            <p:nvPr/>
          </p:nvGrpSpPr>
          <p:grpSpPr>
            <a:xfrm flipH="1">
              <a:off x="7953192" y="4306804"/>
              <a:ext cx="588837" cy="445995"/>
              <a:chOff x="2592579" y="4448479"/>
              <a:chExt cx="588837" cy="445995"/>
            </a:xfrm>
          </p:grpSpPr>
          <p:sp>
            <p:nvSpPr>
              <p:cNvPr id="31" name="Google Shape;6289;p40">
                <a:extLst>
                  <a:ext uri="{FF2B5EF4-FFF2-40B4-BE49-F238E27FC236}">
                    <a16:creationId xmlns="" xmlns:a16="http://schemas.microsoft.com/office/drawing/2014/main" id="{1ADDDA55-F7D2-4F76-978D-9705113F27FB}"/>
                  </a:ext>
                </a:extLst>
              </p:cNvPr>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290;p40">
                <a:extLst>
                  <a:ext uri="{FF2B5EF4-FFF2-40B4-BE49-F238E27FC236}">
                    <a16:creationId xmlns="" xmlns:a16="http://schemas.microsoft.com/office/drawing/2014/main" id="{A096B8FA-CEE1-4DE1-9927-A620B062B5A3}"/>
                  </a:ext>
                </a:extLst>
              </p:cNvPr>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291;p40">
                <a:extLst>
                  <a:ext uri="{FF2B5EF4-FFF2-40B4-BE49-F238E27FC236}">
                    <a16:creationId xmlns="" xmlns:a16="http://schemas.microsoft.com/office/drawing/2014/main" id="{436E7575-0ABD-47D0-AB57-1B3D538BA3C0}"/>
                  </a:ext>
                </a:extLst>
              </p:cNvPr>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292;p40">
                <a:extLst>
                  <a:ext uri="{FF2B5EF4-FFF2-40B4-BE49-F238E27FC236}">
                    <a16:creationId xmlns="" xmlns:a16="http://schemas.microsoft.com/office/drawing/2014/main" id="{4E27872C-CB6A-4B3E-8541-2DFF447A8F87}"/>
                  </a:ext>
                </a:extLst>
              </p:cNvPr>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293;p40">
                <a:extLst>
                  <a:ext uri="{FF2B5EF4-FFF2-40B4-BE49-F238E27FC236}">
                    <a16:creationId xmlns="" xmlns:a16="http://schemas.microsoft.com/office/drawing/2014/main" id="{4841761D-1208-40D7-AB96-40EE8AE567E8}"/>
                  </a:ext>
                </a:extLst>
              </p:cNvPr>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6294;p40">
              <a:extLst>
                <a:ext uri="{FF2B5EF4-FFF2-40B4-BE49-F238E27FC236}">
                  <a16:creationId xmlns="" xmlns:a16="http://schemas.microsoft.com/office/drawing/2014/main" id="{443BDB7A-AE44-46F1-9902-256B4FC05469}"/>
                </a:ext>
              </a:extLst>
            </p:cNvPr>
            <p:cNvSpPr/>
            <p:nvPr/>
          </p:nvSpPr>
          <p:spPr>
            <a:xfrm>
              <a:off x="3156579" y="4550072"/>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295;p40">
              <a:extLst>
                <a:ext uri="{FF2B5EF4-FFF2-40B4-BE49-F238E27FC236}">
                  <a16:creationId xmlns="" xmlns:a16="http://schemas.microsoft.com/office/drawing/2014/main" id="{5FCE64B4-BCE8-4857-B36F-604D6C3943E8}"/>
                </a:ext>
              </a:extLst>
            </p:cNvPr>
            <p:cNvSpPr/>
            <p:nvPr/>
          </p:nvSpPr>
          <p:spPr>
            <a:xfrm>
              <a:off x="3253190" y="4585384"/>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296;p40">
              <a:extLst>
                <a:ext uri="{FF2B5EF4-FFF2-40B4-BE49-F238E27FC236}">
                  <a16:creationId xmlns="" xmlns:a16="http://schemas.microsoft.com/office/drawing/2014/main" id="{76ACFF0E-45F8-4543-B036-947C18EEDF44}"/>
                </a:ext>
              </a:extLst>
            </p:cNvPr>
            <p:cNvSpPr/>
            <p:nvPr/>
          </p:nvSpPr>
          <p:spPr>
            <a:xfrm>
              <a:off x="3314613" y="4581267"/>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297;p40">
              <a:extLst>
                <a:ext uri="{FF2B5EF4-FFF2-40B4-BE49-F238E27FC236}">
                  <a16:creationId xmlns="" xmlns:a16="http://schemas.microsoft.com/office/drawing/2014/main" id="{B07E240D-AC15-4E1D-AB91-C784CCD9D916}"/>
                </a:ext>
              </a:extLst>
            </p:cNvPr>
            <p:cNvSpPr/>
            <p:nvPr/>
          </p:nvSpPr>
          <p:spPr>
            <a:xfrm flipH="1">
              <a:off x="5688572" y="4647631"/>
              <a:ext cx="104378" cy="153713"/>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298;p40">
              <a:extLst>
                <a:ext uri="{FF2B5EF4-FFF2-40B4-BE49-F238E27FC236}">
                  <a16:creationId xmlns="" xmlns:a16="http://schemas.microsoft.com/office/drawing/2014/main" id="{27A3D042-0944-4A75-AC1E-1AB507A6367C}"/>
                </a:ext>
              </a:extLst>
            </p:cNvPr>
            <p:cNvSpPr/>
            <p:nvPr/>
          </p:nvSpPr>
          <p:spPr>
            <a:xfrm flipH="1">
              <a:off x="5683674" y="4673433"/>
              <a:ext cx="38683" cy="94224"/>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299;p40">
              <a:extLst>
                <a:ext uri="{FF2B5EF4-FFF2-40B4-BE49-F238E27FC236}">
                  <a16:creationId xmlns="" xmlns:a16="http://schemas.microsoft.com/office/drawing/2014/main" id="{FCDBB489-055E-49EF-9674-CB33B2307159}"/>
                </a:ext>
              </a:extLst>
            </p:cNvPr>
            <p:cNvSpPr/>
            <p:nvPr/>
          </p:nvSpPr>
          <p:spPr>
            <a:xfrm flipH="1">
              <a:off x="5650099" y="4670424"/>
              <a:ext cx="27377" cy="70543"/>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300;p40">
              <a:extLst>
                <a:ext uri="{FF2B5EF4-FFF2-40B4-BE49-F238E27FC236}">
                  <a16:creationId xmlns="" xmlns:a16="http://schemas.microsoft.com/office/drawing/2014/main" id="{1618BBC7-A80E-43BC-81A6-E2CD03F97CFC}"/>
                </a:ext>
              </a:extLst>
            </p:cNvPr>
            <p:cNvSpPr/>
            <p:nvPr/>
          </p:nvSpPr>
          <p:spPr>
            <a:xfrm>
              <a:off x="4410612" y="4505019"/>
              <a:ext cx="104378" cy="153713"/>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301;p40">
              <a:extLst>
                <a:ext uri="{FF2B5EF4-FFF2-40B4-BE49-F238E27FC236}">
                  <a16:creationId xmlns="" xmlns:a16="http://schemas.microsoft.com/office/drawing/2014/main" id="{891A050D-16D0-40BB-96DD-2FECEC5AFE77}"/>
                </a:ext>
              </a:extLst>
            </p:cNvPr>
            <p:cNvSpPr/>
            <p:nvPr/>
          </p:nvSpPr>
          <p:spPr>
            <a:xfrm>
              <a:off x="4481205" y="4530821"/>
              <a:ext cx="38683" cy="94224"/>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302;p40">
              <a:extLst>
                <a:ext uri="{FF2B5EF4-FFF2-40B4-BE49-F238E27FC236}">
                  <a16:creationId xmlns="" xmlns:a16="http://schemas.microsoft.com/office/drawing/2014/main" id="{C4E3E8C8-73C2-49F3-A210-C6E4DD4E4C1B}"/>
                </a:ext>
              </a:extLst>
            </p:cNvPr>
            <p:cNvSpPr/>
            <p:nvPr/>
          </p:nvSpPr>
          <p:spPr>
            <a:xfrm>
              <a:off x="4526086" y="4527812"/>
              <a:ext cx="27377" cy="70543"/>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6309;p40">
            <a:hlinkClick r:id="" action="ppaction://noaction"/>
            <a:extLst>
              <a:ext uri="{FF2B5EF4-FFF2-40B4-BE49-F238E27FC236}">
                <a16:creationId xmlns="" xmlns:a16="http://schemas.microsoft.com/office/drawing/2014/main" id="{95D9E2FD-D413-4C41-8DC4-5C0FB556532E}"/>
              </a:ext>
            </a:extLst>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37" name="Google Shape;6310;p40">
            <a:hlinkClick r:id="" action="ppaction://noaction"/>
            <a:extLst>
              <a:ext uri="{FF2B5EF4-FFF2-40B4-BE49-F238E27FC236}">
                <a16:creationId xmlns="" xmlns:a16="http://schemas.microsoft.com/office/drawing/2014/main" id="{62348526-E23D-47CA-AB2A-EBDB6F84C7B3}"/>
              </a:ext>
            </a:extLst>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38" name="Google Shape;6311;p40">
            <a:hlinkClick r:id="" action="ppaction://noaction"/>
            <a:extLst>
              <a:ext uri="{FF2B5EF4-FFF2-40B4-BE49-F238E27FC236}">
                <a16:creationId xmlns="" xmlns:a16="http://schemas.microsoft.com/office/drawing/2014/main" id="{4E1A09C6-8A2A-45CE-9B37-312AC8010F47}"/>
              </a:ext>
            </a:extLst>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39" name="Google Shape;6312;p40">
            <a:hlinkClick r:id="" action="ppaction://noaction"/>
            <a:extLst>
              <a:ext uri="{FF2B5EF4-FFF2-40B4-BE49-F238E27FC236}">
                <a16:creationId xmlns="" xmlns:a16="http://schemas.microsoft.com/office/drawing/2014/main" id="{93E90921-D41E-402E-8A26-55D3160E42A6}"/>
              </a:ext>
            </a:extLst>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40" name="Google Shape;6313;p40">
            <a:hlinkClick r:id="" action="ppaction://noaction"/>
            <a:extLst>
              <a:ext uri="{FF2B5EF4-FFF2-40B4-BE49-F238E27FC236}">
                <a16:creationId xmlns="" xmlns:a16="http://schemas.microsoft.com/office/drawing/2014/main" id="{0D74B0F3-6A85-49C9-92D7-C06CA8374B5D}"/>
              </a:ext>
            </a:extLst>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41" name="Google Shape;6314;p40">
            <a:hlinkClick r:id="" action="ppaction://noaction"/>
            <a:extLst>
              <a:ext uri="{FF2B5EF4-FFF2-40B4-BE49-F238E27FC236}">
                <a16:creationId xmlns="" xmlns:a16="http://schemas.microsoft.com/office/drawing/2014/main" id="{33A6C224-6BF6-4A62-B754-4EADE22BFBFE}"/>
              </a:ext>
            </a:extLst>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42" name="Google Shape;6315;p40">
            <a:hlinkClick r:id="rId2" action="ppaction://hlinksldjump"/>
            <a:extLst>
              <a:ext uri="{FF2B5EF4-FFF2-40B4-BE49-F238E27FC236}">
                <a16:creationId xmlns="" xmlns:a16="http://schemas.microsoft.com/office/drawing/2014/main" id="{4DB513FF-96BE-4109-99EA-169FD282009F}"/>
              </a:ext>
            </a:extLst>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6316;p40">
            <a:extLst>
              <a:ext uri="{FF2B5EF4-FFF2-40B4-BE49-F238E27FC236}">
                <a16:creationId xmlns="" xmlns:a16="http://schemas.microsoft.com/office/drawing/2014/main" id="{4ACB00DD-5DF0-4A8A-A323-EF9ADF898944}"/>
              </a:ext>
            </a:extLst>
          </p:cNvPr>
          <p:cNvGrpSpPr/>
          <p:nvPr/>
        </p:nvGrpSpPr>
        <p:grpSpPr>
          <a:xfrm>
            <a:off x="790775" y="119354"/>
            <a:ext cx="7447900" cy="745438"/>
            <a:chOff x="790775" y="119354"/>
            <a:chExt cx="7447900" cy="745438"/>
          </a:xfrm>
        </p:grpSpPr>
        <p:grpSp>
          <p:nvGrpSpPr>
            <p:cNvPr id="44" name="Google Shape;6317;p40">
              <a:extLst>
                <a:ext uri="{FF2B5EF4-FFF2-40B4-BE49-F238E27FC236}">
                  <a16:creationId xmlns="" xmlns:a16="http://schemas.microsoft.com/office/drawing/2014/main" id="{1652198D-ADD0-45A1-A0B3-CFE2592FCBBE}"/>
                </a:ext>
              </a:extLst>
            </p:cNvPr>
            <p:cNvGrpSpPr/>
            <p:nvPr/>
          </p:nvGrpSpPr>
          <p:grpSpPr>
            <a:xfrm>
              <a:off x="790775" y="119354"/>
              <a:ext cx="551700" cy="745438"/>
              <a:chOff x="790775" y="119354"/>
              <a:chExt cx="551700" cy="745438"/>
            </a:xfrm>
          </p:grpSpPr>
          <p:sp>
            <p:nvSpPr>
              <p:cNvPr id="83" name="Google Shape;6318;p40">
                <a:extLst>
                  <a:ext uri="{FF2B5EF4-FFF2-40B4-BE49-F238E27FC236}">
                    <a16:creationId xmlns="" xmlns:a16="http://schemas.microsoft.com/office/drawing/2014/main" id="{2D1ED220-9834-4145-B224-5011CB1C03DA}"/>
                  </a:ext>
                </a:extLst>
              </p:cNvPr>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319;p40">
                <a:extLst>
                  <a:ext uri="{FF2B5EF4-FFF2-40B4-BE49-F238E27FC236}">
                    <a16:creationId xmlns="" xmlns:a16="http://schemas.microsoft.com/office/drawing/2014/main" id="{70C81391-72CD-403E-916D-B3383D9F1BE6}"/>
                  </a:ext>
                </a:extLst>
              </p:cNvPr>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320;p40">
                <a:extLst>
                  <a:ext uri="{FF2B5EF4-FFF2-40B4-BE49-F238E27FC236}">
                    <a16:creationId xmlns="" xmlns:a16="http://schemas.microsoft.com/office/drawing/2014/main" id="{15D74224-CAAD-4F31-8FD0-DB7256A09317}"/>
                  </a:ext>
                </a:extLst>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86" name="Google Shape;6321;p40">
                <a:extLst>
                  <a:ext uri="{FF2B5EF4-FFF2-40B4-BE49-F238E27FC236}">
                    <a16:creationId xmlns="" xmlns:a16="http://schemas.microsoft.com/office/drawing/2014/main" id="{F8D5A92C-47CD-4F34-986C-EB6B13587E25}"/>
                  </a:ext>
                </a:extLst>
              </p:cNvPr>
              <p:cNvGrpSpPr/>
              <p:nvPr/>
            </p:nvGrpSpPr>
            <p:grpSpPr>
              <a:xfrm>
                <a:off x="844850" y="596800"/>
                <a:ext cx="456034" cy="267991"/>
                <a:chOff x="-1126825" y="596800"/>
                <a:chExt cx="456034" cy="267991"/>
              </a:xfrm>
            </p:grpSpPr>
            <p:sp>
              <p:nvSpPr>
                <p:cNvPr id="87" name="Google Shape;6322;p40">
                  <a:extLst>
                    <a:ext uri="{FF2B5EF4-FFF2-40B4-BE49-F238E27FC236}">
                      <a16:creationId xmlns="" xmlns:a16="http://schemas.microsoft.com/office/drawing/2014/main" id="{A75437F0-7D8D-4572-8EEF-072EE19668C8}"/>
                    </a:ext>
                  </a:extLst>
                </p:cNvPr>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323;p40">
                  <a:extLst>
                    <a:ext uri="{FF2B5EF4-FFF2-40B4-BE49-F238E27FC236}">
                      <a16:creationId xmlns="" xmlns:a16="http://schemas.microsoft.com/office/drawing/2014/main" id="{58513F20-F8CA-4B96-AD78-7A8BDDD4E07F}"/>
                    </a:ext>
                  </a:extLst>
                </p:cNvPr>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324;p40">
                  <a:extLst>
                    <a:ext uri="{FF2B5EF4-FFF2-40B4-BE49-F238E27FC236}">
                      <a16:creationId xmlns="" xmlns:a16="http://schemas.microsoft.com/office/drawing/2014/main" id="{F49DA39B-1675-4AA4-8931-47F83FB768C7}"/>
                    </a:ext>
                  </a:extLst>
                </p:cNvPr>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325;p40">
                  <a:extLst>
                    <a:ext uri="{FF2B5EF4-FFF2-40B4-BE49-F238E27FC236}">
                      <a16:creationId xmlns="" xmlns:a16="http://schemas.microsoft.com/office/drawing/2014/main" id="{47D3B096-AAF9-4244-A68C-04BCD02DA17C}"/>
                    </a:ext>
                  </a:extLst>
                </p:cNvPr>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326;p40">
                  <a:extLst>
                    <a:ext uri="{FF2B5EF4-FFF2-40B4-BE49-F238E27FC236}">
                      <a16:creationId xmlns="" xmlns:a16="http://schemas.microsoft.com/office/drawing/2014/main" id="{0D9054E4-88AB-417C-962F-D7E95937A5BF}"/>
                    </a:ext>
                  </a:extLst>
                </p:cNvPr>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327;p40">
                  <a:extLst>
                    <a:ext uri="{FF2B5EF4-FFF2-40B4-BE49-F238E27FC236}">
                      <a16:creationId xmlns="" xmlns:a16="http://schemas.microsoft.com/office/drawing/2014/main" id="{562CD284-63E0-4BBD-B099-CE289AB8ACB5}"/>
                    </a:ext>
                  </a:extLst>
                </p:cNvPr>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328;p40">
                  <a:extLst>
                    <a:ext uri="{FF2B5EF4-FFF2-40B4-BE49-F238E27FC236}">
                      <a16:creationId xmlns="" xmlns:a16="http://schemas.microsoft.com/office/drawing/2014/main" id="{4F6656F8-0FD0-4B84-9D54-4EDBF7D43370}"/>
                    </a:ext>
                  </a:extLst>
                </p:cNvPr>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329;p40">
                  <a:extLst>
                    <a:ext uri="{FF2B5EF4-FFF2-40B4-BE49-F238E27FC236}">
                      <a16:creationId xmlns="" xmlns:a16="http://schemas.microsoft.com/office/drawing/2014/main" id="{03E4F230-ED8B-4753-BD44-7764D34F20DF}"/>
                    </a:ext>
                  </a:extLst>
                </p:cNvPr>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330;p40">
                  <a:extLst>
                    <a:ext uri="{FF2B5EF4-FFF2-40B4-BE49-F238E27FC236}">
                      <a16:creationId xmlns="" xmlns:a16="http://schemas.microsoft.com/office/drawing/2014/main" id="{E587F2EA-F4BD-4321-A1A3-1BAA545499F9}"/>
                    </a:ext>
                  </a:extLst>
                </p:cNvPr>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331;p40">
                  <a:extLst>
                    <a:ext uri="{FF2B5EF4-FFF2-40B4-BE49-F238E27FC236}">
                      <a16:creationId xmlns="" xmlns:a16="http://schemas.microsoft.com/office/drawing/2014/main" id="{526C39AC-AD42-4293-B2BD-63E53067AE97}"/>
                    </a:ext>
                  </a:extLst>
                </p:cNvPr>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 name="Google Shape;6332;p40">
              <a:extLst>
                <a:ext uri="{FF2B5EF4-FFF2-40B4-BE49-F238E27FC236}">
                  <a16:creationId xmlns="" xmlns:a16="http://schemas.microsoft.com/office/drawing/2014/main" id="{58A27827-E452-4B82-93A6-BB0DA339C5B3}"/>
                </a:ext>
              </a:extLst>
            </p:cNvPr>
            <p:cNvGrpSpPr/>
            <p:nvPr/>
          </p:nvGrpSpPr>
          <p:grpSpPr>
            <a:xfrm>
              <a:off x="790775" y="119354"/>
              <a:ext cx="7447900" cy="539872"/>
              <a:chOff x="790775" y="119354"/>
              <a:chExt cx="7447900" cy="539872"/>
            </a:xfrm>
          </p:grpSpPr>
          <p:sp>
            <p:nvSpPr>
              <p:cNvPr id="46" name="Google Shape;6333;p40">
                <a:extLst>
                  <a:ext uri="{FF2B5EF4-FFF2-40B4-BE49-F238E27FC236}">
                    <a16:creationId xmlns="" xmlns:a16="http://schemas.microsoft.com/office/drawing/2014/main" id="{739FDC5C-FCDF-4448-AFF3-7218D599145B}"/>
                  </a:ext>
                </a:extLst>
              </p:cNvPr>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34;p40">
                <a:extLst>
                  <a:ext uri="{FF2B5EF4-FFF2-40B4-BE49-F238E27FC236}">
                    <a16:creationId xmlns="" xmlns:a16="http://schemas.microsoft.com/office/drawing/2014/main" id="{748B8631-0DDF-4F2C-A4A9-811F3519F13B}"/>
                  </a:ext>
                </a:extLst>
              </p:cNvPr>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335;p40">
                <a:extLst>
                  <a:ext uri="{FF2B5EF4-FFF2-40B4-BE49-F238E27FC236}">
                    <a16:creationId xmlns="" xmlns:a16="http://schemas.microsoft.com/office/drawing/2014/main" id="{44E6F677-F342-4648-B489-A6274CA9617B}"/>
                  </a:ext>
                </a:extLst>
              </p:cNvPr>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36;p40">
                <a:extLst>
                  <a:ext uri="{FF2B5EF4-FFF2-40B4-BE49-F238E27FC236}">
                    <a16:creationId xmlns="" xmlns:a16="http://schemas.microsoft.com/office/drawing/2014/main" id="{CD9762B3-7566-45EB-9192-607E70C22D85}"/>
                  </a:ext>
                </a:extLst>
              </p:cNvPr>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37;p40">
                <a:extLst>
                  <a:ext uri="{FF2B5EF4-FFF2-40B4-BE49-F238E27FC236}">
                    <a16:creationId xmlns="" xmlns:a16="http://schemas.microsoft.com/office/drawing/2014/main" id="{896E4571-FE15-4417-AEE9-B848252831D3}"/>
                  </a:ext>
                </a:extLst>
              </p:cNvPr>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338;p40">
                <a:extLst>
                  <a:ext uri="{FF2B5EF4-FFF2-40B4-BE49-F238E27FC236}">
                    <a16:creationId xmlns="" xmlns:a16="http://schemas.microsoft.com/office/drawing/2014/main" id="{C8571C66-4A2A-4F85-9D70-E822780E2E14}"/>
                  </a:ext>
                </a:extLst>
              </p:cNvPr>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339;p40">
                <a:extLst>
                  <a:ext uri="{FF2B5EF4-FFF2-40B4-BE49-F238E27FC236}">
                    <a16:creationId xmlns="" xmlns:a16="http://schemas.microsoft.com/office/drawing/2014/main" id="{BC5A19A3-0959-4881-96FD-CC7AB5BC0459}"/>
                  </a:ext>
                </a:extLst>
              </p:cNvPr>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340;p40">
                <a:extLst>
                  <a:ext uri="{FF2B5EF4-FFF2-40B4-BE49-F238E27FC236}">
                    <a16:creationId xmlns="" xmlns:a16="http://schemas.microsoft.com/office/drawing/2014/main" id="{805A5302-A663-41E1-9535-2294361DF7EE}"/>
                  </a:ext>
                </a:extLst>
              </p:cNvPr>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341;p40">
                <a:extLst>
                  <a:ext uri="{FF2B5EF4-FFF2-40B4-BE49-F238E27FC236}">
                    <a16:creationId xmlns="" xmlns:a16="http://schemas.microsoft.com/office/drawing/2014/main" id="{827F91F2-3784-4A93-AE1F-70545B59C4BD}"/>
                  </a:ext>
                </a:extLst>
              </p:cNvPr>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342;p40">
                <a:extLst>
                  <a:ext uri="{FF2B5EF4-FFF2-40B4-BE49-F238E27FC236}">
                    <a16:creationId xmlns="" xmlns:a16="http://schemas.microsoft.com/office/drawing/2014/main" id="{B5D72393-F49B-466A-9A26-6EDAD8EBF259}"/>
                  </a:ext>
                </a:extLst>
              </p:cNvPr>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343;p40">
                <a:extLst>
                  <a:ext uri="{FF2B5EF4-FFF2-40B4-BE49-F238E27FC236}">
                    <a16:creationId xmlns="" xmlns:a16="http://schemas.microsoft.com/office/drawing/2014/main" id="{5B172BA0-B4C8-4D3F-A444-D0FC7A26BD53}"/>
                  </a:ext>
                </a:extLst>
              </p:cNvPr>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344;p40">
                <a:extLst>
                  <a:ext uri="{FF2B5EF4-FFF2-40B4-BE49-F238E27FC236}">
                    <a16:creationId xmlns="" xmlns:a16="http://schemas.microsoft.com/office/drawing/2014/main" id="{34568B04-BD9D-44F3-91AA-FC23D862CADC}"/>
                  </a:ext>
                </a:extLst>
              </p:cNvPr>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345;p40">
                <a:extLst>
                  <a:ext uri="{FF2B5EF4-FFF2-40B4-BE49-F238E27FC236}">
                    <a16:creationId xmlns="" xmlns:a16="http://schemas.microsoft.com/office/drawing/2014/main" id="{208D94FC-FA99-4BA0-9A87-324A427AEF1B}"/>
                  </a:ext>
                </a:extLst>
              </p:cNvPr>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346;p40">
                <a:extLst>
                  <a:ext uri="{FF2B5EF4-FFF2-40B4-BE49-F238E27FC236}">
                    <a16:creationId xmlns="" xmlns:a16="http://schemas.microsoft.com/office/drawing/2014/main" id="{72D6EDBB-D4FB-4047-8F14-F9130F9EE3DD}"/>
                  </a:ext>
                </a:extLst>
              </p:cNvPr>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347;p40">
                <a:extLst>
                  <a:ext uri="{FF2B5EF4-FFF2-40B4-BE49-F238E27FC236}">
                    <a16:creationId xmlns="" xmlns:a16="http://schemas.microsoft.com/office/drawing/2014/main" id="{9EF9264B-B3D8-4707-88E0-FB1BE4EC24E4}"/>
                  </a:ext>
                </a:extLst>
              </p:cNvPr>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348;p40">
                <a:extLst>
                  <a:ext uri="{FF2B5EF4-FFF2-40B4-BE49-F238E27FC236}">
                    <a16:creationId xmlns="" xmlns:a16="http://schemas.microsoft.com/office/drawing/2014/main" id="{5BF8D3DF-47F4-48C0-8AB0-CEC84D3394E8}"/>
                  </a:ext>
                </a:extLst>
              </p:cNvPr>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349;p40">
                <a:extLst>
                  <a:ext uri="{FF2B5EF4-FFF2-40B4-BE49-F238E27FC236}">
                    <a16:creationId xmlns="" xmlns:a16="http://schemas.microsoft.com/office/drawing/2014/main" id="{59B2AC9C-4096-4036-B16B-EB3966CF9D89}"/>
                  </a:ext>
                </a:extLst>
              </p:cNvPr>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50;p40">
                <a:extLst>
                  <a:ext uri="{FF2B5EF4-FFF2-40B4-BE49-F238E27FC236}">
                    <a16:creationId xmlns="" xmlns:a16="http://schemas.microsoft.com/office/drawing/2014/main" id="{9B351D45-6AEB-425B-8C22-C8F3FBCE7A80}"/>
                  </a:ext>
                </a:extLst>
              </p:cNvPr>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351;p40">
                <a:extLst>
                  <a:ext uri="{FF2B5EF4-FFF2-40B4-BE49-F238E27FC236}">
                    <a16:creationId xmlns="" xmlns:a16="http://schemas.microsoft.com/office/drawing/2014/main" id="{D5CFE9FD-7C69-4C1F-B9D7-B641D16849C8}"/>
                  </a:ext>
                </a:extLst>
              </p:cNvPr>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352;p40">
                <a:extLst>
                  <a:ext uri="{FF2B5EF4-FFF2-40B4-BE49-F238E27FC236}">
                    <a16:creationId xmlns="" xmlns:a16="http://schemas.microsoft.com/office/drawing/2014/main" id="{EBFA8CEB-3414-49F0-8B37-2B09E60FBECC}"/>
                  </a:ext>
                </a:extLst>
              </p:cNvPr>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353;p40">
                <a:extLst>
                  <a:ext uri="{FF2B5EF4-FFF2-40B4-BE49-F238E27FC236}">
                    <a16:creationId xmlns="" xmlns:a16="http://schemas.microsoft.com/office/drawing/2014/main" id="{43F33BE8-2550-410D-9489-12E50A9EAD34}"/>
                  </a:ext>
                </a:extLst>
              </p:cNvPr>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354;p40">
                <a:extLst>
                  <a:ext uri="{FF2B5EF4-FFF2-40B4-BE49-F238E27FC236}">
                    <a16:creationId xmlns="" xmlns:a16="http://schemas.microsoft.com/office/drawing/2014/main" id="{94B0C979-A227-42E1-B321-1136F5983DE7}"/>
                  </a:ext>
                </a:extLst>
              </p:cNvPr>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355;p40">
                <a:extLst>
                  <a:ext uri="{FF2B5EF4-FFF2-40B4-BE49-F238E27FC236}">
                    <a16:creationId xmlns="" xmlns:a16="http://schemas.microsoft.com/office/drawing/2014/main" id="{C9A258F7-0316-4B1C-B781-FC0C3D2D596D}"/>
                  </a:ext>
                </a:extLst>
              </p:cNvPr>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356;p40">
                <a:extLst>
                  <a:ext uri="{FF2B5EF4-FFF2-40B4-BE49-F238E27FC236}">
                    <a16:creationId xmlns="" xmlns:a16="http://schemas.microsoft.com/office/drawing/2014/main" id="{85810523-E2F7-470E-A08C-349A1780AC49}"/>
                  </a:ext>
                </a:extLst>
              </p:cNvPr>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357;p40">
                <a:hlinkClick r:id="rId2" action="ppaction://hlinksldjump"/>
                <a:extLst>
                  <a:ext uri="{FF2B5EF4-FFF2-40B4-BE49-F238E27FC236}">
                    <a16:creationId xmlns="" xmlns:a16="http://schemas.microsoft.com/office/drawing/2014/main" id="{1B418104-169A-4FF3-B8EE-53B0EA46FEA1}"/>
                  </a:ext>
                </a:extLst>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71" name="Google Shape;6358;p40">
                <a:extLst>
                  <a:ext uri="{FF2B5EF4-FFF2-40B4-BE49-F238E27FC236}">
                    <a16:creationId xmlns="" xmlns:a16="http://schemas.microsoft.com/office/drawing/2014/main" id="{E953488C-9103-459C-BB76-E79745BD108B}"/>
                  </a:ext>
                </a:extLst>
              </p:cNvPr>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72" name="Google Shape;6359;p40">
                <a:extLst>
                  <a:ext uri="{FF2B5EF4-FFF2-40B4-BE49-F238E27FC236}">
                    <a16:creationId xmlns="" xmlns:a16="http://schemas.microsoft.com/office/drawing/2014/main" id="{34775831-3686-4FF2-A855-DA9C2D399FBF}"/>
                  </a:ext>
                </a:extLst>
              </p:cNvPr>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73" name="Google Shape;6360;p40">
                <a:extLst>
                  <a:ext uri="{FF2B5EF4-FFF2-40B4-BE49-F238E27FC236}">
                    <a16:creationId xmlns="" xmlns:a16="http://schemas.microsoft.com/office/drawing/2014/main" id="{6919B223-A6E7-439F-A77D-29BB84700237}"/>
                  </a:ext>
                </a:extLst>
              </p:cNvPr>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74" name="Google Shape;6361;p40">
                <a:extLst>
                  <a:ext uri="{FF2B5EF4-FFF2-40B4-BE49-F238E27FC236}">
                    <a16:creationId xmlns="" xmlns:a16="http://schemas.microsoft.com/office/drawing/2014/main" id="{24B5FE43-8ADC-4F55-8C9C-99B8CB881AAA}"/>
                  </a:ext>
                </a:extLst>
              </p:cNvPr>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75" name="Google Shape;6362;p40">
                <a:extLst>
                  <a:ext uri="{FF2B5EF4-FFF2-40B4-BE49-F238E27FC236}">
                    <a16:creationId xmlns="" xmlns:a16="http://schemas.microsoft.com/office/drawing/2014/main" id="{E1B8C4C1-9271-49A6-B127-B64FF7C4C790}"/>
                  </a:ext>
                </a:extLst>
              </p:cNvPr>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76" name="Google Shape;6363;p40">
                <a:extLst>
                  <a:ext uri="{FF2B5EF4-FFF2-40B4-BE49-F238E27FC236}">
                    <a16:creationId xmlns="" xmlns:a16="http://schemas.microsoft.com/office/drawing/2014/main" id="{41DCEE1C-40DA-444C-B251-A00D6359D1A5}"/>
                  </a:ext>
                </a:extLst>
              </p:cNvPr>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77" name="Google Shape;6364;p40">
                <a:extLst>
                  <a:ext uri="{FF2B5EF4-FFF2-40B4-BE49-F238E27FC236}">
                    <a16:creationId xmlns="" xmlns:a16="http://schemas.microsoft.com/office/drawing/2014/main" id="{8B14B14A-4CB2-40D3-A74E-A03A4ED7268F}"/>
                  </a:ext>
                </a:extLst>
              </p:cNvPr>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78" name="Google Shape;6365;p40">
                <a:extLst>
                  <a:ext uri="{FF2B5EF4-FFF2-40B4-BE49-F238E27FC236}">
                    <a16:creationId xmlns="" xmlns:a16="http://schemas.microsoft.com/office/drawing/2014/main" id="{01FCE4B6-1990-4A9A-BE04-BBA6643DD084}"/>
                  </a:ext>
                </a:extLst>
              </p:cNvPr>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79" name="Google Shape;6366;p40">
                <a:extLst>
                  <a:ext uri="{FF2B5EF4-FFF2-40B4-BE49-F238E27FC236}">
                    <a16:creationId xmlns="" xmlns:a16="http://schemas.microsoft.com/office/drawing/2014/main" id="{52ED020E-BF4C-4A27-8A1B-071BEE9A6956}"/>
                  </a:ext>
                </a:extLst>
              </p:cNvPr>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80" name="Google Shape;6367;p40">
                <a:extLst>
                  <a:ext uri="{FF2B5EF4-FFF2-40B4-BE49-F238E27FC236}">
                    <a16:creationId xmlns="" xmlns:a16="http://schemas.microsoft.com/office/drawing/2014/main" id="{5BEAE971-43DA-4FE8-B2E7-FF772909543F}"/>
                  </a:ext>
                </a:extLst>
              </p:cNvPr>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81" name="Google Shape;6368;p40">
                <a:extLst>
                  <a:ext uri="{FF2B5EF4-FFF2-40B4-BE49-F238E27FC236}">
                    <a16:creationId xmlns="" xmlns:a16="http://schemas.microsoft.com/office/drawing/2014/main" id="{E90AB451-CA48-4496-AF03-7538C56FBF4E}"/>
                  </a:ext>
                </a:extLst>
              </p:cNvPr>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82" name="Google Shape;6369;p40">
                <a:hlinkClick r:id="rId3" action="ppaction://hlinksldjump"/>
                <a:extLst>
                  <a:ext uri="{FF2B5EF4-FFF2-40B4-BE49-F238E27FC236}">
                    <a16:creationId xmlns="" xmlns:a16="http://schemas.microsoft.com/office/drawing/2014/main" id="{0316E834-342E-42DC-85B1-19C0650EAC52}"/>
                  </a:ext>
                </a:extLst>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7" name="Google Shape;6370;p40">
            <a:hlinkClick r:id="rId3" action="ppaction://hlinksldjump"/>
            <a:extLst>
              <a:ext uri="{FF2B5EF4-FFF2-40B4-BE49-F238E27FC236}">
                <a16:creationId xmlns="" xmlns:a16="http://schemas.microsoft.com/office/drawing/2014/main" id="{230CA5EB-326E-4FC7-A159-80481408BA22}"/>
              </a:ext>
            </a:extLst>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371;p40">
            <a:hlinkClick r:id="rId3" action="ppaction://hlinksldjump"/>
            <a:extLst>
              <a:ext uri="{FF2B5EF4-FFF2-40B4-BE49-F238E27FC236}">
                <a16:creationId xmlns="" xmlns:a16="http://schemas.microsoft.com/office/drawing/2014/main" id="{879513D5-FCE2-44B2-91E5-472049738DE2}"/>
              </a:ext>
            </a:extLst>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372;p40">
            <a:hlinkClick r:id="" action="ppaction://noaction"/>
            <a:extLst>
              <a:ext uri="{FF2B5EF4-FFF2-40B4-BE49-F238E27FC236}">
                <a16:creationId xmlns="" xmlns:a16="http://schemas.microsoft.com/office/drawing/2014/main" id="{9FDE4878-A386-4C2F-8B8F-8110CADA77DB}"/>
              </a:ext>
            </a:extLst>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373;p40">
            <a:hlinkClick r:id="" action="ppaction://noaction"/>
            <a:extLst>
              <a:ext uri="{FF2B5EF4-FFF2-40B4-BE49-F238E27FC236}">
                <a16:creationId xmlns="" xmlns:a16="http://schemas.microsoft.com/office/drawing/2014/main" id="{B62FA7E6-7F57-443E-96AD-F5D66A90D2D4}"/>
              </a:ext>
            </a:extLst>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374;p40">
            <a:hlinkClick r:id="" action="ppaction://noaction"/>
            <a:extLst>
              <a:ext uri="{FF2B5EF4-FFF2-40B4-BE49-F238E27FC236}">
                <a16:creationId xmlns="" xmlns:a16="http://schemas.microsoft.com/office/drawing/2014/main" id="{604153E4-7A7E-4C28-97B7-0301D821AB11}"/>
              </a:ext>
            </a:extLst>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375;p40">
            <a:hlinkClick r:id="" action="ppaction://noaction"/>
            <a:extLst>
              <a:ext uri="{FF2B5EF4-FFF2-40B4-BE49-F238E27FC236}">
                <a16:creationId xmlns="" xmlns:a16="http://schemas.microsoft.com/office/drawing/2014/main" id="{19BA3C48-EE19-4A2D-BD83-363EF53F35FC}"/>
              </a:ext>
            </a:extLst>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376;p40">
            <a:hlinkClick r:id="" action="ppaction://noaction"/>
            <a:extLst>
              <a:ext uri="{FF2B5EF4-FFF2-40B4-BE49-F238E27FC236}">
                <a16:creationId xmlns="" xmlns:a16="http://schemas.microsoft.com/office/drawing/2014/main" id="{271748B2-E231-4B40-8828-132C79F4C13D}"/>
              </a:ext>
            </a:extLst>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377;p40">
            <a:hlinkClick r:id="" action="ppaction://noaction"/>
            <a:extLst>
              <a:ext uri="{FF2B5EF4-FFF2-40B4-BE49-F238E27FC236}">
                <a16:creationId xmlns="" xmlns:a16="http://schemas.microsoft.com/office/drawing/2014/main" id="{1D57FABE-A21D-43C3-94E0-201FA62F498E}"/>
              </a:ext>
            </a:extLst>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378;p40">
            <a:hlinkClick r:id="" action="ppaction://noaction"/>
            <a:extLst>
              <a:ext uri="{FF2B5EF4-FFF2-40B4-BE49-F238E27FC236}">
                <a16:creationId xmlns="" xmlns:a16="http://schemas.microsoft.com/office/drawing/2014/main" id="{FF4A670B-CB77-4A05-A25A-57F6CEBD6BB8}"/>
              </a:ext>
            </a:extLst>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379;p40">
            <a:hlinkClick r:id="" action="ppaction://noaction"/>
            <a:extLst>
              <a:ext uri="{FF2B5EF4-FFF2-40B4-BE49-F238E27FC236}">
                <a16:creationId xmlns="" xmlns:a16="http://schemas.microsoft.com/office/drawing/2014/main" id="{90F725AD-0F8C-4717-A2AC-C4A8C21C2B1A}"/>
              </a:ext>
            </a:extLst>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380;p40">
            <a:hlinkClick r:id="" action="ppaction://noaction"/>
            <a:extLst>
              <a:ext uri="{FF2B5EF4-FFF2-40B4-BE49-F238E27FC236}">
                <a16:creationId xmlns="" xmlns:a16="http://schemas.microsoft.com/office/drawing/2014/main" id="{3B059D6E-817C-421F-A495-9709F7A61E1B}"/>
              </a:ext>
            </a:extLst>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381;p40">
            <a:hlinkClick r:id="rId2" action="ppaction://hlinksldjump"/>
            <a:extLst>
              <a:ext uri="{FF2B5EF4-FFF2-40B4-BE49-F238E27FC236}">
                <a16:creationId xmlns="" xmlns:a16="http://schemas.microsoft.com/office/drawing/2014/main" id="{250524D4-E953-47E1-853E-F72FFD57BBD9}"/>
              </a:ext>
            </a:extLst>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Text Box 2">
            <a:extLst>
              <a:ext uri="{FF2B5EF4-FFF2-40B4-BE49-F238E27FC236}">
                <a16:creationId xmlns="" xmlns:a16="http://schemas.microsoft.com/office/drawing/2014/main" id="{3D223FD0-4781-493E-AD84-6D25BE3C747D}"/>
              </a:ext>
            </a:extLst>
          </p:cNvPr>
          <p:cNvSpPr txBox="1">
            <a:spLocks noChangeArrowheads="1"/>
          </p:cNvSpPr>
          <p:nvPr/>
        </p:nvSpPr>
        <p:spPr bwMode="auto">
          <a:xfrm>
            <a:off x="1027289" y="2093970"/>
            <a:ext cx="381000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dirty="0" err="1"/>
              <a:t>Bài</a:t>
            </a:r>
            <a:r>
              <a:rPr lang="en-US" altLang="en-US" sz="2400" b="1" dirty="0"/>
              <a:t> : </a:t>
            </a:r>
            <a:r>
              <a:rPr lang="en-US" altLang="en-US" sz="2400" b="1" dirty="0" err="1"/>
              <a:t>Kì</a:t>
            </a:r>
            <a:r>
              <a:rPr lang="en-US" altLang="en-US" sz="2400" b="1" dirty="0"/>
              <a:t> </a:t>
            </a:r>
            <a:r>
              <a:rPr lang="en-US" altLang="en-US" sz="2400" b="1" dirty="0" err="1"/>
              <a:t>diệu</a:t>
            </a:r>
            <a:r>
              <a:rPr lang="en-US" altLang="en-US" sz="2400" b="1" dirty="0"/>
              <a:t> </a:t>
            </a:r>
            <a:r>
              <a:rPr lang="en-US" altLang="en-US" sz="2400" b="1" dirty="0" err="1"/>
              <a:t>rừng</a:t>
            </a:r>
            <a:r>
              <a:rPr lang="en-US" altLang="en-US" sz="2400" b="1" dirty="0"/>
              <a:t> </a:t>
            </a:r>
            <a:r>
              <a:rPr lang="en-US" altLang="en-US" sz="2400" b="1" dirty="0" err="1"/>
              <a:t>xanh</a:t>
            </a:r>
            <a:endParaRPr lang="en-US" altLang="en-US" sz="2400" dirty="0"/>
          </a:p>
          <a:p>
            <a:pPr>
              <a:buFontTx/>
              <a:buNone/>
            </a:pPr>
            <a:r>
              <a:rPr lang="en-US" altLang="en-US" sz="2400" dirty="0"/>
              <a:t>* </a:t>
            </a:r>
            <a:r>
              <a:rPr lang="en-US" altLang="en-US" sz="2400" dirty="0" err="1"/>
              <a:t>Đọc</a:t>
            </a:r>
            <a:r>
              <a:rPr lang="en-US" altLang="en-US" sz="2400" dirty="0"/>
              <a:t> </a:t>
            </a:r>
            <a:r>
              <a:rPr lang="en-US" altLang="en-US" sz="2400" dirty="0" err="1"/>
              <a:t>đoạn</a:t>
            </a:r>
            <a:r>
              <a:rPr lang="en-US" altLang="en-US" sz="2400" dirty="0"/>
              <a:t> “ Sau </a:t>
            </a:r>
            <a:r>
              <a:rPr lang="en-US" altLang="en-US" sz="2400" dirty="0" err="1"/>
              <a:t>một</a:t>
            </a:r>
            <a:r>
              <a:rPr lang="en-US" altLang="en-US" sz="2400" dirty="0"/>
              <a:t> </a:t>
            </a:r>
            <a:r>
              <a:rPr lang="en-US" altLang="en-US" sz="2400" dirty="0" err="1"/>
              <a:t>hồi</a:t>
            </a:r>
            <a:r>
              <a:rPr lang="en-US" altLang="en-US" sz="2400" dirty="0"/>
              <a:t> ….</a:t>
            </a:r>
            <a:r>
              <a:rPr lang="en-US" altLang="en-US" sz="2400" dirty="0" err="1"/>
              <a:t>thế</a:t>
            </a:r>
            <a:r>
              <a:rPr lang="en-US" altLang="en-US" sz="2400" dirty="0"/>
              <a:t> </a:t>
            </a:r>
            <a:r>
              <a:rPr lang="en-US" altLang="en-US" sz="2400" dirty="0" err="1"/>
              <a:t>giới</a:t>
            </a:r>
            <a:r>
              <a:rPr lang="en-US" altLang="en-US" sz="2400" dirty="0"/>
              <a:t> </a:t>
            </a:r>
            <a:r>
              <a:rPr lang="en-US" altLang="en-US" sz="2400" dirty="0" err="1"/>
              <a:t>thần</a:t>
            </a:r>
            <a:r>
              <a:rPr lang="en-US" altLang="en-US" sz="2400" dirty="0"/>
              <a:t> </a:t>
            </a:r>
            <a:r>
              <a:rPr lang="en-US" altLang="en-US" sz="2400" dirty="0" err="1"/>
              <a:t>bí</a:t>
            </a:r>
            <a:r>
              <a:rPr lang="en-US" altLang="en-US" sz="2400" dirty="0"/>
              <a:t>.” * </a:t>
            </a:r>
            <a:r>
              <a:rPr lang="en-US" altLang="en-US" sz="2400" dirty="0" err="1"/>
              <a:t>Vì</a:t>
            </a:r>
            <a:r>
              <a:rPr lang="en-US" altLang="en-US" sz="2400" dirty="0"/>
              <a:t> </a:t>
            </a:r>
            <a:r>
              <a:rPr lang="en-US" altLang="en-US" sz="2400" dirty="0" err="1"/>
              <a:t>sao</a:t>
            </a:r>
            <a:r>
              <a:rPr lang="en-US" altLang="en-US" sz="2400" dirty="0"/>
              <a:t> </a:t>
            </a:r>
            <a:r>
              <a:rPr lang="en-US" altLang="en-US" sz="2400" dirty="0" err="1"/>
              <a:t>rừng</a:t>
            </a:r>
            <a:r>
              <a:rPr lang="en-US" altLang="en-US" sz="2400" dirty="0"/>
              <a:t> </a:t>
            </a:r>
            <a:r>
              <a:rPr lang="en-US" altLang="en-US" sz="2400" dirty="0" err="1"/>
              <a:t>khộp</a:t>
            </a:r>
            <a:r>
              <a:rPr lang="en-US" altLang="en-US" sz="2400" dirty="0"/>
              <a:t> </a:t>
            </a:r>
            <a:r>
              <a:rPr lang="en-US" altLang="en-US" sz="2400" dirty="0" err="1"/>
              <a:t>được</a:t>
            </a:r>
            <a:r>
              <a:rPr lang="en-US" altLang="en-US" sz="2400" dirty="0"/>
              <a:t> </a:t>
            </a:r>
            <a:r>
              <a:rPr lang="en-US" altLang="en-US" sz="2400" dirty="0" err="1"/>
              <a:t>gọi</a:t>
            </a:r>
            <a:r>
              <a:rPr lang="en-US" altLang="en-US" sz="2400" dirty="0"/>
              <a:t> </a:t>
            </a:r>
            <a:r>
              <a:rPr lang="en-US" altLang="en-US" sz="2400" dirty="0" err="1"/>
              <a:t>là</a:t>
            </a:r>
            <a:r>
              <a:rPr lang="en-US" altLang="en-US" sz="2400" dirty="0"/>
              <a:t> </a:t>
            </a:r>
            <a:r>
              <a:rPr lang="en-US" altLang="en-US" sz="2400" dirty="0" err="1"/>
              <a:t>giang</a:t>
            </a:r>
            <a:r>
              <a:rPr lang="en-US" altLang="en-US" sz="2400" dirty="0"/>
              <a:t> </a:t>
            </a:r>
            <a:r>
              <a:rPr lang="en-US" altLang="en-US" sz="2400" dirty="0" err="1"/>
              <a:t>sơn</a:t>
            </a:r>
            <a:r>
              <a:rPr lang="en-US" altLang="en-US" sz="2400" dirty="0"/>
              <a:t> </a:t>
            </a:r>
            <a:r>
              <a:rPr lang="en-US" altLang="en-US" sz="2400" dirty="0" err="1"/>
              <a:t>vàng</a:t>
            </a:r>
            <a:r>
              <a:rPr lang="en-US" altLang="en-US" sz="2400" dirty="0"/>
              <a:t> </a:t>
            </a:r>
            <a:r>
              <a:rPr lang="en-US" altLang="en-US" sz="2400" dirty="0" err="1"/>
              <a:t>rợi</a:t>
            </a:r>
            <a:r>
              <a:rPr lang="en-US" altLang="en-US" sz="2400" dirty="0"/>
              <a:t>?</a:t>
            </a:r>
          </a:p>
        </p:txBody>
      </p:sp>
      <p:pic>
        <p:nvPicPr>
          <p:cNvPr id="110" name="Picture 3" descr="zeichen9">
            <a:extLst>
              <a:ext uri="{FF2B5EF4-FFF2-40B4-BE49-F238E27FC236}">
                <a16:creationId xmlns="" xmlns:a16="http://schemas.microsoft.com/office/drawing/2014/main" id="{D39EFDAD-E7CA-4212-9A30-2BE8197CF54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7689" y="697151"/>
            <a:ext cx="21621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AutoShape 6">
            <a:hlinkClick r:id="rId5" action="ppaction://hlinksldjump" highlightClick="1"/>
            <a:extLst>
              <a:ext uri="{FF2B5EF4-FFF2-40B4-BE49-F238E27FC236}">
                <a16:creationId xmlns="" xmlns:a16="http://schemas.microsoft.com/office/drawing/2014/main" id="{483FA6E6-4CB9-4887-A8C1-F03FBB21AD86}"/>
              </a:ext>
            </a:extLst>
          </p:cNvPr>
          <p:cNvSpPr>
            <a:spLocks noChangeArrowheads="1"/>
          </p:cNvSpPr>
          <p:nvPr/>
        </p:nvSpPr>
        <p:spPr bwMode="auto">
          <a:xfrm>
            <a:off x="9496414" y="5528362"/>
            <a:ext cx="6096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endParaRPr>
          </a:p>
        </p:txBody>
      </p:sp>
      <p:pic>
        <p:nvPicPr>
          <p:cNvPr id="112" name="Picture 111" descr="DSC_0133[1]">
            <a:extLst>
              <a:ext uri="{FF2B5EF4-FFF2-40B4-BE49-F238E27FC236}">
                <a16:creationId xmlns="" xmlns:a16="http://schemas.microsoft.com/office/drawing/2014/main" id="{094868F7-64B4-49DB-814A-E32356B24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0458" y="1750833"/>
            <a:ext cx="3204438" cy="266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TextBox 1">
            <a:extLst>
              <a:ext uri="{FF2B5EF4-FFF2-40B4-BE49-F238E27FC236}">
                <a16:creationId xmlns="" xmlns:a16="http://schemas.microsoft.com/office/drawing/2014/main" id="{7108D0CF-42E0-4574-A09F-0F1DD1625F9F}"/>
              </a:ext>
            </a:extLst>
          </p:cNvPr>
          <p:cNvSpPr txBox="1">
            <a:spLocks noChangeArrowheads="1"/>
          </p:cNvSpPr>
          <p:nvPr/>
        </p:nvSpPr>
        <p:spPr bwMode="auto">
          <a:xfrm>
            <a:off x="352414" y="77299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F40C33"/>
                </a:solidFill>
                <a:latin typeface="Times New Roman" panose="02020603050405020304" pitchFamily="18" charset="0"/>
                <a:cs typeface="Times New Roman" panose="02020603050405020304" pitchFamily="18" charset="0"/>
              </a:rPr>
              <a:t>Ôn</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tập</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giữa</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học</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kì</a:t>
            </a:r>
            <a:r>
              <a:rPr lang="en-US" altLang="en-US" sz="2400" b="1" dirty="0">
                <a:solidFill>
                  <a:srgbClr val="F40C33"/>
                </a:solidFill>
                <a:latin typeface="Times New Roman" panose="02020603050405020304" pitchFamily="18" charset="0"/>
                <a:cs typeface="Times New Roman" panose="02020603050405020304" pitchFamily="18" charset="0"/>
              </a:rPr>
              <a:t> I </a:t>
            </a:r>
            <a:r>
              <a:rPr lang="en-US" altLang="en-US" sz="2400" b="1" dirty="0">
                <a:solidFill>
                  <a:srgbClr val="0000CC"/>
                </a:solidFill>
                <a:latin typeface="Times New Roman" panose="02020603050405020304" pitchFamily="18" charset="0"/>
                <a:cs typeface="Times New Roman" panose="02020603050405020304" pitchFamily="18" charset="0"/>
              </a:rPr>
              <a:t>(</a:t>
            </a:r>
            <a:r>
              <a:rPr lang="en-US" altLang="en-US" sz="2400" b="1" dirty="0" err="1">
                <a:solidFill>
                  <a:srgbClr val="0000CC"/>
                </a:solidFill>
                <a:latin typeface="Times New Roman" panose="02020603050405020304" pitchFamily="18" charset="0"/>
                <a:cs typeface="Times New Roman" panose="02020603050405020304" pitchFamily="18" charset="0"/>
              </a:rPr>
              <a:t>Tiết</a:t>
            </a:r>
            <a:r>
              <a:rPr lang="en-US" altLang="en-US" sz="2400" b="1" dirty="0">
                <a:solidFill>
                  <a:srgbClr val="0000CC"/>
                </a:solidFill>
                <a:latin typeface="Times New Roman" panose="02020603050405020304" pitchFamily="18" charset="0"/>
                <a:cs typeface="Times New Roman" panose="02020603050405020304" pitchFamily="18" charset="0"/>
              </a:rPr>
              <a:t> 3)</a:t>
            </a:r>
          </a:p>
        </p:txBody>
      </p:sp>
      <p:sp>
        <p:nvSpPr>
          <p:cNvPr id="116" name="Arrow: Right 115">
            <a:hlinkClick r:id="rId7" action="ppaction://hlinksldjump"/>
            <a:extLst>
              <a:ext uri="{FF2B5EF4-FFF2-40B4-BE49-F238E27FC236}">
                <a16:creationId xmlns="" xmlns:a16="http://schemas.microsoft.com/office/drawing/2014/main" id="{8BEE93C0-BDBC-4FBA-9A7D-BE25D31EE60D}"/>
              </a:ext>
            </a:extLst>
          </p:cNvPr>
          <p:cNvSpPr/>
          <p:nvPr/>
        </p:nvSpPr>
        <p:spPr>
          <a:xfrm flipH="1">
            <a:off x="8098912" y="4465967"/>
            <a:ext cx="929005" cy="58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20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ox(in)">
                                      <p:cBhvr>
                                        <p:cTn id="7" dur="500"/>
                                        <p:tgtEl>
                                          <p:spTgt spid="110"/>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box(in)">
                                      <p:cBhvr>
                                        <p:cTn id="11" dur="3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grpSp>
        <p:nvGrpSpPr>
          <p:cNvPr id="705" name="Google Shape;705;p27"/>
          <p:cNvGrpSpPr/>
          <p:nvPr/>
        </p:nvGrpSpPr>
        <p:grpSpPr>
          <a:xfrm>
            <a:off x="-83740" y="137420"/>
            <a:ext cx="8620044" cy="5006080"/>
            <a:chOff x="3665950" y="402970"/>
            <a:chExt cx="4870354" cy="4122520"/>
          </a:xfrm>
        </p:grpSpPr>
        <p:grpSp>
          <p:nvGrpSpPr>
            <p:cNvPr id="706" name="Google Shape;706;p27"/>
            <p:cNvGrpSpPr/>
            <p:nvPr/>
          </p:nvGrpSpPr>
          <p:grpSpPr>
            <a:xfrm rot="4080496" flipH="1">
              <a:off x="7164761" y="681689"/>
              <a:ext cx="1298435" cy="1033661"/>
              <a:chOff x="8757948" y="1920174"/>
              <a:chExt cx="1090443" cy="865316"/>
            </a:xfrm>
          </p:grpSpPr>
          <p:sp>
            <p:nvSpPr>
              <p:cNvPr id="707" name="Google Shape;707;p27"/>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flipH="1">
                <a:off x="8831994" y="2476592"/>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flipH="1">
                <a:off x="8944010" y="2344672"/>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flipH="1">
                <a:off x="9317732" y="2105609"/>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flipH="1">
                <a:off x="9470533" y="198069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27"/>
            <p:cNvGrpSpPr/>
            <p:nvPr/>
          </p:nvGrpSpPr>
          <p:grpSpPr>
            <a:xfrm rot="3168650">
              <a:off x="7760901" y="1680627"/>
              <a:ext cx="557775" cy="798478"/>
              <a:chOff x="80379" y="4370393"/>
              <a:chExt cx="545279" cy="773107"/>
            </a:xfrm>
          </p:grpSpPr>
          <p:sp>
            <p:nvSpPr>
              <p:cNvPr id="726" name="Google Shape;726;p27"/>
              <p:cNvSpPr/>
              <p:nvPr/>
            </p:nvSpPr>
            <p:spPr>
              <a:xfrm flipH="1">
                <a:off x="367865" y="4592741"/>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flipH="1">
                <a:off x="352628" y="4370393"/>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flipH="1">
                <a:off x="80379" y="4483438"/>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flipH="1">
                <a:off x="182204" y="4465283"/>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flipH="1">
                <a:off x="134430" y="4587422"/>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flipH="1">
                <a:off x="329221" y="4669374"/>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27"/>
            <p:cNvGrpSpPr/>
            <p:nvPr/>
          </p:nvGrpSpPr>
          <p:grpSpPr>
            <a:xfrm rot="-5664174">
              <a:off x="3651094" y="825133"/>
              <a:ext cx="1482907" cy="1176754"/>
              <a:chOff x="8757948" y="1920174"/>
              <a:chExt cx="1090443" cy="865316"/>
            </a:xfrm>
          </p:grpSpPr>
          <p:sp>
            <p:nvSpPr>
              <p:cNvPr id="733" name="Google Shape;733;p27"/>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7"/>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7"/>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7"/>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7"/>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7"/>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7"/>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7"/>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7"/>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7"/>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7"/>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7"/>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7"/>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7"/>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7"/>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7"/>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7"/>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7"/>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7"/>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 name="Google Shape;755;p27"/>
            <p:cNvGrpSpPr/>
            <p:nvPr/>
          </p:nvGrpSpPr>
          <p:grpSpPr>
            <a:xfrm rot="5400000">
              <a:off x="7236028" y="3984447"/>
              <a:ext cx="612686" cy="469399"/>
              <a:chOff x="8267893" y="1920039"/>
              <a:chExt cx="890274" cy="685355"/>
            </a:xfrm>
          </p:grpSpPr>
          <p:sp>
            <p:nvSpPr>
              <p:cNvPr id="756" name="Google Shape;756;p27"/>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7"/>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7"/>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7"/>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7"/>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27"/>
            <p:cNvGrpSpPr/>
            <p:nvPr/>
          </p:nvGrpSpPr>
          <p:grpSpPr>
            <a:xfrm rot="-3962846">
              <a:off x="3802750" y="2874240"/>
              <a:ext cx="1179626" cy="899519"/>
              <a:chOff x="5913226" y="4077344"/>
              <a:chExt cx="914289" cy="694967"/>
            </a:xfrm>
          </p:grpSpPr>
          <p:sp>
            <p:nvSpPr>
              <p:cNvPr id="762" name="Google Shape;762;p27"/>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7"/>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7"/>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7"/>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7"/>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7"/>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7"/>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27"/>
            <p:cNvGrpSpPr/>
            <p:nvPr/>
          </p:nvGrpSpPr>
          <p:grpSpPr>
            <a:xfrm rot="-4099640">
              <a:off x="4029996" y="1791012"/>
              <a:ext cx="579659" cy="1176875"/>
              <a:chOff x="6358918" y="3044707"/>
              <a:chExt cx="579665" cy="1176886"/>
            </a:xfrm>
          </p:grpSpPr>
          <p:sp>
            <p:nvSpPr>
              <p:cNvPr id="770" name="Google Shape;770;p27"/>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7"/>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7"/>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7"/>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7"/>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7"/>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7"/>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7"/>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7"/>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9" name="Google Shape;779;p27"/>
            <p:cNvSpPr/>
            <p:nvPr/>
          </p:nvSpPr>
          <p:spPr>
            <a:xfrm>
              <a:off x="4722325" y="984300"/>
              <a:ext cx="3011400" cy="2790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27"/>
          <p:cNvGrpSpPr/>
          <p:nvPr/>
        </p:nvGrpSpPr>
        <p:grpSpPr>
          <a:xfrm>
            <a:off x="39605" y="3887147"/>
            <a:ext cx="1690576" cy="1304190"/>
            <a:chOff x="1876100" y="1405375"/>
            <a:chExt cx="3742450" cy="2887100"/>
          </a:xfrm>
        </p:grpSpPr>
        <p:sp>
          <p:nvSpPr>
            <p:cNvPr id="784" name="Google Shape;784;p27"/>
            <p:cNvSpPr/>
            <p:nvPr/>
          </p:nvSpPr>
          <p:spPr>
            <a:xfrm>
              <a:off x="1876100" y="1858975"/>
              <a:ext cx="3726925" cy="2433500"/>
            </a:xfrm>
            <a:custGeom>
              <a:avLst/>
              <a:gdLst/>
              <a:ahLst/>
              <a:cxnLst/>
              <a:rect l="l" t="t" r="r" b="b"/>
              <a:pathLst>
                <a:path w="149077" h="97340" extrusionOk="0">
                  <a:moveTo>
                    <a:pt x="53732" y="0"/>
                  </a:moveTo>
                  <a:cubicBezTo>
                    <a:pt x="37541" y="0"/>
                    <a:pt x="20572" y="5102"/>
                    <a:pt x="12513" y="21506"/>
                  </a:cubicBezTo>
                  <a:cubicBezTo>
                    <a:pt x="1" y="47018"/>
                    <a:pt x="24137" y="93471"/>
                    <a:pt x="26843" y="95290"/>
                  </a:cubicBezTo>
                  <a:cubicBezTo>
                    <a:pt x="28380" y="96315"/>
                    <a:pt x="37519" y="97339"/>
                    <a:pt x="44542" y="97339"/>
                  </a:cubicBezTo>
                  <a:cubicBezTo>
                    <a:pt x="49684" y="97339"/>
                    <a:pt x="53692" y="96790"/>
                    <a:pt x="52754" y="95290"/>
                  </a:cubicBezTo>
                  <a:cubicBezTo>
                    <a:pt x="50536" y="91696"/>
                    <a:pt x="42017" y="89478"/>
                    <a:pt x="42017" y="89478"/>
                  </a:cubicBezTo>
                  <a:cubicBezTo>
                    <a:pt x="42017" y="89478"/>
                    <a:pt x="39133" y="72263"/>
                    <a:pt x="43126" y="70488"/>
                  </a:cubicBezTo>
                  <a:cubicBezTo>
                    <a:pt x="43822" y="70170"/>
                    <a:pt x="45054" y="70057"/>
                    <a:pt x="46720" y="70057"/>
                  </a:cubicBezTo>
                  <a:cubicBezTo>
                    <a:pt x="48771" y="70057"/>
                    <a:pt x="51480" y="70228"/>
                    <a:pt x="54662" y="70400"/>
                  </a:cubicBezTo>
                  <a:cubicBezTo>
                    <a:pt x="57853" y="70568"/>
                    <a:pt x="61527" y="70737"/>
                    <a:pt x="65502" y="70737"/>
                  </a:cubicBezTo>
                  <a:cubicBezTo>
                    <a:pt x="73022" y="70737"/>
                    <a:pt x="81621" y="70133"/>
                    <a:pt x="90067" y="67782"/>
                  </a:cubicBezTo>
                  <a:lnTo>
                    <a:pt x="90067" y="67782"/>
                  </a:lnTo>
                  <a:cubicBezTo>
                    <a:pt x="90067" y="67782"/>
                    <a:pt x="86074" y="92805"/>
                    <a:pt x="91443" y="95512"/>
                  </a:cubicBezTo>
                  <a:cubicBezTo>
                    <a:pt x="93960" y="96771"/>
                    <a:pt x="98292" y="97236"/>
                    <a:pt x="102207" y="97236"/>
                  </a:cubicBezTo>
                  <a:cubicBezTo>
                    <a:pt x="106573" y="97236"/>
                    <a:pt x="110420" y="96657"/>
                    <a:pt x="110654" y="95956"/>
                  </a:cubicBezTo>
                  <a:cubicBezTo>
                    <a:pt x="111098" y="94625"/>
                    <a:pt x="103067" y="91031"/>
                    <a:pt x="103067" y="91031"/>
                  </a:cubicBezTo>
                  <a:cubicBezTo>
                    <a:pt x="103067" y="91031"/>
                    <a:pt x="106617" y="65564"/>
                    <a:pt x="112429" y="60195"/>
                  </a:cubicBezTo>
                  <a:cubicBezTo>
                    <a:pt x="118241" y="54826"/>
                    <a:pt x="149076" y="32909"/>
                    <a:pt x="142821" y="13697"/>
                  </a:cubicBezTo>
                  <a:cubicBezTo>
                    <a:pt x="139370" y="3101"/>
                    <a:pt x="130007" y="725"/>
                    <a:pt x="122303" y="725"/>
                  </a:cubicBezTo>
                  <a:cubicBezTo>
                    <a:pt x="116041" y="725"/>
                    <a:pt x="110876" y="2295"/>
                    <a:pt x="110876" y="2295"/>
                  </a:cubicBezTo>
                  <a:cubicBezTo>
                    <a:pt x="110876" y="2295"/>
                    <a:pt x="104106" y="5904"/>
                    <a:pt x="93275" y="5904"/>
                  </a:cubicBezTo>
                  <a:cubicBezTo>
                    <a:pt x="88868" y="5904"/>
                    <a:pt x="83790" y="5307"/>
                    <a:pt x="78221" y="3626"/>
                  </a:cubicBezTo>
                  <a:cubicBezTo>
                    <a:pt x="71385" y="1557"/>
                    <a:pt x="62677" y="0"/>
                    <a:pt x="53732" y="0"/>
                  </a:cubicBezTo>
                  <a:close/>
                </a:path>
              </a:pathLst>
            </a:custGeom>
            <a:solidFill>
              <a:srgbClr val="988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7"/>
            <p:cNvSpPr/>
            <p:nvPr/>
          </p:nvSpPr>
          <p:spPr>
            <a:xfrm>
              <a:off x="3685200" y="3553500"/>
              <a:ext cx="442600" cy="660675"/>
            </a:xfrm>
            <a:custGeom>
              <a:avLst/>
              <a:gdLst/>
              <a:ahLst/>
              <a:cxnLst/>
              <a:rect l="l" t="t" r="r" b="b"/>
              <a:pathLst>
                <a:path w="17704" h="26427" extrusionOk="0">
                  <a:moveTo>
                    <a:pt x="17703" y="1"/>
                  </a:moveTo>
                  <a:lnTo>
                    <a:pt x="17703" y="1"/>
                  </a:lnTo>
                  <a:cubicBezTo>
                    <a:pt x="13799" y="1110"/>
                    <a:pt x="9850" y="1820"/>
                    <a:pt x="5990" y="2264"/>
                  </a:cubicBezTo>
                  <a:cubicBezTo>
                    <a:pt x="3195" y="9496"/>
                    <a:pt x="1" y="19035"/>
                    <a:pt x="1731" y="21342"/>
                  </a:cubicBezTo>
                  <a:cubicBezTo>
                    <a:pt x="4029" y="24465"/>
                    <a:pt x="10772" y="26427"/>
                    <a:pt x="13637" y="26427"/>
                  </a:cubicBezTo>
                  <a:cubicBezTo>
                    <a:pt x="14313" y="26427"/>
                    <a:pt x="14773" y="26318"/>
                    <a:pt x="14908" y="26089"/>
                  </a:cubicBezTo>
                  <a:cubicBezTo>
                    <a:pt x="15662" y="24847"/>
                    <a:pt x="11181" y="19523"/>
                    <a:pt x="11181" y="19523"/>
                  </a:cubicBezTo>
                  <a:cubicBezTo>
                    <a:pt x="11181" y="19523"/>
                    <a:pt x="13622" y="13932"/>
                    <a:pt x="16772" y="7677"/>
                  </a:cubicBezTo>
                  <a:cubicBezTo>
                    <a:pt x="17171" y="3329"/>
                    <a:pt x="17703" y="1"/>
                    <a:pt x="17703" y="1"/>
                  </a:cubicBezTo>
                  <a:close/>
                </a:path>
              </a:pathLst>
            </a:custGeom>
            <a:solidFill>
              <a:srgbClr val="988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7"/>
            <p:cNvSpPr/>
            <p:nvPr/>
          </p:nvSpPr>
          <p:spPr>
            <a:xfrm>
              <a:off x="3834950" y="3438625"/>
              <a:ext cx="430375" cy="306800"/>
            </a:xfrm>
            <a:custGeom>
              <a:avLst/>
              <a:gdLst/>
              <a:ahLst/>
              <a:cxnLst/>
              <a:rect l="l" t="t" r="r" b="b"/>
              <a:pathLst>
                <a:path w="17215" h="12272" extrusionOk="0">
                  <a:moveTo>
                    <a:pt x="9457" y="0"/>
                  </a:moveTo>
                  <a:cubicBezTo>
                    <a:pt x="7443" y="0"/>
                    <a:pt x="5204" y="64"/>
                    <a:pt x="2795" y="115"/>
                  </a:cubicBezTo>
                  <a:cubicBezTo>
                    <a:pt x="2086" y="1668"/>
                    <a:pt x="1065" y="4108"/>
                    <a:pt x="0" y="6859"/>
                  </a:cubicBezTo>
                  <a:cubicBezTo>
                    <a:pt x="3860" y="6415"/>
                    <a:pt x="7809" y="5705"/>
                    <a:pt x="11713" y="4596"/>
                  </a:cubicBezTo>
                  <a:lnTo>
                    <a:pt x="11713" y="4596"/>
                  </a:lnTo>
                  <a:cubicBezTo>
                    <a:pt x="11713" y="4596"/>
                    <a:pt x="11181" y="7924"/>
                    <a:pt x="10782" y="12272"/>
                  </a:cubicBezTo>
                  <a:cubicBezTo>
                    <a:pt x="12778" y="8323"/>
                    <a:pt x="15041" y="4108"/>
                    <a:pt x="17215" y="825"/>
                  </a:cubicBezTo>
                  <a:cubicBezTo>
                    <a:pt x="15379" y="167"/>
                    <a:pt x="12712" y="0"/>
                    <a:pt x="9457" y="0"/>
                  </a:cubicBezTo>
                  <a:close/>
                </a:path>
              </a:pathLst>
            </a:custGeom>
            <a:solidFill>
              <a:srgbClr val="988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7"/>
            <p:cNvSpPr/>
            <p:nvPr/>
          </p:nvSpPr>
          <p:spPr>
            <a:xfrm>
              <a:off x="3716250" y="3553500"/>
              <a:ext cx="411550" cy="661125"/>
            </a:xfrm>
            <a:custGeom>
              <a:avLst/>
              <a:gdLst/>
              <a:ahLst/>
              <a:cxnLst/>
              <a:rect l="l" t="t" r="r" b="b"/>
              <a:pathLst>
                <a:path w="16462" h="26445" extrusionOk="0">
                  <a:moveTo>
                    <a:pt x="16461" y="1"/>
                  </a:moveTo>
                  <a:cubicBezTo>
                    <a:pt x="12557" y="1110"/>
                    <a:pt x="8608" y="1820"/>
                    <a:pt x="4748" y="2264"/>
                  </a:cubicBezTo>
                  <a:cubicBezTo>
                    <a:pt x="2486" y="8076"/>
                    <a:pt x="1" y="15397"/>
                    <a:pt x="1" y="19212"/>
                  </a:cubicBezTo>
                  <a:cubicBezTo>
                    <a:pt x="1" y="20144"/>
                    <a:pt x="134" y="20898"/>
                    <a:pt x="489" y="21342"/>
                  </a:cubicBezTo>
                  <a:cubicBezTo>
                    <a:pt x="2796" y="24448"/>
                    <a:pt x="9496" y="26444"/>
                    <a:pt x="12380" y="26444"/>
                  </a:cubicBezTo>
                  <a:cubicBezTo>
                    <a:pt x="13045" y="26444"/>
                    <a:pt x="13533" y="26311"/>
                    <a:pt x="13666" y="26089"/>
                  </a:cubicBezTo>
                  <a:cubicBezTo>
                    <a:pt x="13711" y="26001"/>
                    <a:pt x="13755" y="25867"/>
                    <a:pt x="13755" y="25734"/>
                  </a:cubicBezTo>
                  <a:cubicBezTo>
                    <a:pt x="13755" y="24048"/>
                    <a:pt x="9939" y="19523"/>
                    <a:pt x="9939" y="19523"/>
                  </a:cubicBezTo>
                  <a:cubicBezTo>
                    <a:pt x="9939" y="19523"/>
                    <a:pt x="12380" y="13932"/>
                    <a:pt x="15530" y="7721"/>
                  </a:cubicBezTo>
                  <a:cubicBezTo>
                    <a:pt x="15530" y="7677"/>
                    <a:pt x="15530" y="7677"/>
                    <a:pt x="15530" y="7677"/>
                  </a:cubicBezTo>
                  <a:cubicBezTo>
                    <a:pt x="15929" y="3373"/>
                    <a:pt x="16461" y="45"/>
                    <a:pt x="16461" y="1"/>
                  </a:cubicBezTo>
                  <a:close/>
                </a:path>
              </a:pathLst>
            </a:custGeom>
            <a:solidFill>
              <a:srgbClr val="887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7"/>
            <p:cNvSpPr/>
            <p:nvPr/>
          </p:nvSpPr>
          <p:spPr>
            <a:xfrm>
              <a:off x="4104475" y="3553500"/>
              <a:ext cx="23325" cy="191925"/>
            </a:xfrm>
            <a:custGeom>
              <a:avLst/>
              <a:gdLst/>
              <a:ahLst/>
              <a:cxnLst/>
              <a:rect l="l" t="t" r="r" b="b"/>
              <a:pathLst>
                <a:path w="933" h="7677" extrusionOk="0">
                  <a:moveTo>
                    <a:pt x="932" y="1"/>
                  </a:moveTo>
                  <a:cubicBezTo>
                    <a:pt x="932" y="2"/>
                    <a:pt x="400" y="3329"/>
                    <a:pt x="1" y="7677"/>
                  </a:cubicBezTo>
                  <a:cubicBezTo>
                    <a:pt x="400" y="3373"/>
                    <a:pt x="932" y="45"/>
                    <a:pt x="932" y="1"/>
                  </a:cubicBezTo>
                  <a:close/>
                </a:path>
              </a:pathLst>
            </a:custGeom>
            <a:solidFill>
              <a:srgbClr val="887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7"/>
            <p:cNvSpPr/>
            <p:nvPr/>
          </p:nvSpPr>
          <p:spPr>
            <a:xfrm>
              <a:off x="2906550" y="3610400"/>
              <a:ext cx="713700" cy="606300"/>
            </a:xfrm>
            <a:custGeom>
              <a:avLst/>
              <a:gdLst/>
              <a:ahLst/>
              <a:cxnLst/>
              <a:rect l="l" t="t" r="r" b="b"/>
              <a:pathLst>
                <a:path w="28548" h="24252" extrusionOk="0">
                  <a:moveTo>
                    <a:pt x="5587" y="1"/>
                  </a:moveTo>
                  <a:cubicBezTo>
                    <a:pt x="3882" y="1"/>
                    <a:pt x="2623" y="114"/>
                    <a:pt x="1908" y="431"/>
                  </a:cubicBezTo>
                  <a:cubicBezTo>
                    <a:pt x="888" y="875"/>
                    <a:pt x="311" y="2428"/>
                    <a:pt x="0" y="4424"/>
                  </a:cubicBezTo>
                  <a:cubicBezTo>
                    <a:pt x="2751" y="13165"/>
                    <a:pt x="5458" y="19643"/>
                    <a:pt x="6611" y="21551"/>
                  </a:cubicBezTo>
                  <a:cubicBezTo>
                    <a:pt x="7454" y="21950"/>
                    <a:pt x="8297" y="22394"/>
                    <a:pt x="9052" y="22926"/>
                  </a:cubicBezTo>
                  <a:cubicBezTo>
                    <a:pt x="11949" y="23661"/>
                    <a:pt x="17053" y="24251"/>
                    <a:pt x="21218" y="24251"/>
                  </a:cubicBezTo>
                  <a:cubicBezTo>
                    <a:pt x="25343" y="24251"/>
                    <a:pt x="28547" y="23673"/>
                    <a:pt x="27775" y="22083"/>
                  </a:cubicBezTo>
                  <a:cubicBezTo>
                    <a:pt x="26000" y="18267"/>
                    <a:pt x="19167" y="15916"/>
                    <a:pt x="19167" y="15916"/>
                  </a:cubicBezTo>
                  <a:cubicBezTo>
                    <a:pt x="19167" y="15916"/>
                    <a:pt x="17969" y="6599"/>
                    <a:pt x="18502" y="564"/>
                  </a:cubicBezTo>
                  <a:cubicBezTo>
                    <a:pt x="13145" y="365"/>
                    <a:pt x="8648" y="1"/>
                    <a:pt x="5587" y="1"/>
                  </a:cubicBezTo>
                  <a:close/>
                </a:path>
              </a:pathLst>
            </a:custGeom>
            <a:solidFill>
              <a:srgbClr val="988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7"/>
            <p:cNvSpPr/>
            <p:nvPr/>
          </p:nvSpPr>
          <p:spPr>
            <a:xfrm>
              <a:off x="3071825" y="4149150"/>
              <a:ext cx="61025" cy="34400"/>
            </a:xfrm>
            <a:custGeom>
              <a:avLst/>
              <a:gdLst/>
              <a:ahLst/>
              <a:cxnLst/>
              <a:rect l="l" t="t" r="r" b="b"/>
              <a:pathLst>
                <a:path w="2441" h="1376" extrusionOk="0">
                  <a:moveTo>
                    <a:pt x="0" y="1"/>
                  </a:moveTo>
                  <a:lnTo>
                    <a:pt x="0" y="1"/>
                  </a:lnTo>
                  <a:cubicBezTo>
                    <a:pt x="133" y="267"/>
                    <a:pt x="266" y="444"/>
                    <a:pt x="355" y="533"/>
                  </a:cubicBezTo>
                  <a:cubicBezTo>
                    <a:pt x="710" y="799"/>
                    <a:pt x="1420" y="1110"/>
                    <a:pt x="2441" y="1376"/>
                  </a:cubicBezTo>
                  <a:cubicBezTo>
                    <a:pt x="1686" y="844"/>
                    <a:pt x="843" y="400"/>
                    <a:pt x="0" y="1"/>
                  </a:cubicBezTo>
                  <a:close/>
                </a:path>
              </a:pathLst>
            </a:custGeom>
            <a:solidFill>
              <a:srgbClr val="988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7"/>
            <p:cNvSpPr/>
            <p:nvPr/>
          </p:nvSpPr>
          <p:spPr>
            <a:xfrm>
              <a:off x="2828900" y="3444800"/>
              <a:ext cx="542425" cy="276225"/>
            </a:xfrm>
            <a:custGeom>
              <a:avLst/>
              <a:gdLst/>
              <a:ahLst/>
              <a:cxnLst/>
              <a:rect l="l" t="t" r="r" b="b"/>
              <a:pathLst>
                <a:path w="21697" h="11049" extrusionOk="0">
                  <a:moveTo>
                    <a:pt x="1" y="1"/>
                  </a:moveTo>
                  <a:lnTo>
                    <a:pt x="1" y="1"/>
                  </a:lnTo>
                  <a:cubicBezTo>
                    <a:pt x="977" y="3950"/>
                    <a:pt x="2042" y="7677"/>
                    <a:pt x="3106" y="11048"/>
                  </a:cubicBezTo>
                  <a:cubicBezTo>
                    <a:pt x="3417" y="9052"/>
                    <a:pt x="3994" y="7499"/>
                    <a:pt x="5014" y="7055"/>
                  </a:cubicBezTo>
                  <a:cubicBezTo>
                    <a:pt x="5729" y="6738"/>
                    <a:pt x="6988" y="6625"/>
                    <a:pt x="8693" y="6625"/>
                  </a:cubicBezTo>
                  <a:cubicBezTo>
                    <a:pt x="11754" y="6625"/>
                    <a:pt x="16251" y="6989"/>
                    <a:pt x="21608" y="7188"/>
                  </a:cubicBezTo>
                  <a:cubicBezTo>
                    <a:pt x="21608" y="6878"/>
                    <a:pt x="21652" y="6612"/>
                    <a:pt x="21697" y="6301"/>
                  </a:cubicBezTo>
                  <a:cubicBezTo>
                    <a:pt x="11980" y="4926"/>
                    <a:pt x="4127" y="1864"/>
                    <a:pt x="1" y="1"/>
                  </a:cubicBezTo>
                  <a:close/>
                </a:path>
              </a:pathLst>
            </a:custGeom>
            <a:solidFill>
              <a:srgbClr val="988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7"/>
            <p:cNvSpPr/>
            <p:nvPr/>
          </p:nvSpPr>
          <p:spPr>
            <a:xfrm>
              <a:off x="2906550" y="3610075"/>
              <a:ext cx="697700" cy="606750"/>
            </a:xfrm>
            <a:custGeom>
              <a:avLst/>
              <a:gdLst/>
              <a:ahLst/>
              <a:cxnLst/>
              <a:rect l="l" t="t" r="r" b="b"/>
              <a:pathLst>
                <a:path w="27908" h="24270" extrusionOk="0">
                  <a:moveTo>
                    <a:pt x="5502" y="1"/>
                  </a:moveTo>
                  <a:cubicBezTo>
                    <a:pt x="3860" y="1"/>
                    <a:pt x="2618" y="134"/>
                    <a:pt x="1953" y="400"/>
                  </a:cubicBezTo>
                  <a:cubicBezTo>
                    <a:pt x="1953" y="400"/>
                    <a:pt x="1953" y="400"/>
                    <a:pt x="1953" y="444"/>
                  </a:cubicBezTo>
                  <a:lnTo>
                    <a:pt x="1908" y="444"/>
                  </a:lnTo>
                  <a:cubicBezTo>
                    <a:pt x="888" y="888"/>
                    <a:pt x="311" y="2441"/>
                    <a:pt x="0" y="4437"/>
                  </a:cubicBezTo>
                  <a:cubicBezTo>
                    <a:pt x="2751" y="13178"/>
                    <a:pt x="5458" y="19611"/>
                    <a:pt x="6611" y="21564"/>
                  </a:cubicBezTo>
                  <a:cubicBezTo>
                    <a:pt x="7454" y="21963"/>
                    <a:pt x="8297" y="22407"/>
                    <a:pt x="9052" y="22939"/>
                  </a:cubicBezTo>
                  <a:lnTo>
                    <a:pt x="9096" y="22939"/>
                  </a:lnTo>
                  <a:cubicBezTo>
                    <a:pt x="11935" y="23693"/>
                    <a:pt x="17038" y="24270"/>
                    <a:pt x="21208" y="24270"/>
                  </a:cubicBezTo>
                  <a:cubicBezTo>
                    <a:pt x="24935" y="24270"/>
                    <a:pt x="27908" y="23782"/>
                    <a:pt x="27908" y="22540"/>
                  </a:cubicBezTo>
                  <a:cubicBezTo>
                    <a:pt x="27908" y="22407"/>
                    <a:pt x="27863" y="22229"/>
                    <a:pt x="27775" y="22096"/>
                  </a:cubicBezTo>
                  <a:cubicBezTo>
                    <a:pt x="26000" y="18280"/>
                    <a:pt x="19167" y="15929"/>
                    <a:pt x="19167" y="15929"/>
                  </a:cubicBezTo>
                  <a:cubicBezTo>
                    <a:pt x="19167" y="15929"/>
                    <a:pt x="18369" y="9540"/>
                    <a:pt x="18369" y="3905"/>
                  </a:cubicBezTo>
                  <a:cubicBezTo>
                    <a:pt x="18369" y="2752"/>
                    <a:pt x="18413" y="1598"/>
                    <a:pt x="18502" y="577"/>
                  </a:cubicBezTo>
                  <a:lnTo>
                    <a:pt x="18457" y="577"/>
                  </a:lnTo>
                  <a:cubicBezTo>
                    <a:pt x="14154" y="400"/>
                    <a:pt x="10427" y="134"/>
                    <a:pt x="7587" y="45"/>
                  </a:cubicBezTo>
                  <a:lnTo>
                    <a:pt x="7499" y="45"/>
                  </a:lnTo>
                  <a:cubicBezTo>
                    <a:pt x="6922" y="45"/>
                    <a:pt x="6389" y="1"/>
                    <a:pt x="5901" y="1"/>
                  </a:cubicBezTo>
                  <a:close/>
                </a:path>
              </a:pathLst>
            </a:custGeom>
            <a:solidFill>
              <a:srgbClr val="887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7"/>
            <p:cNvSpPr/>
            <p:nvPr/>
          </p:nvSpPr>
          <p:spPr>
            <a:xfrm>
              <a:off x="2954250" y="3610075"/>
              <a:ext cx="413750" cy="14450"/>
            </a:xfrm>
            <a:custGeom>
              <a:avLst/>
              <a:gdLst/>
              <a:ahLst/>
              <a:cxnLst/>
              <a:rect l="l" t="t" r="r" b="b"/>
              <a:pathLst>
                <a:path w="16550" h="578" extrusionOk="0">
                  <a:moveTo>
                    <a:pt x="16549" y="577"/>
                  </a:moveTo>
                  <a:cubicBezTo>
                    <a:pt x="12246" y="400"/>
                    <a:pt x="8519" y="134"/>
                    <a:pt x="5679" y="45"/>
                  </a:cubicBezTo>
                  <a:cubicBezTo>
                    <a:pt x="8519" y="134"/>
                    <a:pt x="12246" y="400"/>
                    <a:pt x="16549" y="577"/>
                  </a:cubicBezTo>
                  <a:close/>
                  <a:moveTo>
                    <a:pt x="0" y="444"/>
                  </a:moveTo>
                  <a:cubicBezTo>
                    <a:pt x="0" y="444"/>
                    <a:pt x="0" y="444"/>
                    <a:pt x="45" y="444"/>
                  </a:cubicBezTo>
                  <a:cubicBezTo>
                    <a:pt x="0" y="444"/>
                    <a:pt x="0" y="444"/>
                    <a:pt x="0" y="444"/>
                  </a:cubicBezTo>
                  <a:close/>
                  <a:moveTo>
                    <a:pt x="45" y="400"/>
                  </a:moveTo>
                  <a:cubicBezTo>
                    <a:pt x="710" y="134"/>
                    <a:pt x="1952" y="1"/>
                    <a:pt x="3594" y="1"/>
                  </a:cubicBezTo>
                  <a:cubicBezTo>
                    <a:pt x="1952" y="1"/>
                    <a:pt x="710" y="134"/>
                    <a:pt x="45" y="400"/>
                  </a:cubicBezTo>
                  <a:close/>
                  <a:moveTo>
                    <a:pt x="5635" y="45"/>
                  </a:moveTo>
                  <a:cubicBezTo>
                    <a:pt x="5591" y="45"/>
                    <a:pt x="5591" y="45"/>
                    <a:pt x="5591" y="45"/>
                  </a:cubicBezTo>
                  <a:cubicBezTo>
                    <a:pt x="5591" y="45"/>
                    <a:pt x="5591" y="45"/>
                    <a:pt x="5635" y="45"/>
                  </a:cubicBezTo>
                  <a:close/>
                  <a:moveTo>
                    <a:pt x="3993" y="1"/>
                  </a:moveTo>
                  <a:cubicBezTo>
                    <a:pt x="3905" y="1"/>
                    <a:pt x="3772" y="1"/>
                    <a:pt x="3683" y="1"/>
                  </a:cubicBezTo>
                  <a:cubicBezTo>
                    <a:pt x="3772" y="1"/>
                    <a:pt x="3905" y="1"/>
                    <a:pt x="3993" y="1"/>
                  </a:cubicBezTo>
                  <a:close/>
                  <a:moveTo>
                    <a:pt x="3638" y="1"/>
                  </a:moveTo>
                  <a:lnTo>
                    <a:pt x="3594" y="1"/>
                  </a:lnTo>
                  <a:lnTo>
                    <a:pt x="3594" y="1"/>
                  </a:lnTo>
                  <a:lnTo>
                    <a:pt x="3638" y="1"/>
                  </a:lnTo>
                  <a:close/>
                </a:path>
              </a:pathLst>
            </a:custGeom>
            <a:solidFill>
              <a:srgbClr val="887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7"/>
            <p:cNvSpPr/>
            <p:nvPr/>
          </p:nvSpPr>
          <p:spPr>
            <a:xfrm>
              <a:off x="3071825" y="4149150"/>
              <a:ext cx="61025" cy="34400"/>
            </a:xfrm>
            <a:custGeom>
              <a:avLst/>
              <a:gdLst/>
              <a:ahLst/>
              <a:cxnLst/>
              <a:rect l="l" t="t" r="r" b="b"/>
              <a:pathLst>
                <a:path w="2441" h="1376" extrusionOk="0">
                  <a:moveTo>
                    <a:pt x="0" y="1"/>
                  </a:moveTo>
                  <a:lnTo>
                    <a:pt x="0" y="1"/>
                  </a:lnTo>
                  <a:cubicBezTo>
                    <a:pt x="133" y="267"/>
                    <a:pt x="266" y="444"/>
                    <a:pt x="355" y="533"/>
                  </a:cubicBezTo>
                  <a:cubicBezTo>
                    <a:pt x="710" y="799"/>
                    <a:pt x="1420" y="1110"/>
                    <a:pt x="2441" y="1376"/>
                  </a:cubicBezTo>
                  <a:cubicBezTo>
                    <a:pt x="1686" y="844"/>
                    <a:pt x="843" y="400"/>
                    <a:pt x="0" y="1"/>
                  </a:cubicBezTo>
                  <a:close/>
                </a:path>
              </a:pathLst>
            </a:custGeom>
            <a:solidFill>
              <a:srgbClr val="887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7"/>
            <p:cNvSpPr/>
            <p:nvPr/>
          </p:nvSpPr>
          <p:spPr>
            <a:xfrm>
              <a:off x="4357375" y="1605250"/>
              <a:ext cx="319475" cy="293350"/>
            </a:xfrm>
            <a:custGeom>
              <a:avLst/>
              <a:gdLst/>
              <a:ahLst/>
              <a:cxnLst/>
              <a:rect l="l" t="t" r="r" b="b"/>
              <a:pathLst>
                <a:path w="12779" h="11734" extrusionOk="0">
                  <a:moveTo>
                    <a:pt x="6927" y="0"/>
                  </a:moveTo>
                  <a:cubicBezTo>
                    <a:pt x="6502" y="0"/>
                    <a:pt x="6057" y="75"/>
                    <a:pt x="5591" y="243"/>
                  </a:cubicBezTo>
                  <a:cubicBezTo>
                    <a:pt x="977" y="1884"/>
                    <a:pt x="0" y="8761"/>
                    <a:pt x="4260" y="9737"/>
                  </a:cubicBezTo>
                  <a:lnTo>
                    <a:pt x="12778" y="11734"/>
                  </a:lnTo>
                  <a:lnTo>
                    <a:pt x="12778" y="5833"/>
                  </a:lnTo>
                  <a:cubicBezTo>
                    <a:pt x="12778" y="5833"/>
                    <a:pt x="10667" y="0"/>
                    <a:pt x="6927" y="0"/>
                  </a:cubicBezTo>
                  <a:close/>
                </a:path>
              </a:pathLst>
            </a:custGeom>
            <a:solidFill>
              <a:srgbClr val="988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7"/>
            <p:cNvSpPr/>
            <p:nvPr/>
          </p:nvSpPr>
          <p:spPr>
            <a:xfrm>
              <a:off x="4457200" y="1690075"/>
              <a:ext cx="170850" cy="156400"/>
            </a:xfrm>
            <a:custGeom>
              <a:avLst/>
              <a:gdLst/>
              <a:ahLst/>
              <a:cxnLst/>
              <a:rect l="l" t="t" r="r" b="b"/>
              <a:pathLst>
                <a:path w="6834" h="6256" extrusionOk="0">
                  <a:moveTo>
                    <a:pt x="3695" y="0"/>
                  </a:moveTo>
                  <a:cubicBezTo>
                    <a:pt x="3466" y="0"/>
                    <a:pt x="3225" y="41"/>
                    <a:pt x="2973" y="133"/>
                  </a:cubicBezTo>
                  <a:cubicBezTo>
                    <a:pt x="533" y="1020"/>
                    <a:pt x="1" y="4658"/>
                    <a:pt x="2263" y="5191"/>
                  </a:cubicBezTo>
                  <a:cubicBezTo>
                    <a:pt x="4526" y="5723"/>
                    <a:pt x="6833" y="6256"/>
                    <a:pt x="6833" y="6256"/>
                  </a:cubicBezTo>
                  <a:lnTo>
                    <a:pt x="6833" y="3105"/>
                  </a:lnTo>
                  <a:cubicBezTo>
                    <a:pt x="6833" y="3105"/>
                    <a:pt x="5691" y="0"/>
                    <a:pt x="3695" y="0"/>
                  </a:cubicBezTo>
                  <a:close/>
                </a:path>
              </a:pathLst>
            </a:custGeom>
            <a:solidFill>
              <a:srgbClr val="C8BB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7"/>
            <p:cNvSpPr/>
            <p:nvPr/>
          </p:nvSpPr>
          <p:spPr>
            <a:xfrm>
              <a:off x="5233625" y="1405375"/>
              <a:ext cx="347725" cy="344600"/>
            </a:xfrm>
            <a:custGeom>
              <a:avLst/>
              <a:gdLst/>
              <a:ahLst/>
              <a:cxnLst/>
              <a:rect l="l" t="t" r="r" b="b"/>
              <a:pathLst>
                <a:path w="13909" h="13784" extrusionOk="0">
                  <a:moveTo>
                    <a:pt x="6533" y="0"/>
                  </a:moveTo>
                  <a:cubicBezTo>
                    <a:pt x="5883" y="0"/>
                    <a:pt x="5221" y="106"/>
                    <a:pt x="4571" y="340"/>
                  </a:cubicBezTo>
                  <a:cubicBezTo>
                    <a:pt x="1" y="2026"/>
                    <a:pt x="2574" y="9258"/>
                    <a:pt x="2574" y="9258"/>
                  </a:cubicBezTo>
                  <a:lnTo>
                    <a:pt x="6346" y="13784"/>
                  </a:lnTo>
                  <a:cubicBezTo>
                    <a:pt x="6346" y="13784"/>
                    <a:pt x="8963" y="10278"/>
                    <a:pt x="11625" y="6818"/>
                  </a:cubicBezTo>
                  <a:cubicBezTo>
                    <a:pt x="13908" y="3850"/>
                    <a:pt x="10448" y="0"/>
                    <a:pt x="6533" y="0"/>
                  </a:cubicBezTo>
                  <a:close/>
                </a:path>
              </a:pathLst>
            </a:custGeom>
            <a:solidFill>
              <a:srgbClr val="988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7"/>
            <p:cNvSpPr/>
            <p:nvPr/>
          </p:nvSpPr>
          <p:spPr>
            <a:xfrm>
              <a:off x="5312400" y="1494625"/>
              <a:ext cx="184750" cy="183250"/>
            </a:xfrm>
            <a:custGeom>
              <a:avLst/>
              <a:gdLst/>
              <a:ahLst/>
              <a:cxnLst/>
              <a:rect l="l" t="t" r="r" b="b"/>
              <a:pathLst>
                <a:path w="7390" h="7330" extrusionOk="0">
                  <a:moveTo>
                    <a:pt x="3455" y="1"/>
                  </a:moveTo>
                  <a:cubicBezTo>
                    <a:pt x="3104" y="1"/>
                    <a:pt x="2747" y="59"/>
                    <a:pt x="2396" y="186"/>
                  </a:cubicBezTo>
                  <a:cubicBezTo>
                    <a:pt x="0" y="1074"/>
                    <a:pt x="1375" y="4934"/>
                    <a:pt x="1375" y="4934"/>
                  </a:cubicBezTo>
                  <a:lnTo>
                    <a:pt x="3372" y="7330"/>
                  </a:lnTo>
                  <a:cubicBezTo>
                    <a:pt x="3372" y="7330"/>
                    <a:pt x="4792" y="5511"/>
                    <a:pt x="6212" y="3647"/>
                  </a:cubicBezTo>
                  <a:cubicBezTo>
                    <a:pt x="7389" y="2052"/>
                    <a:pt x="5542" y="1"/>
                    <a:pt x="3455" y="1"/>
                  </a:cubicBezTo>
                  <a:close/>
                </a:path>
              </a:pathLst>
            </a:custGeom>
            <a:solidFill>
              <a:srgbClr val="C8BB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7"/>
            <p:cNvSpPr/>
            <p:nvPr/>
          </p:nvSpPr>
          <p:spPr>
            <a:xfrm>
              <a:off x="4559250" y="2153700"/>
              <a:ext cx="895150" cy="554625"/>
            </a:xfrm>
            <a:custGeom>
              <a:avLst/>
              <a:gdLst/>
              <a:ahLst/>
              <a:cxnLst/>
              <a:rect l="l" t="t" r="r" b="b"/>
              <a:pathLst>
                <a:path w="35806" h="22185" extrusionOk="0">
                  <a:moveTo>
                    <a:pt x="444" y="1"/>
                  </a:moveTo>
                  <a:cubicBezTo>
                    <a:pt x="444" y="1"/>
                    <a:pt x="0" y="16062"/>
                    <a:pt x="9096" y="20232"/>
                  </a:cubicBezTo>
                  <a:cubicBezTo>
                    <a:pt x="12335" y="21696"/>
                    <a:pt x="17082" y="22185"/>
                    <a:pt x="21829" y="22185"/>
                  </a:cubicBezTo>
                  <a:cubicBezTo>
                    <a:pt x="25201" y="22185"/>
                    <a:pt x="28618" y="21963"/>
                    <a:pt x="31501" y="21652"/>
                  </a:cubicBezTo>
                  <a:cubicBezTo>
                    <a:pt x="33498" y="18458"/>
                    <a:pt x="35007" y="15174"/>
                    <a:pt x="35805" y="11847"/>
                  </a:cubicBezTo>
                  <a:lnTo>
                    <a:pt x="32566" y="3949"/>
                  </a:lnTo>
                  <a:lnTo>
                    <a:pt x="444" y="1"/>
                  </a:lnTo>
                  <a:close/>
                </a:path>
              </a:pathLst>
            </a:custGeom>
            <a:solidFill>
              <a:srgbClr val="887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7"/>
            <p:cNvSpPr/>
            <p:nvPr/>
          </p:nvSpPr>
          <p:spPr>
            <a:xfrm>
              <a:off x="4561475" y="1556350"/>
              <a:ext cx="1057075" cy="1023850"/>
            </a:xfrm>
            <a:custGeom>
              <a:avLst/>
              <a:gdLst/>
              <a:ahLst/>
              <a:cxnLst/>
              <a:rect l="l" t="t" r="r" b="b"/>
              <a:pathLst>
                <a:path w="42283" h="40954" extrusionOk="0">
                  <a:moveTo>
                    <a:pt x="23778" y="0"/>
                  </a:moveTo>
                  <a:cubicBezTo>
                    <a:pt x="14027" y="0"/>
                    <a:pt x="2205" y="5282"/>
                    <a:pt x="355" y="12714"/>
                  </a:cubicBezTo>
                  <a:cubicBezTo>
                    <a:pt x="355" y="12714"/>
                    <a:pt x="266" y="13867"/>
                    <a:pt x="222" y="15731"/>
                  </a:cubicBezTo>
                  <a:cubicBezTo>
                    <a:pt x="0" y="21676"/>
                    <a:pt x="222" y="34632"/>
                    <a:pt x="5191" y="37826"/>
                  </a:cubicBezTo>
                  <a:cubicBezTo>
                    <a:pt x="8430" y="39911"/>
                    <a:pt x="13887" y="40954"/>
                    <a:pt x="19289" y="40954"/>
                  </a:cubicBezTo>
                  <a:cubicBezTo>
                    <a:pt x="24691" y="40954"/>
                    <a:pt x="30037" y="39911"/>
                    <a:pt x="33054" y="37826"/>
                  </a:cubicBezTo>
                  <a:cubicBezTo>
                    <a:pt x="33986" y="37161"/>
                    <a:pt x="34829" y="36584"/>
                    <a:pt x="35627" y="36007"/>
                  </a:cubicBezTo>
                  <a:cubicBezTo>
                    <a:pt x="40020" y="32724"/>
                    <a:pt x="42283" y="29662"/>
                    <a:pt x="41883" y="20611"/>
                  </a:cubicBezTo>
                  <a:cubicBezTo>
                    <a:pt x="41440" y="9919"/>
                    <a:pt x="40064" y="8011"/>
                    <a:pt x="33986" y="2953"/>
                  </a:cubicBezTo>
                  <a:cubicBezTo>
                    <a:pt x="31514" y="910"/>
                    <a:pt x="27824" y="0"/>
                    <a:pt x="23778" y="0"/>
                  </a:cubicBezTo>
                  <a:close/>
                </a:path>
              </a:pathLst>
            </a:custGeom>
            <a:solidFill>
              <a:srgbClr val="988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7"/>
            <p:cNvSpPr/>
            <p:nvPr/>
          </p:nvSpPr>
          <p:spPr>
            <a:xfrm>
              <a:off x="2915775" y="2101500"/>
              <a:ext cx="64750" cy="20125"/>
            </a:xfrm>
            <a:custGeom>
              <a:avLst/>
              <a:gdLst/>
              <a:ahLst/>
              <a:cxnLst/>
              <a:rect l="l" t="t" r="r" b="b"/>
              <a:pathLst>
                <a:path w="2590" h="805" extrusionOk="0">
                  <a:moveTo>
                    <a:pt x="433" y="1"/>
                  </a:moveTo>
                  <a:cubicBezTo>
                    <a:pt x="110" y="1"/>
                    <a:pt x="1" y="493"/>
                    <a:pt x="341" y="536"/>
                  </a:cubicBezTo>
                  <a:cubicBezTo>
                    <a:pt x="918" y="624"/>
                    <a:pt x="1495" y="713"/>
                    <a:pt x="2116" y="802"/>
                  </a:cubicBezTo>
                  <a:cubicBezTo>
                    <a:pt x="2130" y="804"/>
                    <a:pt x="2144" y="804"/>
                    <a:pt x="2157" y="804"/>
                  </a:cubicBezTo>
                  <a:cubicBezTo>
                    <a:pt x="2481" y="804"/>
                    <a:pt x="2590" y="310"/>
                    <a:pt x="2249" y="225"/>
                  </a:cubicBezTo>
                  <a:cubicBezTo>
                    <a:pt x="1672" y="181"/>
                    <a:pt x="1051" y="92"/>
                    <a:pt x="474" y="3"/>
                  </a:cubicBezTo>
                  <a:cubicBezTo>
                    <a:pt x="460" y="1"/>
                    <a:pt x="446" y="1"/>
                    <a:pt x="433"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7"/>
            <p:cNvSpPr/>
            <p:nvPr/>
          </p:nvSpPr>
          <p:spPr>
            <a:xfrm>
              <a:off x="2810050" y="2251300"/>
              <a:ext cx="36625" cy="14450"/>
            </a:xfrm>
            <a:custGeom>
              <a:avLst/>
              <a:gdLst/>
              <a:ahLst/>
              <a:cxnLst/>
              <a:rect l="l" t="t" r="r" b="b"/>
              <a:pathLst>
                <a:path w="1465" h="578" extrusionOk="0">
                  <a:moveTo>
                    <a:pt x="355" y="1"/>
                  </a:moveTo>
                  <a:cubicBezTo>
                    <a:pt x="0" y="1"/>
                    <a:pt x="0" y="578"/>
                    <a:pt x="355" y="578"/>
                  </a:cubicBezTo>
                  <a:lnTo>
                    <a:pt x="1110" y="578"/>
                  </a:lnTo>
                  <a:cubicBezTo>
                    <a:pt x="1465" y="578"/>
                    <a:pt x="1465" y="1"/>
                    <a:pt x="1110"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7"/>
            <p:cNvSpPr/>
            <p:nvPr/>
          </p:nvSpPr>
          <p:spPr>
            <a:xfrm>
              <a:off x="3211525" y="2000050"/>
              <a:ext cx="78900" cy="38900"/>
            </a:xfrm>
            <a:custGeom>
              <a:avLst/>
              <a:gdLst/>
              <a:ahLst/>
              <a:cxnLst/>
              <a:rect l="l" t="t" r="r" b="b"/>
              <a:pathLst>
                <a:path w="3156" h="1556" extrusionOk="0">
                  <a:moveTo>
                    <a:pt x="470" y="1"/>
                  </a:moveTo>
                  <a:cubicBezTo>
                    <a:pt x="205" y="1"/>
                    <a:pt x="0" y="394"/>
                    <a:pt x="313" y="512"/>
                  </a:cubicBezTo>
                  <a:cubicBezTo>
                    <a:pt x="1067" y="822"/>
                    <a:pt x="1822" y="1177"/>
                    <a:pt x="2576" y="1532"/>
                  </a:cubicBezTo>
                  <a:cubicBezTo>
                    <a:pt x="2613" y="1548"/>
                    <a:pt x="2649" y="1555"/>
                    <a:pt x="2685" y="1555"/>
                  </a:cubicBezTo>
                  <a:cubicBezTo>
                    <a:pt x="2951" y="1555"/>
                    <a:pt x="3155" y="1162"/>
                    <a:pt x="2842" y="1044"/>
                  </a:cubicBezTo>
                  <a:cubicBezTo>
                    <a:pt x="2088" y="689"/>
                    <a:pt x="1334" y="334"/>
                    <a:pt x="579" y="24"/>
                  </a:cubicBezTo>
                  <a:cubicBezTo>
                    <a:pt x="543" y="8"/>
                    <a:pt x="506" y="1"/>
                    <a:pt x="470"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7"/>
            <p:cNvSpPr/>
            <p:nvPr/>
          </p:nvSpPr>
          <p:spPr>
            <a:xfrm>
              <a:off x="3162575" y="2233075"/>
              <a:ext cx="63650" cy="26525"/>
            </a:xfrm>
            <a:custGeom>
              <a:avLst/>
              <a:gdLst/>
              <a:ahLst/>
              <a:cxnLst/>
              <a:rect l="l" t="t" r="r" b="b"/>
              <a:pathLst>
                <a:path w="2546" h="1061" extrusionOk="0">
                  <a:moveTo>
                    <a:pt x="350" y="0"/>
                  </a:moveTo>
                  <a:cubicBezTo>
                    <a:pt x="75" y="0"/>
                    <a:pt x="0" y="473"/>
                    <a:pt x="319" y="552"/>
                  </a:cubicBezTo>
                  <a:cubicBezTo>
                    <a:pt x="896" y="730"/>
                    <a:pt x="1473" y="907"/>
                    <a:pt x="2049" y="1040"/>
                  </a:cubicBezTo>
                  <a:cubicBezTo>
                    <a:pt x="2086" y="1054"/>
                    <a:pt x="2120" y="1060"/>
                    <a:pt x="2153" y="1060"/>
                  </a:cubicBezTo>
                  <a:cubicBezTo>
                    <a:pt x="2435" y="1060"/>
                    <a:pt x="2545" y="588"/>
                    <a:pt x="2227" y="508"/>
                  </a:cubicBezTo>
                  <a:cubicBezTo>
                    <a:pt x="1650" y="331"/>
                    <a:pt x="1029" y="153"/>
                    <a:pt x="452" y="20"/>
                  </a:cubicBezTo>
                  <a:cubicBezTo>
                    <a:pt x="416" y="6"/>
                    <a:pt x="382" y="0"/>
                    <a:pt x="350"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7"/>
            <p:cNvSpPr/>
            <p:nvPr/>
          </p:nvSpPr>
          <p:spPr>
            <a:xfrm>
              <a:off x="2979625" y="1986800"/>
              <a:ext cx="50150" cy="26900"/>
            </a:xfrm>
            <a:custGeom>
              <a:avLst/>
              <a:gdLst/>
              <a:ahLst/>
              <a:cxnLst/>
              <a:rect l="l" t="t" r="r" b="b"/>
              <a:pathLst>
                <a:path w="2006" h="1076" extrusionOk="0">
                  <a:moveTo>
                    <a:pt x="341" y="0"/>
                  </a:moveTo>
                  <a:cubicBezTo>
                    <a:pt x="71" y="0"/>
                    <a:pt x="0" y="435"/>
                    <a:pt x="316" y="554"/>
                  </a:cubicBezTo>
                  <a:cubicBezTo>
                    <a:pt x="716" y="731"/>
                    <a:pt x="1159" y="909"/>
                    <a:pt x="1559" y="1042"/>
                  </a:cubicBezTo>
                  <a:cubicBezTo>
                    <a:pt x="1605" y="1065"/>
                    <a:pt x="1648" y="1075"/>
                    <a:pt x="1687" y="1075"/>
                  </a:cubicBezTo>
                  <a:cubicBezTo>
                    <a:pt x="1941" y="1075"/>
                    <a:pt x="2006" y="625"/>
                    <a:pt x="1736" y="509"/>
                  </a:cubicBezTo>
                  <a:cubicBezTo>
                    <a:pt x="1292" y="332"/>
                    <a:pt x="893" y="199"/>
                    <a:pt x="449" y="21"/>
                  </a:cubicBezTo>
                  <a:cubicBezTo>
                    <a:pt x="411" y="7"/>
                    <a:pt x="374" y="0"/>
                    <a:pt x="341"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7"/>
            <p:cNvSpPr/>
            <p:nvPr/>
          </p:nvSpPr>
          <p:spPr>
            <a:xfrm>
              <a:off x="2589325" y="2201400"/>
              <a:ext cx="82050" cy="26500"/>
            </a:xfrm>
            <a:custGeom>
              <a:avLst/>
              <a:gdLst/>
              <a:ahLst/>
              <a:cxnLst/>
              <a:rect l="l" t="t" r="r" b="b"/>
              <a:pathLst>
                <a:path w="3282" h="1060" extrusionOk="0">
                  <a:moveTo>
                    <a:pt x="355" y="0"/>
                  </a:moveTo>
                  <a:cubicBezTo>
                    <a:pt x="0" y="0"/>
                    <a:pt x="0" y="533"/>
                    <a:pt x="355" y="533"/>
                  </a:cubicBezTo>
                  <a:cubicBezTo>
                    <a:pt x="1154" y="533"/>
                    <a:pt x="1952" y="710"/>
                    <a:pt x="2707" y="1021"/>
                  </a:cubicBezTo>
                  <a:cubicBezTo>
                    <a:pt x="2760" y="1047"/>
                    <a:pt x="2811" y="1059"/>
                    <a:pt x="2859" y="1059"/>
                  </a:cubicBezTo>
                  <a:cubicBezTo>
                    <a:pt x="3128" y="1059"/>
                    <a:pt x="3281" y="684"/>
                    <a:pt x="3017" y="533"/>
                  </a:cubicBezTo>
                  <a:cubicBezTo>
                    <a:pt x="2174" y="178"/>
                    <a:pt x="1287" y="0"/>
                    <a:pt x="355"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7"/>
            <p:cNvSpPr/>
            <p:nvPr/>
          </p:nvSpPr>
          <p:spPr>
            <a:xfrm>
              <a:off x="3104050" y="2101725"/>
              <a:ext cx="52825" cy="32250"/>
            </a:xfrm>
            <a:custGeom>
              <a:avLst/>
              <a:gdLst/>
              <a:ahLst/>
              <a:cxnLst/>
              <a:rect l="l" t="t" r="r" b="b"/>
              <a:pathLst>
                <a:path w="2113" h="1290" extrusionOk="0">
                  <a:moveTo>
                    <a:pt x="437" y="0"/>
                  </a:moveTo>
                  <a:cubicBezTo>
                    <a:pt x="185" y="0"/>
                    <a:pt x="0" y="376"/>
                    <a:pt x="264" y="527"/>
                  </a:cubicBezTo>
                  <a:cubicBezTo>
                    <a:pt x="708" y="748"/>
                    <a:pt x="1107" y="1015"/>
                    <a:pt x="1551" y="1237"/>
                  </a:cubicBezTo>
                  <a:cubicBezTo>
                    <a:pt x="1603" y="1274"/>
                    <a:pt x="1655" y="1290"/>
                    <a:pt x="1704" y="1290"/>
                  </a:cubicBezTo>
                  <a:cubicBezTo>
                    <a:pt x="1947" y="1290"/>
                    <a:pt x="2112" y="896"/>
                    <a:pt x="1817" y="748"/>
                  </a:cubicBezTo>
                  <a:cubicBezTo>
                    <a:pt x="1418" y="527"/>
                    <a:pt x="974" y="260"/>
                    <a:pt x="575" y="39"/>
                  </a:cubicBezTo>
                  <a:cubicBezTo>
                    <a:pt x="528" y="12"/>
                    <a:pt x="482" y="0"/>
                    <a:pt x="437"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7"/>
            <p:cNvSpPr/>
            <p:nvPr/>
          </p:nvSpPr>
          <p:spPr>
            <a:xfrm>
              <a:off x="2959850" y="2232600"/>
              <a:ext cx="63200" cy="27600"/>
            </a:xfrm>
            <a:custGeom>
              <a:avLst/>
              <a:gdLst/>
              <a:ahLst/>
              <a:cxnLst/>
              <a:rect l="l" t="t" r="r" b="b"/>
              <a:pathLst>
                <a:path w="2528" h="1104" extrusionOk="0">
                  <a:moveTo>
                    <a:pt x="437" y="1"/>
                  </a:moveTo>
                  <a:cubicBezTo>
                    <a:pt x="185" y="1"/>
                    <a:pt x="0" y="376"/>
                    <a:pt x="264" y="527"/>
                  </a:cubicBezTo>
                  <a:cubicBezTo>
                    <a:pt x="841" y="882"/>
                    <a:pt x="1507" y="1104"/>
                    <a:pt x="2172" y="1104"/>
                  </a:cubicBezTo>
                  <a:cubicBezTo>
                    <a:pt x="2527" y="1104"/>
                    <a:pt x="2527" y="527"/>
                    <a:pt x="2172" y="527"/>
                  </a:cubicBezTo>
                  <a:cubicBezTo>
                    <a:pt x="1595" y="527"/>
                    <a:pt x="1063" y="350"/>
                    <a:pt x="575" y="39"/>
                  </a:cubicBezTo>
                  <a:cubicBezTo>
                    <a:pt x="528" y="12"/>
                    <a:pt x="482" y="1"/>
                    <a:pt x="437"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7"/>
            <p:cNvSpPr/>
            <p:nvPr/>
          </p:nvSpPr>
          <p:spPr>
            <a:xfrm>
              <a:off x="2821200" y="1993025"/>
              <a:ext cx="51425" cy="21325"/>
            </a:xfrm>
            <a:custGeom>
              <a:avLst/>
              <a:gdLst/>
              <a:ahLst/>
              <a:cxnLst/>
              <a:rect l="l" t="t" r="r" b="b"/>
              <a:pathLst>
                <a:path w="2057" h="853" extrusionOk="0">
                  <a:moveTo>
                    <a:pt x="396" y="0"/>
                  </a:moveTo>
                  <a:cubicBezTo>
                    <a:pt x="153" y="0"/>
                    <a:pt x="0" y="376"/>
                    <a:pt x="264" y="527"/>
                  </a:cubicBezTo>
                  <a:cubicBezTo>
                    <a:pt x="575" y="744"/>
                    <a:pt x="929" y="853"/>
                    <a:pt x="1281" y="853"/>
                  </a:cubicBezTo>
                  <a:cubicBezTo>
                    <a:pt x="1432" y="853"/>
                    <a:pt x="1582" y="833"/>
                    <a:pt x="1729" y="793"/>
                  </a:cubicBezTo>
                  <a:cubicBezTo>
                    <a:pt x="2056" y="711"/>
                    <a:pt x="1968" y="250"/>
                    <a:pt x="1673" y="250"/>
                  </a:cubicBezTo>
                  <a:cubicBezTo>
                    <a:pt x="1648" y="250"/>
                    <a:pt x="1623" y="254"/>
                    <a:pt x="1595" y="260"/>
                  </a:cubicBezTo>
                  <a:cubicBezTo>
                    <a:pt x="1492" y="283"/>
                    <a:pt x="1392" y="294"/>
                    <a:pt x="1295" y="294"/>
                  </a:cubicBezTo>
                  <a:cubicBezTo>
                    <a:pt x="1016" y="294"/>
                    <a:pt x="761" y="203"/>
                    <a:pt x="531" y="39"/>
                  </a:cubicBezTo>
                  <a:cubicBezTo>
                    <a:pt x="484" y="12"/>
                    <a:pt x="439" y="0"/>
                    <a:pt x="396"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7"/>
            <p:cNvSpPr/>
            <p:nvPr/>
          </p:nvSpPr>
          <p:spPr>
            <a:xfrm>
              <a:off x="2563800" y="2415475"/>
              <a:ext cx="43300" cy="14450"/>
            </a:xfrm>
            <a:custGeom>
              <a:avLst/>
              <a:gdLst/>
              <a:ahLst/>
              <a:cxnLst/>
              <a:rect l="l" t="t" r="r" b="b"/>
              <a:pathLst>
                <a:path w="1732" h="578" extrusionOk="0">
                  <a:moveTo>
                    <a:pt x="356" y="0"/>
                  </a:moveTo>
                  <a:cubicBezTo>
                    <a:pt x="1" y="0"/>
                    <a:pt x="1" y="577"/>
                    <a:pt x="356" y="577"/>
                  </a:cubicBezTo>
                  <a:lnTo>
                    <a:pt x="1376" y="577"/>
                  </a:lnTo>
                  <a:cubicBezTo>
                    <a:pt x="1731" y="577"/>
                    <a:pt x="1731" y="0"/>
                    <a:pt x="1376"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7"/>
            <p:cNvSpPr/>
            <p:nvPr/>
          </p:nvSpPr>
          <p:spPr>
            <a:xfrm>
              <a:off x="2954250" y="2396625"/>
              <a:ext cx="44400" cy="14425"/>
            </a:xfrm>
            <a:custGeom>
              <a:avLst/>
              <a:gdLst/>
              <a:ahLst/>
              <a:cxnLst/>
              <a:rect l="l" t="t" r="r" b="b"/>
              <a:pathLst>
                <a:path w="1776" h="577" extrusionOk="0">
                  <a:moveTo>
                    <a:pt x="400" y="0"/>
                  </a:moveTo>
                  <a:cubicBezTo>
                    <a:pt x="0" y="0"/>
                    <a:pt x="0" y="577"/>
                    <a:pt x="400" y="577"/>
                  </a:cubicBezTo>
                  <a:lnTo>
                    <a:pt x="1376" y="577"/>
                  </a:lnTo>
                  <a:cubicBezTo>
                    <a:pt x="1775" y="577"/>
                    <a:pt x="1775" y="0"/>
                    <a:pt x="1376"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7"/>
            <p:cNvSpPr/>
            <p:nvPr/>
          </p:nvSpPr>
          <p:spPr>
            <a:xfrm>
              <a:off x="3484000" y="2201150"/>
              <a:ext cx="45275" cy="20475"/>
            </a:xfrm>
            <a:custGeom>
              <a:avLst/>
              <a:gdLst/>
              <a:ahLst/>
              <a:cxnLst/>
              <a:rect l="l" t="t" r="r" b="b"/>
              <a:pathLst>
                <a:path w="1811" h="819" extrusionOk="0">
                  <a:moveTo>
                    <a:pt x="384" y="0"/>
                  </a:moveTo>
                  <a:cubicBezTo>
                    <a:pt x="89" y="0"/>
                    <a:pt x="1" y="461"/>
                    <a:pt x="329" y="543"/>
                  </a:cubicBezTo>
                  <a:cubicBezTo>
                    <a:pt x="639" y="631"/>
                    <a:pt x="994" y="720"/>
                    <a:pt x="1305" y="809"/>
                  </a:cubicBezTo>
                  <a:cubicBezTo>
                    <a:pt x="1332" y="816"/>
                    <a:pt x="1358" y="819"/>
                    <a:pt x="1383" y="819"/>
                  </a:cubicBezTo>
                  <a:cubicBezTo>
                    <a:pt x="1684" y="819"/>
                    <a:pt x="1810" y="359"/>
                    <a:pt x="1482" y="277"/>
                  </a:cubicBezTo>
                  <a:cubicBezTo>
                    <a:pt x="1127" y="188"/>
                    <a:pt x="817" y="99"/>
                    <a:pt x="462" y="10"/>
                  </a:cubicBezTo>
                  <a:cubicBezTo>
                    <a:pt x="435" y="4"/>
                    <a:pt x="409" y="0"/>
                    <a:pt x="384"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7"/>
            <p:cNvSpPr/>
            <p:nvPr/>
          </p:nvSpPr>
          <p:spPr>
            <a:xfrm>
              <a:off x="2695600" y="2507050"/>
              <a:ext cx="38150" cy="20975"/>
            </a:xfrm>
            <a:custGeom>
              <a:avLst/>
              <a:gdLst/>
              <a:ahLst/>
              <a:cxnLst/>
              <a:rect l="l" t="t" r="r" b="b"/>
              <a:pathLst>
                <a:path w="1526" h="839" extrusionOk="0">
                  <a:moveTo>
                    <a:pt x="1175" y="0"/>
                  </a:moveTo>
                  <a:cubicBezTo>
                    <a:pt x="1144" y="0"/>
                    <a:pt x="1110" y="6"/>
                    <a:pt x="1073" y="20"/>
                  </a:cubicBezTo>
                  <a:cubicBezTo>
                    <a:pt x="807" y="109"/>
                    <a:pt x="541" y="197"/>
                    <a:pt x="319" y="286"/>
                  </a:cubicBezTo>
                  <a:cubicBezTo>
                    <a:pt x="1" y="366"/>
                    <a:pt x="75" y="838"/>
                    <a:pt x="350" y="838"/>
                  </a:cubicBezTo>
                  <a:cubicBezTo>
                    <a:pt x="382" y="838"/>
                    <a:pt x="416" y="832"/>
                    <a:pt x="452" y="819"/>
                  </a:cubicBezTo>
                  <a:cubicBezTo>
                    <a:pt x="719" y="730"/>
                    <a:pt x="985" y="641"/>
                    <a:pt x="1207" y="552"/>
                  </a:cubicBezTo>
                  <a:cubicBezTo>
                    <a:pt x="1525" y="473"/>
                    <a:pt x="1451" y="0"/>
                    <a:pt x="1175"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7"/>
            <p:cNvSpPr/>
            <p:nvPr/>
          </p:nvSpPr>
          <p:spPr>
            <a:xfrm>
              <a:off x="3439600" y="2043650"/>
              <a:ext cx="52000" cy="20450"/>
            </a:xfrm>
            <a:custGeom>
              <a:avLst/>
              <a:gdLst/>
              <a:ahLst/>
              <a:cxnLst/>
              <a:rect l="l" t="t" r="r" b="b"/>
              <a:pathLst>
                <a:path w="2080" h="818" extrusionOk="0">
                  <a:moveTo>
                    <a:pt x="391" y="1"/>
                  </a:moveTo>
                  <a:cubicBezTo>
                    <a:pt x="92" y="1"/>
                    <a:pt x="0" y="501"/>
                    <a:pt x="330" y="543"/>
                  </a:cubicBezTo>
                  <a:cubicBezTo>
                    <a:pt x="729" y="631"/>
                    <a:pt x="1173" y="720"/>
                    <a:pt x="1572" y="809"/>
                  </a:cubicBezTo>
                  <a:cubicBezTo>
                    <a:pt x="1598" y="815"/>
                    <a:pt x="1622" y="818"/>
                    <a:pt x="1645" y="818"/>
                  </a:cubicBezTo>
                  <a:cubicBezTo>
                    <a:pt x="1950" y="818"/>
                    <a:pt x="2079" y="318"/>
                    <a:pt x="1750" y="276"/>
                  </a:cubicBezTo>
                  <a:cubicBezTo>
                    <a:pt x="1306" y="188"/>
                    <a:pt x="907" y="99"/>
                    <a:pt x="463" y="10"/>
                  </a:cubicBezTo>
                  <a:cubicBezTo>
                    <a:pt x="438" y="4"/>
                    <a:pt x="414" y="1"/>
                    <a:pt x="391"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7"/>
            <p:cNvSpPr/>
            <p:nvPr/>
          </p:nvSpPr>
          <p:spPr>
            <a:xfrm>
              <a:off x="3421225" y="2353300"/>
              <a:ext cx="68775" cy="21225"/>
            </a:xfrm>
            <a:custGeom>
              <a:avLst/>
              <a:gdLst/>
              <a:ahLst/>
              <a:cxnLst/>
              <a:rect l="l" t="t" r="r" b="b"/>
              <a:pathLst>
                <a:path w="2751" h="849" extrusionOk="0">
                  <a:moveTo>
                    <a:pt x="317" y="0"/>
                  </a:moveTo>
                  <a:cubicBezTo>
                    <a:pt x="1" y="0"/>
                    <a:pt x="13" y="537"/>
                    <a:pt x="355" y="580"/>
                  </a:cubicBezTo>
                  <a:cubicBezTo>
                    <a:pt x="1065" y="668"/>
                    <a:pt x="1730" y="757"/>
                    <a:pt x="2396" y="846"/>
                  </a:cubicBezTo>
                  <a:cubicBezTo>
                    <a:pt x="2409" y="847"/>
                    <a:pt x="2422" y="848"/>
                    <a:pt x="2434" y="848"/>
                  </a:cubicBezTo>
                  <a:cubicBezTo>
                    <a:pt x="2750" y="848"/>
                    <a:pt x="2738" y="312"/>
                    <a:pt x="2396" y="269"/>
                  </a:cubicBezTo>
                  <a:cubicBezTo>
                    <a:pt x="1730" y="180"/>
                    <a:pt x="1065" y="91"/>
                    <a:pt x="355" y="3"/>
                  </a:cubicBezTo>
                  <a:cubicBezTo>
                    <a:pt x="342" y="1"/>
                    <a:pt x="329" y="0"/>
                    <a:pt x="317"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7"/>
            <p:cNvSpPr/>
            <p:nvPr/>
          </p:nvSpPr>
          <p:spPr>
            <a:xfrm>
              <a:off x="3345350" y="2137925"/>
              <a:ext cx="38325" cy="20775"/>
            </a:xfrm>
            <a:custGeom>
              <a:avLst/>
              <a:gdLst/>
              <a:ahLst/>
              <a:cxnLst/>
              <a:rect l="l" t="t" r="r" b="b"/>
              <a:pathLst>
                <a:path w="1533" h="831" extrusionOk="0">
                  <a:moveTo>
                    <a:pt x="385" y="0"/>
                  </a:moveTo>
                  <a:cubicBezTo>
                    <a:pt x="89" y="0"/>
                    <a:pt x="1" y="464"/>
                    <a:pt x="329" y="587"/>
                  </a:cubicBezTo>
                  <a:cubicBezTo>
                    <a:pt x="551" y="632"/>
                    <a:pt x="817" y="720"/>
                    <a:pt x="1083" y="809"/>
                  </a:cubicBezTo>
                  <a:cubicBezTo>
                    <a:pt x="1117" y="824"/>
                    <a:pt x="1149" y="830"/>
                    <a:pt x="1180" y="830"/>
                  </a:cubicBezTo>
                  <a:cubicBezTo>
                    <a:pt x="1426" y="830"/>
                    <a:pt x="1532" y="395"/>
                    <a:pt x="1216" y="277"/>
                  </a:cubicBezTo>
                  <a:cubicBezTo>
                    <a:pt x="950" y="188"/>
                    <a:pt x="728" y="99"/>
                    <a:pt x="462" y="10"/>
                  </a:cubicBezTo>
                  <a:cubicBezTo>
                    <a:pt x="435" y="4"/>
                    <a:pt x="409" y="0"/>
                    <a:pt x="385"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7"/>
            <p:cNvSpPr/>
            <p:nvPr/>
          </p:nvSpPr>
          <p:spPr>
            <a:xfrm>
              <a:off x="3969425" y="2106600"/>
              <a:ext cx="32600" cy="27125"/>
            </a:xfrm>
            <a:custGeom>
              <a:avLst/>
              <a:gdLst/>
              <a:ahLst/>
              <a:cxnLst/>
              <a:rect l="l" t="t" r="r" b="b"/>
              <a:pathLst>
                <a:path w="1304" h="1085" extrusionOk="0">
                  <a:moveTo>
                    <a:pt x="437" y="0"/>
                  </a:moveTo>
                  <a:cubicBezTo>
                    <a:pt x="209" y="0"/>
                    <a:pt x="0" y="289"/>
                    <a:pt x="212" y="465"/>
                  </a:cubicBezTo>
                  <a:cubicBezTo>
                    <a:pt x="345" y="642"/>
                    <a:pt x="522" y="820"/>
                    <a:pt x="700" y="997"/>
                  </a:cubicBezTo>
                  <a:cubicBezTo>
                    <a:pt x="762" y="1059"/>
                    <a:pt x="831" y="1085"/>
                    <a:pt x="897" y="1085"/>
                  </a:cubicBezTo>
                  <a:cubicBezTo>
                    <a:pt x="1116" y="1085"/>
                    <a:pt x="1303" y="802"/>
                    <a:pt x="1099" y="598"/>
                  </a:cubicBezTo>
                  <a:cubicBezTo>
                    <a:pt x="921" y="420"/>
                    <a:pt x="788" y="243"/>
                    <a:pt x="611" y="65"/>
                  </a:cubicBezTo>
                  <a:cubicBezTo>
                    <a:pt x="556" y="20"/>
                    <a:pt x="496" y="0"/>
                    <a:pt x="437"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7"/>
            <p:cNvSpPr/>
            <p:nvPr/>
          </p:nvSpPr>
          <p:spPr>
            <a:xfrm>
              <a:off x="3603175" y="2491425"/>
              <a:ext cx="33450" cy="20425"/>
            </a:xfrm>
            <a:custGeom>
              <a:avLst/>
              <a:gdLst/>
              <a:ahLst/>
              <a:cxnLst/>
              <a:rect l="l" t="t" r="r" b="b"/>
              <a:pathLst>
                <a:path w="1338" h="817" extrusionOk="0">
                  <a:moveTo>
                    <a:pt x="904" y="1"/>
                  </a:moveTo>
                  <a:cubicBezTo>
                    <a:pt x="870" y="1"/>
                    <a:pt x="834" y="8"/>
                    <a:pt x="797" y="24"/>
                  </a:cubicBezTo>
                  <a:cubicBezTo>
                    <a:pt x="620" y="112"/>
                    <a:pt x="442" y="201"/>
                    <a:pt x="265" y="290"/>
                  </a:cubicBezTo>
                  <a:cubicBezTo>
                    <a:pt x="1" y="441"/>
                    <a:pt x="153" y="816"/>
                    <a:pt x="423" y="816"/>
                  </a:cubicBezTo>
                  <a:cubicBezTo>
                    <a:pt x="471" y="816"/>
                    <a:pt x="522" y="805"/>
                    <a:pt x="575" y="778"/>
                  </a:cubicBezTo>
                  <a:cubicBezTo>
                    <a:pt x="708" y="689"/>
                    <a:pt x="886" y="601"/>
                    <a:pt x="1063" y="512"/>
                  </a:cubicBezTo>
                  <a:cubicBezTo>
                    <a:pt x="1337" y="394"/>
                    <a:pt x="1162" y="1"/>
                    <a:pt x="904"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7"/>
            <p:cNvSpPr/>
            <p:nvPr/>
          </p:nvSpPr>
          <p:spPr>
            <a:xfrm>
              <a:off x="4056725" y="2251850"/>
              <a:ext cx="34250" cy="20400"/>
            </a:xfrm>
            <a:custGeom>
              <a:avLst/>
              <a:gdLst/>
              <a:ahLst/>
              <a:cxnLst/>
              <a:rect l="l" t="t" r="r" b="b"/>
              <a:pathLst>
                <a:path w="1370" h="816" extrusionOk="0">
                  <a:moveTo>
                    <a:pt x="471" y="0"/>
                  </a:moveTo>
                  <a:cubicBezTo>
                    <a:pt x="205" y="0"/>
                    <a:pt x="0" y="394"/>
                    <a:pt x="313" y="511"/>
                  </a:cubicBezTo>
                  <a:cubicBezTo>
                    <a:pt x="447" y="600"/>
                    <a:pt x="624" y="689"/>
                    <a:pt x="801" y="778"/>
                  </a:cubicBezTo>
                  <a:cubicBezTo>
                    <a:pt x="848" y="804"/>
                    <a:pt x="894" y="816"/>
                    <a:pt x="939" y="816"/>
                  </a:cubicBezTo>
                  <a:cubicBezTo>
                    <a:pt x="1190" y="816"/>
                    <a:pt x="1369" y="440"/>
                    <a:pt x="1068" y="289"/>
                  </a:cubicBezTo>
                  <a:cubicBezTo>
                    <a:pt x="935" y="201"/>
                    <a:pt x="757" y="112"/>
                    <a:pt x="580" y="23"/>
                  </a:cubicBezTo>
                  <a:cubicBezTo>
                    <a:pt x="543" y="8"/>
                    <a:pt x="506" y="0"/>
                    <a:pt x="471"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7"/>
            <p:cNvSpPr/>
            <p:nvPr/>
          </p:nvSpPr>
          <p:spPr>
            <a:xfrm>
              <a:off x="3913700" y="2478700"/>
              <a:ext cx="36625" cy="14450"/>
            </a:xfrm>
            <a:custGeom>
              <a:avLst/>
              <a:gdLst/>
              <a:ahLst/>
              <a:cxnLst/>
              <a:rect l="l" t="t" r="r" b="b"/>
              <a:pathLst>
                <a:path w="1465" h="578" extrusionOk="0">
                  <a:moveTo>
                    <a:pt x="355" y="0"/>
                  </a:moveTo>
                  <a:cubicBezTo>
                    <a:pt x="0" y="0"/>
                    <a:pt x="0" y="577"/>
                    <a:pt x="355" y="577"/>
                  </a:cubicBezTo>
                  <a:lnTo>
                    <a:pt x="1110" y="577"/>
                  </a:lnTo>
                  <a:cubicBezTo>
                    <a:pt x="1465" y="577"/>
                    <a:pt x="1465" y="0"/>
                    <a:pt x="1110"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7"/>
            <p:cNvSpPr/>
            <p:nvPr/>
          </p:nvSpPr>
          <p:spPr>
            <a:xfrm>
              <a:off x="4045500" y="2383925"/>
              <a:ext cx="38125" cy="20975"/>
            </a:xfrm>
            <a:custGeom>
              <a:avLst/>
              <a:gdLst/>
              <a:ahLst/>
              <a:cxnLst/>
              <a:rect l="l" t="t" r="r" b="b"/>
              <a:pathLst>
                <a:path w="1525" h="839" extrusionOk="0">
                  <a:moveTo>
                    <a:pt x="1175" y="0"/>
                  </a:moveTo>
                  <a:cubicBezTo>
                    <a:pt x="1144" y="0"/>
                    <a:pt x="1109" y="6"/>
                    <a:pt x="1073" y="20"/>
                  </a:cubicBezTo>
                  <a:cubicBezTo>
                    <a:pt x="807" y="109"/>
                    <a:pt x="541" y="198"/>
                    <a:pt x="319" y="286"/>
                  </a:cubicBezTo>
                  <a:cubicBezTo>
                    <a:pt x="0" y="366"/>
                    <a:pt x="75" y="839"/>
                    <a:pt x="350" y="839"/>
                  </a:cubicBezTo>
                  <a:cubicBezTo>
                    <a:pt x="381" y="839"/>
                    <a:pt x="415" y="832"/>
                    <a:pt x="452" y="819"/>
                  </a:cubicBezTo>
                  <a:cubicBezTo>
                    <a:pt x="718" y="730"/>
                    <a:pt x="984" y="641"/>
                    <a:pt x="1206" y="552"/>
                  </a:cubicBezTo>
                  <a:cubicBezTo>
                    <a:pt x="1525" y="473"/>
                    <a:pt x="1450" y="0"/>
                    <a:pt x="1175"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7"/>
            <p:cNvSpPr/>
            <p:nvPr/>
          </p:nvSpPr>
          <p:spPr>
            <a:xfrm>
              <a:off x="3930550" y="2258125"/>
              <a:ext cx="34375" cy="20400"/>
            </a:xfrm>
            <a:custGeom>
              <a:avLst/>
              <a:gdLst/>
              <a:ahLst/>
              <a:cxnLst/>
              <a:rect l="l" t="t" r="r" b="b"/>
              <a:pathLst>
                <a:path w="1375" h="816" extrusionOk="0">
                  <a:moveTo>
                    <a:pt x="431" y="0"/>
                  </a:moveTo>
                  <a:cubicBezTo>
                    <a:pt x="180" y="0"/>
                    <a:pt x="1" y="376"/>
                    <a:pt x="302" y="527"/>
                  </a:cubicBezTo>
                  <a:cubicBezTo>
                    <a:pt x="480" y="615"/>
                    <a:pt x="613" y="704"/>
                    <a:pt x="791" y="793"/>
                  </a:cubicBezTo>
                  <a:cubicBezTo>
                    <a:pt x="832" y="808"/>
                    <a:pt x="873" y="816"/>
                    <a:pt x="912" y="816"/>
                  </a:cubicBezTo>
                  <a:cubicBezTo>
                    <a:pt x="1200" y="816"/>
                    <a:pt x="1375" y="422"/>
                    <a:pt x="1101" y="305"/>
                  </a:cubicBezTo>
                  <a:cubicBezTo>
                    <a:pt x="924" y="216"/>
                    <a:pt x="746" y="127"/>
                    <a:pt x="569" y="38"/>
                  </a:cubicBezTo>
                  <a:cubicBezTo>
                    <a:pt x="522" y="12"/>
                    <a:pt x="476" y="0"/>
                    <a:pt x="431"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7"/>
            <p:cNvSpPr/>
            <p:nvPr/>
          </p:nvSpPr>
          <p:spPr>
            <a:xfrm>
              <a:off x="3745350" y="2095525"/>
              <a:ext cx="32625" cy="27125"/>
            </a:xfrm>
            <a:custGeom>
              <a:avLst/>
              <a:gdLst/>
              <a:ahLst/>
              <a:cxnLst/>
              <a:rect l="l" t="t" r="r" b="b"/>
              <a:pathLst>
                <a:path w="1305" h="1085" extrusionOk="0">
                  <a:moveTo>
                    <a:pt x="439" y="0"/>
                  </a:moveTo>
                  <a:cubicBezTo>
                    <a:pt x="210" y="0"/>
                    <a:pt x="0" y="296"/>
                    <a:pt x="212" y="508"/>
                  </a:cubicBezTo>
                  <a:cubicBezTo>
                    <a:pt x="390" y="642"/>
                    <a:pt x="523" y="819"/>
                    <a:pt x="700" y="996"/>
                  </a:cubicBezTo>
                  <a:cubicBezTo>
                    <a:pt x="762" y="1058"/>
                    <a:pt x="831" y="1084"/>
                    <a:pt x="898" y="1084"/>
                  </a:cubicBezTo>
                  <a:cubicBezTo>
                    <a:pt x="1116" y="1084"/>
                    <a:pt x="1304" y="802"/>
                    <a:pt x="1100" y="597"/>
                  </a:cubicBezTo>
                  <a:cubicBezTo>
                    <a:pt x="922" y="420"/>
                    <a:pt x="789" y="242"/>
                    <a:pt x="612" y="65"/>
                  </a:cubicBezTo>
                  <a:cubicBezTo>
                    <a:pt x="557" y="20"/>
                    <a:pt x="498" y="0"/>
                    <a:pt x="439"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7"/>
            <p:cNvSpPr/>
            <p:nvPr/>
          </p:nvSpPr>
          <p:spPr>
            <a:xfrm>
              <a:off x="3832675" y="2240750"/>
              <a:ext cx="34400" cy="20425"/>
            </a:xfrm>
            <a:custGeom>
              <a:avLst/>
              <a:gdLst/>
              <a:ahLst/>
              <a:cxnLst/>
              <a:rect l="l" t="t" r="r" b="b"/>
              <a:pathLst>
                <a:path w="1376" h="817" extrusionOk="0">
                  <a:moveTo>
                    <a:pt x="470" y="1"/>
                  </a:moveTo>
                  <a:cubicBezTo>
                    <a:pt x="205" y="1"/>
                    <a:pt x="0" y="394"/>
                    <a:pt x="313" y="512"/>
                  </a:cubicBezTo>
                  <a:cubicBezTo>
                    <a:pt x="491" y="600"/>
                    <a:pt x="624" y="689"/>
                    <a:pt x="801" y="778"/>
                  </a:cubicBezTo>
                  <a:cubicBezTo>
                    <a:pt x="848" y="804"/>
                    <a:pt x="894" y="816"/>
                    <a:pt x="939" y="816"/>
                  </a:cubicBezTo>
                  <a:cubicBezTo>
                    <a:pt x="1191" y="816"/>
                    <a:pt x="1376" y="441"/>
                    <a:pt x="1112" y="290"/>
                  </a:cubicBezTo>
                  <a:cubicBezTo>
                    <a:pt x="934" y="201"/>
                    <a:pt x="757" y="112"/>
                    <a:pt x="579" y="24"/>
                  </a:cubicBezTo>
                  <a:cubicBezTo>
                    <a:pt x="543" y="8"/>
                    <a:pt x="506" y="1"/>
                    <a:pt x="470"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7"/>
            <p:cNvSpPr/>
            <p:nvPr/>
          </p:nvSpPr>
          <p:spPr>
            <a:xfrm>
              <a:off x="3689650" y="2467600"/>
              <a:ext cx="36625" cy="14450"/>
            </a:xfrm>
            <a:custGeom>
              <a:avLst/>
              <a:gdLst/>
              <a:ahLst/>
              <a:cxnLst/>
              <a:rect l="l" t="t" r="r" b="b"/>
              <a:pathLst>
                <a:path w="1465" h="578" extrusionOk="0">
                  <a:moveTo>
                    <a:pt x="355" y="1"/>
                  </a:moveTo>
                  <a:cubicBezTo>
                    <a:pt x="0" y="1"/>
                    <a:pt x="0" y="577"/>
                    <a:pt x="355" y="577"/>
                  </a:cubicBezTo>
                  <a:lnTo>
                    <a:pt x="1109" y="577"/>
                  </a:lnTo>
                  <a:cubicBezTo>
                    <a:pt x="1464" y="577"/>
                    <a:pt x="1464" y="1"/>
                    <a:pt x="1109"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7"/>
            <p:cNvSpPr/>
            <p:nvPr/>
          </p:nvSpPr>
          <p:spPr>
            <a:xfrm>
              <a:off x="3434525" y="2695000"/>
              <a:ext cx="36625" cy="14425"/>
            </a:xfrm>
            <a:custGeom>
              <a:avLst/>
              <a:gdLst/>
              <a:ahLst/>
              <a:cxnLst/>
              <a:rect l="l" t="t" r="r" b="b"/>
              <a:pathLst>
                <a:path w="1465" h="577" extrusionOk="0">
                  <a:moveTo>
                    <a:pt x="355" y="0"/>
                  </a:moveTo>
                  <a:cubicBezTo>
                    <a:pt x="1" y="0"/>
                    <a:pt x="1" y="577"/>
                    <a:pt x="355" y="577"/>
                  </a:cubicBezTo>
                  <a:lnTo>
                    <a:pt x="1110" y="577"/>
                  </a:lnTo>
                  <a:cubicBezTo>
                    <a:pt x="1465" y="577"/>
                    <a:pt x="1465" y="0"/>
                    <a:pt x="1110"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7"/>
            <p:cNvSpPr/>
            <p:nvPr/>
          </p:nvSpPr>
          <p:spPr>
            <a:xfrm>
              <a:off x="3821425" y="2372825"/>
              <a:ext cx="38150" cy="20975"/>
            </a:xfrm>
            <a:custGeom>
              <a:avLst/>
              <a:gdLst/>
              <a:ahLst/>
              <a:cxnLst/>
              <a:rect l="l" t="t" r="r" b="b"/>
              <a:pathLst>
                <a:path w="1526" h="839" extrusionOk="0">
                  <a:moveTo>
                    <a:pt x="1176" y="1"/>
                  </a:moveTo>
                  <a:cubicBezTo>
                    <a:pt x="1144" y="1"/>
                    <a:pt x="1110" y="7"/>
                    <a:pt x="1074" y="20"/>
                  </a:cubicBezTo>
                  <a:cubicBezTo>
                    <a:pt x="807" y="109"/>
                    <a:pt x="586" y="198"/>
                    <a:pt x="319" y="287"/>
                  </a:cubicBezTo>
                  <a:cubicBezTo>
                    <a:pt x="1" y="366"/>
                    <a:pt x="75" y="839"/>
                    <a:pt x="351" y="839"/>
                  </a:cubicBezTo>
                  <a:cubicBezTo>
                    <a:pt x="382" y="839"/>
                    <a:pt x="416" y="833"/>
                    <a:pt x="453" y="819"/>
                  </a:cubicBezTo>
                  <a:cubicBezTo>
                    <a:pt x="719" y="730"/>
                    <a:pt x="985" y="642"/>
                    <a:pt x="1207" y="553"/>
                  </a:cubicBezTo>
                  <a:cubicBezTo>
                    <a:pt x="1525" y="473"/>
                    <a:pt x="1451" y="1"/>
                    <a:pt x="1176"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7"/>
            <p:cNvSpPr/>
            <p:nvPr/>
          </p:nvSpPr>
          <p:spPr>
            <a:xfrm>
              <a:off x="3631075" y="2133900"/>
              <a:ext cx="34125" cy="19675"/>
            </a:xfrm>
            <a:custGeom>
              <a:avLst/>
              <a:gdLst/>
              <a:ahLst/>
              <a:cxnLst/>
              <a:rect l="l" t="t" r="r" b="b"/>
              <a:pathLst>
                <a:path w="1365" h="787" extrusionOk="0">
                  <a:moveTo>
                    <a:pt x="431" y="0"/>
                  </a:moveTo>
                  <a:cubicBezTo>
                    <a:pt x="180" y="0"/>
                    <a:pt x="0" y="375"/>
                    <a:pt x="302" y="526"/>
                  </a:cubicBezTo>
                  <a:cubicBezTo>
                    <a:pt x="480" y="615"/>
                    <a:pt x="613" y="659"/>
                    <a:pt x="790" y="748"/>
                  </a:cubicBezTo>
                  <a:cubicBezTo>
                    <a:pt x="837" y="775"/>
                    <a:pt x="883" y="786"/>
                    <a:pt x="928" y="786"/>
                  </a:cubicBezTo>
                  <a:cubicBezTo>
                    <a:pt x="1180" y="786"/>
                    <a:pt x="1365" y="411"/>
                    <a:pt x="1101" y="260"/>
                  </a:cubicBezTo>
                  <a:cubicBezTo>
                    <a:pt x="923" y="171"/>
                    <a:pt x="746" y="127"/>
                    <a:pt x="568" y="38"/>
                  </a:cubicBezTo>
                  <a:cubicBezTo>
                    <a:pt x="522" y="12"/>
                    <a:pt x="475" y="0"/>
                    <a:pt x="431"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7"/>
            <p:cNvSpPr/>
            <p:nvPr/>
          </p:nvSpPr>
          <p:spPr>
            <a:xfrm>
              <a:off x="2897200" y="2550300"/>
              <a:ext cx="65025" cy="19425"/>
            </a:xfrm>
            <a:custGeom>
              <a:avLst/>
              <a:gdLst/>
              <a:ahLst/>
              <a:cxnLst/>
              <a:rect l="l" t="t" r="r" b="b"/>
              <a:pathLst>
                <a:path w="2601" h="777" extrusionOk="0">
                  <a:moveTo>
                    <a:pt x="2208" y="0"/>
                  </a:moveTo>
                  <a:cubicBezTo>
                    <a:pt x="2176" y="0"/>
                    <a:pt x="2141" y="7"/>
                    <a:pt x="2105" y="20"/>
                  </a:cubicBezTo>
                  <a:cubicBezTo>
                    <a:pt x="1772" y="159"/>
                    <a:pt x="1439" y="228"/>
                    <a:pt x="1096" y="228"/>
                  </a:cubicBezTo>
                  <a:cubicBezTo>
                    <a:pt x="890" y="228"/>
                    <a:pt x="680" y="203"/>
                    <a:pt x="463" y="153"/>
                  </a:cubicBezTo>
                  <a:cubicBezTo>
                    <a:pt x="438" y="147"/>
                    <a:pt x="414" y="144"/>
                    <a:pt x="391" y="144"/>
                  </a:cubicBezTo>
                  <a:cubicBezTo>
                    <a:pt x="92" y="144"/>
                    <a:pt x="0" y="645"/>
                    <a:pt x="330" y="686"/>
                  </a:cubicBezTo>
                  <a:cubicBezTo>
                    <a:pt x="621" y="744"/>
                    <a:pt x="911" y="777"/>
                    <a:pt x="1198" y="777"/>
                  </a:cubicBezTo>
                  <a:cubicBezTo>
                    <a:pt x="1568" y="777"/>
                    <a:pt x="1932" y="722"/>
                    <a:pt x="2282" y="597"/>
                  </a:cubicBezTo>
                  <a:cubicBezTo>
                    <a:pt x="2601" y="478"/>
                    <a:pt x="2490" y="0"/>
                    <a:pt x="2208"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7"/>
            <p:cNvSpPr/>
            <p:nvPr/>
          </p:nvSpPr>
          <p:spPr>
            <a:xfrm>
              <a:off x="3256300" y="2573850"/>
              <a:ext cx="52225" cy="20300"/>
            </a:xfrm>
            <a:custGeom>
              <a:avLst/>
              <a:gdLst/>
              <a:ahLst/>
              <a:cxnLst/>
              <a:rect l="l" t="t" r="r" b="b"/>
              <a:pathLst>
                <a:path w="2089" h="812" extrusionOk="0">
                  <a:moveTo>
                    <a:pt x="1662" y="0"/>
                  </a:moveTo>
                  <a:cubicBezTo>
                    <a:pt x="1637" y="0"/>
                    <a:pt x="1611" y="3"/>
                    <a:pt x="1584" y="10"/>
                  </a:cubicBezTo>
                  <a:cubicBezTo>
                    <a:pt x="1184" y="99"/>
                    <a:pt x="741" y="143"/>
                    <a:pt x="341" y="232"/>
                  </a:cubicBezTo>
                  <a:cubicBezTo>
                    <a:pt x="0" y="317"/>
                    <a:pt x="110" y="811"/>
                    <a:pt x="433" y="811"/>
                  </a:cubicBezTo>
                  <a:cubicBezTo>
                    <a:pt x="446" y="811"/>
                    <a:pt x="460" y="810"/>
                    <a:pt x="474" y="809"/>
                  </a:cubicBezTo>
                  <a:cubicBezTo>
                    <a:pt x="918" y="720"/>
                    <a:pt x="1317" y="631"/>
                    <a:pt x="1761" y="542"/>
                  </a:cubicBezTo>
                  <a:cubicBezTo>
                    <a:pt x="2089" y="460"/>
                    <a:pt x="1963" y="0"/>
                    <a:pt x="1662"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7"/>
            <p:cNvSpPr/>
            <p:nvPr/>
          </p:nvSpPr>
          <p:spPr>
            <a:xfrm>
              <a:off x="2411850" y="2568475"/>
              <a:ext cx="75425" cy="20125"/>
            </a:xfrm>
            <a:custGeom>
              <a:avLst/>
              <a:gdLst/>
              <a:ahLst/>
              <a:cxnLst/>
              <a:rect l="l" t="t" r="r" b="b"/>
              <a:pathLst>
                <a:path w="3017" h="805" extrusionOk="0">
                  <a:moveTo>
                    <a:pt x="317" y="1"/>
                  </a:moveTo>
                  <a:cubicBezTo>
                    <a:pt x="1" y="1"/>
                    <a:pt x="14" y="537"/>
                    <a:pt x="355" y="580"/>
                  </a:cubicBezTo>
                  <a:cubicBezTo>
                    <a:pt x="1154" y="669"/>
                    <a:pt x="1908" y="757"/>
                    <a:pt x="2663" y="802"/>
                  </a:cubicBezTo>
                  <a:cubicBezTo>
                    <a:pt x="2676" y="803"/>
                    <a:pt x="2688" y="804"/>
                    <a:pt x="2701" y="804"/>
                  </a:cubicBezTo>
                  <a:cubicBezTo>
                    <a:pt x="3017" y="804"/>
                    <a:pt x="3004" y="269"/>
                    <a:pt x="2663" y="269"/>
                  </a:cubicBezTo>
                  <a:cubicBezTo>
                    <a:pt x="1908" y="181"/>
                    <a:pt x="1154" y="92"/>
                    <a:pt x="355" y="3"/>
                  </a:cubicBezTo>
                  <a:cubicBezTo>
                    <a:pt x="342" y="2"/>
                    <a:pt x="330" y="1"/>
                    <a:pt x="317"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7"/>
            <p:cNvSpPr/>
            <p:nvPr/>
          </p:nvSpPr>
          <p:spPr>
            <a:xfrm>
              <a:off x="2461325" y="2327600"/>
              <a:ext cx="46375" cy="20475"/>
            </a:xfrm>
            <a:custGeom>
              <a:avLst/>
              <a:gdLst/>
              <a:ahLst/>
              <a:cxnLst/>
              <a:rect l="l" t="t" r="r" b="b"/>
              <a:pathLst>
                <a:path w="1855" h="819" extrusionOk="0">
                  <a:moveTo>
                    <a:pt x="428" y="0"/>
                  </a:moveTo>
                  <a:cubicBezTo>
                    <a:pt x="127" y="0"/>
                    <a:pt x="1" y="461"/>
                    <a:pt x="329" y="543"/>
                  </a:cubicBezTo>
                  <a:cubicBezTo>
                    <a:pt x="684" y="631"/>
                    <a:pt x="1038" y="720"/>
                    <a:pt x="1349" y="809"/>
                  </a:cubicBezTo>
                  <a:cubicBezTo>
                    <a:pt x="1376" y="816"/>
                    <a:pt x="1402" y="819"/>
                    <a:pt x="1427" y="819"/>
                  </a:cubicBezTo>
                  <a:cubicBezTo>
                    <a:pt x="1728" y="819"/>
                    <a:pt x="1854" y="358"/>
                    <a:pt x="1527" y="276"/>
                  </a:cubicBezTo>
                  <a:cubicBezTo>
                    <a:pt x="1172" y="188"/>
                    <a:pt x="817" y="99"/>
                    <a:pt x="506" y="10"/>
                  </a:cubicBezTo>
                  <a:cubicBezTo>
                    <a:pt x="479" y="4"/>
                    <a:pt x="453" y="0"/>
                    <a:pt x="428"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7"/>
            <p:cNvSpPr/>
            <p:nvPr/>
          </p:nvSpPr>
          <p:spPr>
            <a:xfrm>
              <a:off x="3086825" y="2736900"/>
              <a:ext cx="38700" cy="21575"/>
            </a:xfrm>
            <a:custGeom>
              <a:avLst/>
              <a:gdLst/>
              <a:ahLst/>
              <a:cxnLst/>
              <a:rect l="l" t="t" r="r" b="b"/>
              <a:pathLst>
                <a:path w="1548" h="863" extrusionOk="0">
                  <a:moveTo>
                    <a:pt x="1120" y="0"/>
                  </a:moveTo>
                  <a:cubicBezTo>
                    <a:pt x="1095" y="0"/>
                    <a:pt x="1069" y="3"/>
                    <a:pt x="1042" y="10"/>
                  </a:cubicBezTo>
                  <a:cubicBezTo>
                    <a:pt x="820" y="99"/>
                    <a:pt x="554" y="188"/>
                    <a:pt x="288" y="276"/>
                  </a:cubicBezTo>
                  <a:cubicBezTo>
                    <a:pt x="1" y="399"/>
                    <a:pt x="92" y="863"/>
                    <a:pt x="388" y="863"/>
                  </a:cubicBezTo>
                  <a:cubicBezTo>
                    <a:pt x="412" y="863"/>
                    <a:pt x="438" y="860"/>
                    <a:pt x="465" y="853"/>
                  </a:cubicBezTo>
                  <a:cubicBezTo>
                    <a:pt x="687" y="764"/>
                    <a:pt x="953" y="676"/>
                    <a:pt x="1219" y="587"/>
                  </a:cubicBezTo>
                  <a:cubicBezTo>
                    <a:pt x="1547" y="464"/>
                    <a:pt x="1421" y="0"/>
                    <a:pt x="1120"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7"/>
            <p:cNvSpPr/>
            <p:nvPr/>
          </p:nvSpPr>
          <p:spPr>
            <a:xfrm>
              <a:off x="3162025" y="2447100"/>
              <a:ext cx="64625" cy="26600"/>
            </a:xfrm>
            <a:custGeom>
              <a:avLst/>
              <a:gdLst/>
              <a:ahLst/>
              <a:cxnLst/>
              <a:rect l="l" t="t" r="r" b="b"/>
              <a:pathLst>
                <a:path w="2585" h="1064" extrusionOk="0">
                  <a:moveTo>
                    <a:pt x="706" y="0"/>
                  </a:moveTo>
                  <a:cubicBezTo>
                    <a:pt x="587" y="0"/>
                    <a:pt x="465" y="7"/>
                    <a:pt x="341" y="22"/>
                  </a:cubicBezTo>
                  <a:cubicBezTo>
                    <a:pt x="0" y="65"/>
                    <a:pt x="109" y="557"/>
                    <a:pt x="433" y="557"/>
                  </a:cubicBezTo>
                  <a:cubicBezTo>
                    <a:pt x="446" y="557"/>
                    <a:pt x="460" y="556"/>
                    <a:pt x="474" y="554"/>
                  </a:cubicBezTo>
                  <a:cubicBezTo>
                    <a:pt x="540" y="549"/>
                    <a:pt x="605" y="546"/>
                    <a:pt x="670" y="546"/>
                  </a:cubicBezTo>
                  <a:cubicBezTo>
                    <a:pt x="1136" y="546"/>
                    <a:pt x="1588" y="687"/>
                    <a:pt x="1938" y="998"/>
                  </a:cubicBezTo>
                  <a:cubicBezTo>
                    <a:pt x="2002" y="1044"/>
                    <a:pt x="2070" y="1063"/>
                    <a:pt x="2134" y="1063"/>
                  </a:cubicBezTo>
                  <a:cubicBezTo>
                    <a:pt x="2383" y="1063"/>
                    <a:pt x="2584" y="775"/>
                    <a:pt x="2338" y="599"/>
                  </a:cubicBezTo>
                  <a:cubicBezTo>
                    <a:pt x="1856" y="191"/>
                    <a:pt x="1312" y="0"/>
                    <a:pt x="706"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7"/>
            <p:cNvSpPr/>
            <p:nvPr/>
          </p:nvSpPr>
          <p:spPr>
            <a:xfrm>
              <a:off x="2803125" y="2799875"/>
              <a:ext cx="50400" cy="27675"/>
            </a:xfrm>
            <a:custGeom>
              <a:avLst/>
              <a:gdLst/>
              <a:ahLst/>
              <a:cxnLst/>
              <a:rect l="l" t="t" r="r" b="b"/>
              <a:pathLst>
                <a:path w="2016" h="1107" extrusionOk="0">
                  <a:moveTo>
                    <a:pt x="1666" y="0"/>
                  </a:moveTo>
                  <a:cubicBezTo>
                    <a:pt x="1634" y="0"/>
                    <a:pt x="1600" y="6"/>
                    <a:pt x="1564" y="20"/>
                  </a:cubicBezTo>
                  <a:cubicBezTo>
                    <a:pt x="1120" y="198"/>
                    <a:pt x="721" y="375"/>
                    <a:pt x="277" y="552"/>
                  </a:cubicBezTo>
                  <a:cubicBezTo>
                    <a:pt x="1" y="671"/>
                    <a:pt x="76" y="1106"/>
                    <a:pt x="347" y="1106"/>
                  </a:cubicBezTo>
                  <a:cubicBezTo>
                    <a:pt x="380" y="1106"/>
                    <a:pt x="416" y="1099"/>
                    <a:pt x="455" y="1085"/>
                  </a:cubicBezTo>
                  <a:cubicBezTo>
                    <a:pt x="854" y="907"/>
                    <a:pt x="1298" y="730"/>
                    <a:pt x="1697" y="597"/>
                  </a:cubicBezTo>
                  <a:cubicBezTo>
                    <a:pt x="2016" y="477"/>
                    <a:pt x="1941" y="0"/>
                    <a:pt x="1666"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7"/>
            <p:cNvSpPr/>
            <p:nvPr/>
          </p:nvSpPr>
          <p:spPr>
            <a:xfrm>
              <a:off x="3610375" y="2661475"/>
              <a:ext cx="38375" cy="20750"/>
            </a:xfrm>
            <a:custGeom>
              <a:avLst/>
              <a:gdLst/>
              <a:ahLst/>
              <a:cxnLst/>
              <a:rect l="l" t="t" r="r" b="b"/>
              <a:pathLst>
                <a:path w="1535" h="830" extrusionOk="0">
                  <a:moveTo>
                    <a:pt x="388" y="0"/>
                  </a:moveTo>
                  <a:cubicBezTo>
                    <a:pt x="92" y="0"/>
                    <a:pt x="0" y="464"/>
                    <a:pt x="287" y="587"/>
                  </a:cubicBezTo>
                  <a:cubicBezTo>
                    <a:pt x="553" y="631"/>
                    <a:pt x="820" y="720"/>
                    <a:pt x="1041" y="809"/>
                  </a:cubicBezTo>
                  <a:cubicBezTo>
                    <a:pt x="1080" y="823"/>
                    <a:pt x="1117" y="830"/>
                    <a:pt x="1151" y="830"/>
                  </a:cubicBezTo>
                  <a:cubicBezTo>
                    <a:pt x="1429" y="830"/>
                    <a:pt x="1535" y="395"/>
                    <a:pt x="1219" y="276"/>
                  </a:cubicBezTo>
                  <a:cubicBezTo>
                    <a:pt x="953" y="188"/>
                    <a:pt x="687" y="99"/>
                    <a:pt x="465" y="10"/>
                  </a:cubicBezTo>
                  <a:cubicBezTo>
                    <a:pt x="438" y="3"/>
                    <a:pt x="412" y="0"/>
                    <a:pt x="388"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7"/>
            <p:cNvSpPr/>
            <p:nvPr/>
          </p:nvSpPr>
          <p:spPr>
            <a:xfrm>
              <a:off x="3803225" y="2006200"/>
              <a:ext cx="52375" cy="44350"/>
            </a:xfrm>
            <a:custGeom>
              <a:avLst/>
              <a:gdLst/>
              <a:ahLst/>
              <a:cxnLst/>
              <a:rect l="l" t="t" r="r" b="b"/>
              <a:pathLst>
                <a:path w="2095" h="1774" extrusionOk="0">
                  <a:moveTo>
                    <a:pt x="407" y="1"/>
                  </a:moveTo>
                  <a:cubicBezTo>
                    <a:pt x="188" y="1"/>
                    <a:pt x="0" y="283"/>
                    <a:pt x="204" y="488"/>
                  </a:cubicBezTo>
                  <a:cubicBezTo>
                    <a:pt x="604" y="887"/>
                    <a:pt x="1047" y="1286"/>
                    <a:pt x="1491" y="1686"/>
                  </a:cubicBezTo>
                  <a:cubicBezTo>
                    <a:pt x="1553" y="1747"/>
                    <a:pt x="1622" y="1773"/>
                    <a:pt x="1688" y="1773"/>
                  </a:cubicBezTo>
                  <a:cubicBezTo>
                    <a:pt x="1907" y="1773"/>
                    <a:pt x="2095" y="1491"/>
                    <a:pt x="1890" y="1286"/>
                  </a:cubicBezTo>
                  <a:cubicBezTo>
                    <a:pt x="1447" y="887"/>
                    <a:pt x="1003" y="488"/>
                    <a:pt x="604" y="88"/>
                  </a:cubicBezTo>
                  <a:cubicBezTo>
                    <a:pt x="542" y="26"/>
                    <a:pt x="473" y="1"/>
                    <a:pt x="407"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7"/>
            <p:cNvSpPr/>
            <p:nvPr/>
          </p:nvSpPr>
          <p:spPr>
            <a:xfrm>
              <a:off x="3262600" y="2571875"/>
              <a:ext cx="34400" cy="17050"/>
            </a:xfrm>
            <a:custGeom>
              <a:avLst/>
              <a:gdLst/>
              <a:ahLst/>
              <a:cxnLst/>
              <a:rect l="l" t="t" r="r" b="b"/>
              <a:pathLst>
                <a:path w="1376" h="682" extrusionOk="0">
                  <a:moveTo>
                    <a:pt x="977" y="0"/>
                  </a:moveTo>
                  <a:cubicBezTo>
                    <a:pt x="710" y="45"/>
                    <a:pt x="489" y="89"/>
                    <a:pt x="222" y="133"/>
                  </a:cubicBezTo>
                  <a:cubicBezTo>
                    <a:pt x="89" y="178"/>
                    <a:pt x="1" y="355"/>
                    <a:pt x="45" y="488"/>
                  </a:cubicBezTo>
                  <a:cubicBezTo>
                    <a:pt x="79" y="624"/>
                    <a:pt x="164" y="682"/>
                    <a:pt x="262" y="682"/>
                  </a:cubicBezTo>
                  <a:cubicBezTo>
                    <a:pt x="293" y="682"/>
                    <a:pt x="324" y="676"/>
                    <a:pt x="355" y="666"/>
                  </a:cubicBezTo>
                  <a:cubicBezTo>
                    <a:pt x="622" y="621"/>
                    <a:pt x="888" y="621"/>
                    <a:pt x="1110" y="577"/>
                  </a:cubicBezTo>
                  <a:cubicBezTo>
                    <a:pt x="1287" y="533"/>
                    <a:pt x="1376" y="355"/>
                    <a:pt x="1332" y="222"/>
                  </a:cubicBezTo>
                  <a:cubicBezTo>
                    <a:pt x="1287" y="45"/>
                    <a:pt x="1110" y="0"/>
                    <a:pt x="977"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7"/>
            <p:cNvSpPr/>
            <p:nvPr/>
          </p:nvSpPr>
          <p:spPr>
            <a:xfrm>
              <a:off x="3620400" y="2263275"/>
              <a:ext cx="79675" cy="30450"/>
            </a:xfrm>
            <a:custGeom>
              <a:avLst/>
              <a:gdLst/>
              <a:ahLst/>
              <a:cxnLst/>
              <a:rect l="l" t="t" r="r" b="b"/>
              <a:pathLst>
                <a:path w="3187" h="1218" extrusionOk="0">
                  <a:moveTo>
                    <a:pt x="391" y="1"/>
                  </a:moveTo>
                  <a:cubicBezTo>
                    <a:pt x="92" y="1"/>
                    <a:pt x="0" y="504"/>
                    <a:pt x="330" y="587"/>
                  </a:cubicBezTo>
                  <a:cubicBezTo>
                    <a:pt x="1129" y="809"/>
                    <a:pt x="1927" y="986"/>
                    <a:pt x="2726" y="1208"/>
                  </a:cubicBezTo>
                  <a:cubicBezTo>
                    <a:pt x="2753" y="1215"/>
                    <a:pt x="2779" y="1218"/>
                    <a:pt x="2803" y="1218"/>
                  </a:cubicBezTo>
                  <a:cubicBezTo>
                    <a:pt x="3098" y="1218"/>
                    <a:pt x="3187" y="757"/>
                    <a:pt x="2859" y="675"/>
                  </a:cubicBezTo>
                  <a:cubicBezTo>
                    <a:pt x="2060" y="454"/>
                    <a:pt x="1262" y="232"/>
                    <a:pt x="463" y="10"/>
                  </a:cubicBezTo>
                  <a:cubicBezTo>
                    <a:pt x="438" y="4"/>
                    <a:pt x="414" y="1"/>
                    <a:pt x="391"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7"/>
            <p:cNvSpPr/>
            <p:nvPr/>
          </p:nvSpPr>
          <p:spPr>
            <a:xfrm>
              <a:off x="3607575" y="2501925"/>
              <a:ext cx="63225" cy="20125"/>
            </a:xfrm>
            <a:custGeom>
              <a:avLst/>
              <a:gdLst/>
              <a:ahLst/>
              <a:cxnLst/>
              <a:rect l="l" t="t" r="r" b="b"/>
              <a:pathLst>
                <a:path w="2529" h="805" extrusionOk="0">
                  <a:moveTo>
                    <a:pt x="317" y="1"/>
                  </a:moveTo>
                  <a:cubicBezTo>
                    <a:pt x="0" y="1"/>
                    <a:pt x="13" y="537"/>
                    <a:pt x="355" y="580"/>
                  </a:cubicBezTo>
                  <a:cubicBezTo>
                    <a:pt x="932" y="669"/>
                    <a:pt x="1553" y="713"/>
                    <a:pt x="2174" y="802"/>
                  </a:cubicBezTo>
                  <a:cubicBezTo>
                    <a:pt x="2187" y="803"/>
                    <a:pt x="2200" y="804"/>
                    <a:pt x="2212" y="804"/>
                  </a:cubicBezTo>
                  <a:cubicBezTo>
                    <a:pt x="2528" y="804"/>
                    <a:pt x="2516" y="268"/>
                    <a:pt x="2174" y="225"/>
                  </a:cubicBezTo>
                  <a:cubicBezTo>
                    <a:pt x="1553" y="136"/>
                    <a:pt x="932" y="92"/>
                    <a:pt x="355" y="3"/>
                  </a:cubicBezTo>
                  <a:cubicBezTo>
                    <a:pt x="342" y="1"/>
                    <a:pt x="329" y="1"/>
                    <a:pt x="317"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7"/>
            <p:cNvSpPr/>
            <p:nvPr/>
          </p:nvSpPr>
          <p:spPr>
            <a:xfrm>
              <a:off x="3387175" y="2286750"/>
              <a:ext cx="53675" cy="22325"/>
            </a:xfrm>
            <a:custGeom>
              <a:avLst/>
              <a:gdLst/>
              <a:ahLst/>
              <a:cxnLst/>
              <a:rect l="l" t="t" r="r" b="b"/>
              <a:pathLst>
                <a:path w="2147" h="893" extrusionOk="0">
                  <a:moveTo>
                    <a:pt x="433" y="0"/>
                  </a:moveTo>
                  <a:cubicBezTo>
                    <a:pt x="110" y="0"/>
                    <a:pt x="1" y="494"/>
                    <a:pt x="342" y="579"/>
                  </a:cubicBezTo>
                  <a:cubicBezTo>
                    <a:pt x="785" y="668"/>
                    <a:pt x="1229" y="757"/>
                    <a:pt x="1673" y="890"/>
                  </a:cubicBezTo>
                  <a:cubicBezTo>
                    <a:pt x="1687" y="892"/>
                    <a:pt x="1701" y="893"/>
                    <a:pt x="1714" y="893"/>
                  </a:cubicBezTo>
                  <a:cubicBezTo>
                    <a:pt x="2037" y="893"/>
                    <a:pt x="2147" y="398"/>
                    <a:pt x="1806" y="313"/>
                  </a:cubicBezTo>
                  <a:cubicBezTo>
                    <a:pt x="1362" y="225"/>
                    <a:pt x="918" y="136"/>
                    <a:pt x="475" y="3"/>
                  </a:cubicBezTo>
                  <a:cubicBezTo>
                    <a:pt x="461" y="1"/>
                    <a:pt x="447" y="0"/>
                    <a:pt x="433"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7"/>
            <p:cNvSpPr/>
            <p:nvPr/>
          </p:nvSpPr>
          <p:spPr>
            <a:xfrm>
              <a:off x="3033350" y="2556675"/>
              <a:ext cx="85550" cy="19875"/>
            </a:xfrm>
            <a:custGeom>
              <a:avLst/>
              <a:gdLst/>
              <a:ahLst/>
              <a:cxnLst/>
              <a:rect l="l" t="t" r="r" b="b"/>
              <a:pathLst>
                <a:path w="3422" h="795" extrusionOk="0">
                  <a:moveTo>
                    <a:pt x="1376" y="1"/>
                  </a:moveTo>
                  <a:cubicBezTo>
                    <a:pt x="1034" y="1"/>
                    <a:pt x="691" y="26"/>
                    <a:pt x="341" y="76"/>
                  </a:cubicBezTo>
                  <a:cubicBezTo>
                    <a:pt x="1" y="161"/>
                    <a:pt x="151" y="655"/>
                    <a:pt x="477" y="655"/>
                  </a:cubicBezTo>
                  <a:cubicBezTo>
                    <a:pt x="491" y="655"/>
                    <a:pt x="505" y="654"/>
                    <a:pt x="519" y="653"/>
                  </a:cubicBezTo>
                  <a:cubicBezTo>
                    <a:pt x="818" y="603"/>
                    <a:pt x="1118" y="578"/>
                    <a:pt x="1417" y="578"/>
                  </a:cubicBezTo>
                  <a:cubicBezTo>
                    <a:pt x="1916" y="578"/>
                    <a:pt x="2416" y="647"/>
                    <a:pt x="2915" y="786"/>
                  </a:cubicBezTo>
                  <a:cubicBezTo>
                    <a:pt x="2940" y="792"/>
                    <a:pt x="2964" y="795"/>
                    <a:pt x="2988" y="795"/>
                  </a:cubicBezTo>
                  <a:cubicBezTo>
                    <a:pt x="3292" y="795"/>
                    <a:pt x="3422" y="291"/>
                    <a:pt x="3092" y="209"/>
                  </a:cubicBezTo>
                  <a:cubicBezTo>
                    <a:pt x="2510" y="70"/>
                    <a:pt x="1945" y="1"/>
                    <a:pt x="1376"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7"/>
            <p:cNvSpPr/>
            <p:nvPr/>
          </p:nvSpPr>
          <p:spPr>
            <a:xfrm>
              <a:off x="3529725" y="2380600"/>
              <a:ext cx="53600" cy="27650"/>
            </a:xfrm>
            <a:custGeom>
              <a:avLst/>
              <a:gdLst/>
              <a:ahLst/>
              <a:cxnLst/>
              <a:rect l="l" t="t" r="r" b="b"/>
              <a:pathLst>
                <a:path w="2144" h="1106" extrusionOk="0">
                  <a:moveTo>
                    <a:pt x="350" y="0"/>
                  </a:moveTo>
                  <a:cubicBezTo>
                    <a:pt x="75" y="0"/>
                    <a:pt x="0" y="477"/>
                    <a:pt x="319" y="597"/>
                  </a:cubicBezTo>
                  <a:cubicBezTo>
                    <a:pt x="762" y="774"/>
                    <a:pt x="1206" y="952"/>
                    <a:pt x="1694" y="1085"/>
                  </a:cubicBezTo>
                  <a:cubicBezTo>
                    <a:pt x="1728" y="1099"/>
                    <a:pt x="1761" y="1106"/>
                    <a:pt x="1791" y="1106"/>
                  </a:cubicBezTo>
                  <a:cubicBezTo>
                    <a:pt x="2037" y="1106"/>
                    <a:pt x="2143" y="671"/>
                    <a:pt x="1827" y="552"/>
                  </a:cubicBezTo>
                  <a:cubicBezTo>
                    <a:pt x="1384" y="375"/>
                    <a:pt x="896" y="197"/>
                    <a:pt x="452" y="20"/>
                  </a:cubicBezTo>
                  <a:cubicBezTo>
                    <a:pt x="416" y="6"/>
                    <a:pt x="382" y="0"/>
                    <a:pt x="350"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7"/>
            <p:cNvSpPr/>
            <p:nvPr/>
          </p:nvSpPr>
          <p:spPr>
            <a:xfrm>
              <a:off x="3405900" y="2533200"/>
              <a:ext cx="67150" cy="20675"/>
            </a:xfrm>
            <a:custGeom>
              <a:avLst/>
              <a:gdLst/>
              <a:ahLst/>
              <a:cxnLst/>
              <a:rect l="l" t="t" r="r" b="b"/>
              <a:pathLst>
                <a:path w="2686" h="827" extrusionOk="0">
                  <a:moveTo>
                    <a:pt x="431" y="1"/>
                  </a:moveTo>
                  <a:cubicBezTo>
                    <a:pt x="180" y="1"/>
                    <a:pt x="1" y="376"/>
                    <a:pt x="303" y="527"/>
                  </a:cubicBezTo>
                  <a:cubicBezTo>
                    <a:pt x="802" y="726"/>
                    <a:pt x="1301" y="826"/>
                    <a:pt x="1819" y="826"/>
                  </a:cubicBezTo>
                  <a:cubicBezTo>
                    <a:pt x="1991" y="826"/>
                    <a:pt x="2166" y="815"/>
                    <a:pt x="2343" y="793"/>
                  </a:cubicBezTo>
                  <a:cubicBezTo>
                    <a:pt x="2685" y="750"/>
                    <a:pt x="2533" y="214"/>
                    <a:pt x="2205" y="214"/>
                  </a:cubicBezTo>
                  <a:cubicBezTo>
                    <a:pt x="2192" y="214"/>
                    <a:pt x="2179" y="215"/>
                    <a:pt x="2166" y="216"/>
                  </a:cubicBezTo>
                  <a:cubicBezTo>
                    <a:pt x="1997" y="244"/>
                    <a:pt x="1829" y="259"/>
                    <a:pt x="1660" y="259"/>
                  </a:cubicBezTo>
                  <a:cubicBezTo>
                    <a:pt x="1296" y="259"/>
                    <a:pt x="933" y="190"/>
                    <a:pt x="569" y="39"/>
                  </a:cubicBezTo>
                  <a:cubicBezTo>
                    <a:pt x="522" y="12"/>
                    <a:pt x="476" y="1"/>
                    <a:pt x="431"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7"/>
            <p:cNvSpPr/>
            <p:nvPr/>
          </p:nvSpPr>
          <p:spPr>
            <a:xfrm>
              <a:off x="3231475" y="2318400"/>
              <a:ext cx="52475" cy="17550"/>
            </a:xfrm>
            <a:custGeom>
              <a:avLst/>
              <a:gdLst/>
              <a:ahLst/>
              <a:cxnLst/>
              <a:rect l="l" t="t" r="r" b="b"/>
              <a:pathLst>
                <a:path w="2099" h="702" extrusionOk="0">
                  <a:moveTo>
                    <a:pt x="471" y="1"/>
                  </a:moveTo>
                  <a:cubicBezTo>
                    <a:pt x="205" y="1"/>
                    <a:pt x="1" y="394"/>
                    <a:pt x="314" y="511"/>
                  </a:cubicBezTo>
                  <a:cubicBezTo>
                    <a:pt x="582" y="633"/>
                    <a:pt x="850" y="702"/>
                    <a:pt x="1126" y="702"/>
                  </a:cubicBezTo>
                  <a:cubicBezTo>
                    <a:pt x="1352" y="702"/>
                    <a:pt x="1582" y="656"/>
                    <a:pt x="1822" y="556"/>
                  </a:cubicBezTo>
                  <a:cubicBezTo>
                    <a:pt x="2099" y="437"/>
                    <a:pt x="2024" y="2"/>
                    <a:pt x="1753" y="2"/>
                  </a:cubicBezTo>
                  <a:cubicBezTo>
                    <a:pt x="1720" y="2"/>
                    <a:pt x="1684" y="9"/>
                    <a:pt x="1645" y="23"/>
                  </a:cubicBezTo>
                  <a:cubicBezTo>
                    <a:pt x="1467" y="90"/>
                    <a:pt x="1290" y="123"/>
                    <a:pt x="1112" y="123"/>
                  </a:cubicBezTo>
                  <a:cubicBezTo>
                    <a:pt x="935" y="123"/>
                    <a:pt x="757" y="90"/>
                    <a:pt x="580" y="23"/>
                  </a:cubicBezTo>
                  <a:cubicBezTo>
                    <a:pt x="543" y="8"/>
                    <a:pt x="507" y="1"/>
                    <a:pt x="471"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7"/>
            <p:cNvSpPr/>
            <p:nvPr/>
          </p:nvSpPr>
          <p:spPr>
            <a:xfrm>
              <a:off x="3044100" y="2771225"/>
              <a:ext cx="41050" cy="18075"/>
            </a:xfrm>
            <a:custGeom>
              <a:avLst/>
              <a:gdLst/>
              <a:ahLst/>
              <a:cxnLst/>
              <a:rect l="l" t="t" r="r" b="b"/>
              <a:pathLst>
                <a:path w="1642" h="723" extrusionOk="0">
                  <a:moveTo>
                    <a:pt x="1332" y="1"/>
                  </a:moveTo>
                  <a:cubicBezTo>
                    <a:pt x="1304" y="1"/>
                    <a:pt x="1274" y="5"/>
                    <a:pt x="1242" y="12"/>
                  </a:cubicBezTo>
                  <a:cubicBezTo>
                    <a:pt x="932" y="57"/>
                    <a:pt x="577" y="101"/>
                    <a:pt x="266" y="146"/>
                  </a:cubicBezTo>
                  <a:cubicBezTo>
                    <a:pt x="89" y="190"/>
                    <a:pt x="0" y="367"/>
                    <a:pt x="44" y="501"/>
                  </a:cubicBezTo>
                  <a:cubicBezTo>
                    <a:pt x="89" y="678"/>
                    <a:pt x="266" y="722"/>
                    <a:pt x="399" y="722"/>
                  </a:cubicBezTo>
                  <a:cubicBezTo>
                    <a:pt x="754" y="634"/>
                    <a:pt x="1065" y="589"/>
                    <a:pt x="1420" y="545"/>
                  </a:cubicBezTo>
                  <a:cubicBezTo>
                    <a:pt x="1553" y="545"/>
                    <a:pt x="1642" y="323"/>
                    <a:pt x="1597" y="190"/>
                  </a:cubicBezTo>
                  <a:cubicBezTo>
                    <a:pt x="1561" y="80"/>
                    <a:pt x="1464" y="1"/>
                    <a:pt x="1332"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7"/>
            <p:cNvSpPr/>
            <p:nvPr/>
          </p:nvSpPr>
          <p:spPr>
            <a:xfrm>
              <a:off x="3427875" y="2692375"/>
              <a:ext cx="41050" cy="17450"/>
            </a:xfrm>
            <a:custGeom>
              <a:avLst/>
              <a:gdLst/>
              <a:ahLst/>
              <a:cxnLst/>
              <a:rect l="l" t="t" r="r" b="b"/>
              <a:pathLst>
                <a:path w="1642" h="698" extrusionOk="0">
                  <a:moveTo>
                    <a:pt x="1342" y="0"/>
                  </a:moveTo>
                  <a:cubicBezTo>
                    <a:pt x="1308" y="0"/>
                    <a:pt x="1274" y="6"/>
                    <a:pt x="1243" y="16"/>
                  </a:cubicBezTo>
                  <a:cubicBezTo>
                    <a:pt x="888" y="61"/>
                    <a:pt x="577" y="105"/>
                    <a:pt x="222" y="149"/>
                  </a:cubicBezTo>
                  <a:cubicBezTo>
                    <a:pt x="89" y="194"/>
                    <a:pt x="0" y="371"/>
                    <a:pt x="45" y="504"/>
                  </a:cubicBezTo>
                  <a:cubicBezTo>
                    <a:pt x="79" y="640"/>
                    <a:pt x="164" y="698"/>
                    <a:pt x="282" y="698"/>
                  </a:cubicBezTo>
                  <a:cubicBezTo>
                    <a:pt x="318" y="698"/>
                    <a:pt x="358" y="692"/>
                    <a:pt x="400" y="682"/>
                  </a:cubicBezTo>
                  <a:cubicBezTo>
                    <a:pt x="710" y="638"/>
                    <a:pt x="1065" y="593"/>
                    <a:pt x="1376" y="549"/>
                  </a:cubicBezTo>
                  <a:cubicBezTo>
                    <a:pt x="1553" y="504"/>
                    <a:pt x="1642" y="327"/>
                    <a:pt x="1598" y="194"/>
                  </a:cubicBezTo>
                  <a:cubicBezTo>
                    <a:pt x="1564" y="58"/>
                    <a:pt x="1452" y="0"/>
                    <a:pt x="1342"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7"/>
            <p:cNvSpPr/>
            <p:nvPr/>
          </p:nvSpPr>
          <p:spPr>
            <a:xfrm>
              <a:off x="3920350" y="2421025"/>
              <a:ext cx="44300" cy="16725"/>
            </a:xfrm>
            <a:custGeom>
              <a:avLst/>
              <a:gdLst/>
              <a:ahLst/>
              <a:cxnLst/>
              <a:rect l="l" t="t" r="r" b="b"/>
              <a:pathLst>
                <a:path w="1772" h="669" extrusionOk="0">
                  <a:moveTo>
                    <a:pt x="356" y="0"/>
                  </a:moveTo>
                  <a:cubicBezTo>
                    <a:pt x="1" y="0"/>
                    <a:pt x="1" y="533"/>
                    <a:pt x="356" y="577"/>
                  </a:cubicBezTo>
                  <a:cubicBezTo>
                    <a:pt x="710" y="621"/>
                    <a:pt x="1065" y="621"/>
                    <a:pt x="1376" y="666"/>
                  </a:cubicBezTo>
                  <a:cubicBezTo>
                    <a:pt x="1391" y="667"/>
                    <a:pt x="1405" y="668"/>
                    <a:pt x="1418" y="668"/>
                  </a:cubicBezTo>
                  <a:cubicBezTo>
                    <a:pt x="1772" y="668"/>
                    <a:pt x="1718" y="132"/>
                    <a:pt x="1376" y="89"/>
                  </a:cubicBezTo>
                  <a:cubicBezTo>
                    <a:pt x="1065" y="89"/>
                    <a:pt x="710" y="45"/>
                    <a:pt x="356"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7"/>
            <p:cNvSpPr/>
            <p:nvPr/>
          </p:nvSpPr>
          <p:spPr>
            <a:xfrm>
              <a:off x="3772875" y="2665200"/>
              <a:ext cx="38750" cy="23000"/>
            </a:xfrm>
            <a:custGeom>
              <a:avLst/>
              <a:gdLst/>
              <a:ahLst/>
              <a:cxnLst/>
              <a:rect l="l" t="t" r="r" b="b"/>
              <a:pathLst>
                <a:path w="1550" h="920" extrusionOk="0">
                  <a:moveTo>
                    <a:pt x="1127" y="0"/>
                  </a:moveTo>
                  <a:cubicBezTo>
                    <a:pt x="1079" y="0"/>
                    <a:pt x="1028" y="12"/>
                    <a:pt x="975" y="39"/>
                  </a:cubicBezTo>
                  <a:cubicBezTo>
                    <a:pt x="753" y="127"/>
                    <a:pt x="531" y="260"/>
                    <a:pt x="265" y="393"/>
                  </a:cubicBezTo>
                  <a:cubicBezTo>
                    <a:pt x="1" y="544"/>
                    <a:pt x="154" y="920"/>
                    <a:pt x="424" y="920"/>
                  </a:cubicBezTo>
                  <a:cubicBezTo>
                    <a:pt x="471" y="920"/>
                    <a:pt x="522" y="908"/>
                    <a:pt x="575" y="882"/>
                  </a:cubicBezTo>
                  <a:cubicBezTo>
                    <a:pt x="797" y="748"/>
                    <a:pt x="1019" y="615"/>
                    <a:pt x="1285" y="527"/>
                  </a:cubicBezTo>
                  <a:cubicBezTo>
                    <a:pt x="1549" y="376"/>
                    <a:pt x="1397" y="0"/>
                    <a:pt x="1127"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7"/>
            <p:cNvSpPr/>
            <p:nvPr/>
          </p:nvSpPr>
          <p:spPr>
            <a:xfrm>
              <a:off x="3852700" y="2272375"/>
              <a:ext cx="49925" cy="15575"/>
            </a:xfrm>
            <a:custGeom>
              <a:avLst/>
              <a:gdLst/>
              <a:ahLst/>
              <a:cxnLst/>
              <a:rect l="l" t="t" r="r" b="b"/>
              <a:pathLst>
                <a:path w="1997" h="623" extrusionOk="0">
                  <a:moveTo>
                    <a:pt x="355" y="1"/>
                  </a:moveTo>
                  <a:cubicBezTo>
                    <a:pt x="0" y="1"/>
                    <a:pt x="0" y="533"/>
                    <a:pt x="355" y="578"/>
                  </a:cubicBezTo>
                  <a:cubicBezTo>
                    <a:pt x="754" y="578"/>
                    <a:pt x="1198" y="622"/>
                    <a:pt x="1642" y="622"/>
                  </a:cubicBezTo>
                  <a:cubicBezTo>
                    <a:pt x="1997" y="622"/>
                    <a:pt x="1997" y="90"/>
                    <a:pt x="1642" y="45"/>
                  </a:cubicBezTo>
                  <a:cubicBezTo>
                    <a:pt x="1198" y="45"/>
                    <a:pt x="754" y="1"/>
                    <a:pt x="355"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7"/>
            <p:cNvSpPr/>
            <p:nvPr/>
          </p:nvSpPr>
          <p:spPr>
            <a:xfrm>
              <a:off x="3881550" y="2579625"/>
              <a:ext cx="68775" cy="15625"/>
            </a:xfrm>
            <a:custGeom>
              <a:avLst/>
              <a:gdLst/>
              <a:ahLst/>
              <a:cxnLst/>
              <a:rect l="l" t="t" r="r" b="b"/>
              <a:pathLst>
                <a:path w="2751" h="625" extrusionOk="0">
                  <a:moveTo>
                    <a:pt x="2396" y="1"/>
                  </a:moveTo>
                  <a:cubicBezTo>
                    <a:pt x="1686" y="45"/>
                    <a:pt x="1020" y="45"/>
                    <a:pt x="355" y="45"/>
                  </a:cubicBezTo>
                  <a:cubicBezTo>
                    <a:pt x="13" y="88"/>
                    <a:pt x="0" y="624"/>
                    <a:pt x="317" y="624"/>
                  </a:cubicBezTo>
                  <a:cubicBezTo>
                    <a:pt x="329" y="624"/>
                    <a:pt x="342" y="624"/>
                    <a:pt x="355" y="622"/>
                  </a:cubicBezTo>
                  <a:cubicBezTo>
                    <a:pt x="1020" y="622"/>
                    <a:pt x="1686" y="578"/>
                    <a:pt x="2396" y="578"/>
                  </a:cubicBezTo>
                  <a:cubicBezTo>
                    <a:pt x="2751" y="578"/>
                    <a:pt x="2751" y="1"/>
                    <a:pt x="2396"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7"/>
            <p:cNvSpPr/>
            <p:nvPr/>
          </p:nvSpPr>
          <p:spPr>
            <a:xfrm>
              <a:off x="3620125" y="2020525"/>
              <a:ext cx="41450" cy="17900"/>
            </a:xfrm>
            <a:custGeom>
              <a:avLst/>
              <a:gdLst/>
              <a:ahLst/>
              <a:cxnLst/>
              <a:rect l="l" t="t" r="r" b="b"/>
              <a:pathLst>
                <a:path w="1658" h="716" extrusionOk="0">
                  <a:moveTo>
                    <a:pt x="477" y="1"/>
                  </a:moveTo>
                  <a:cubicBezTo>
                    <a:pt x="150" y="1"/>
                    <a:pt x="0" y="495"/>
                    <a:pt x="341" y="580"/>
                  </a:cubicBezTo>
                  <a:cubicBezTo>
                    <a:pt x="607" y="625"/>
                    <a:pt x="873" y="669"/>
                    <a:pt x="1140" y="713"/>
                  </a:cubicBezTo>
                  <a:cubicBezTo>
                    <a:pt x="1154" y="715"/>
                    <a:pt x="1168" y="716"/>
                    <a:pt x="1181" y="716"/>
                  </a:cubicBezTo>
                  <a:cubicBezTo>
                    <a:pt x="1508" y="716"/>
                    <a:pt x="1658" y="222"/>
                    <a:pt x="1317" y="136"/>
                  </a:cubicBezTo>
                  <a:cubicBezTo>
                    <a:pt x="1051" y="92"/>
                    <a:pt x="785" y="48"/>
                    <a:pt x="518" y="3"/>
                  </a:cubicBezTo>
                  <a:cubicBezTo>
                    <a:pt x="504" y="2"/>
                    <a:pt x="490" y="1"/>
                    <a:pt x="477"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7"/>
            <p:cNvSpPr/>
            <p:nvPr/>
          </p:nvSpPr>
          <p:spPr>
            <a:xfrm>
              <a:off x="4386225" y="2253000"/>
              <a:ext cx="31075" cy="25000"/>
            </a:xfrm>
            <a:custGeom>
              <a:avLst/>
              <a:gdLst/>
              <a:ahLst/>
              <a:cxnLst/>
              <a:rect l="l" t="t" r="r" b="b"/>
              <a:pathLst>
                <a:path w="1243" h="1000" extrusionOk="0">
                  <a:moveTo>
                    <a:pt x="338" y="0"/>
                  </a:moveTo>
                  <a:cubicBezTo>
                    <a:pt x="242" y="0"/>
                    <a:pt x="147" y="68"/>
                    <a:pt x="89" y="155"/>
                  </a:cubicBezTo>
                  <a:cubicBezTo>
                    <a:pt x="0" y="288"/>
                    <a:pt x="89" y="465"/>
                    <a:pt x="178" y="554"/>
                  </a:cubicBezTo>
                  <a:cubicBezTo>
                    <a:pt x="399" y="687"/>
                    <a:pt x="577" y="820"/>
                    <a:pt x="754" y="953"/>
                  </a:cubicBezTo>
                  <a:cubicBezTo>
                    <a:pt x="801" y="985"/>
                    <a:pt x="854" y="1000"/>
                    <a:pt x="907" y="1000"/>
                  </a:cubicBezTo>
                  <a:cubicBezTo>
                    <a:pt x="1002" y="1000"/>
                    <a:pt x="1096" y="951"/>
                    <a:pt x="1154" y="865"/>
                  </a:cubicBezTo>
                  <a:cubicBezTo>
                    <a:pt x="1242" y="732"/>
                    <a:pt x="1198" y="554"/>
                    <a:pt x="1065" y="465"/>
                  </a:cubicBezTo>
                  <a:cubicBezTo>
                    <a:pt x="843" y="332"/>
                    <a:pt x="666" y="199"/>
                    <a:pt x="488" y="66"/>
                  </a:cubicBezTo>
                  <a:cubicBezTo>
                    <a:pt x="442" y="20"/>
                    <a:pt x="390" y="0"/>
                    <a:pt x="338"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7"/>
            <p:cNvSpPr/>
            <p:nvPr/>
          </p:nvSpPr>
          <p:spPr>
            <a:xfrm>
              <a:off x="4083450" y="2687000"/>
              <a:ext cx="30850" cy="23400"/>
            </a:xfrm>
            <a:custGeom>
              <a:avLst/>
              <a:gdLst/>
              <a:ahLst/>
              <a:cxnLst/>
              <a:rect l="l" t="t" r="r" b="b"/>
              <a:pathLst>
                <a:path w="1234" h="936" extrusionOk="0">
                  <a:moveTo>
                    <a:pt x="859" y="1"/>
                  </a:moveTo>
                  <a:cubicBezTo>
                    <a:pt x="811" y="1"/>
                    <a:pt x="761" y="17"/>
                    <a:pt x="709" y="54"/>
                  </a:cubicBezTo>
                  <a:cubicBezTo>
                    <a:pt x="575" y="187"/>
                    <a:pt x="398" y="276"/>
                    <a:pt x="265" y="409"/>
                  </a:cubicBezTo>
                  <a:cubicBezTo>
                    <a:pt x="1" y="560"/>
                    <a:pt x="154" y="935"/>
                    <a:pt x="396" y="935"/>
                  </a:cubicBezTo>
                  <a:cubicBezTo>
                    <a:pt x="439" y="935"/>
                    <a:pt x="485" y="923"/>
                    <a:pt x="531" y="897"/>
                  </a:cubicBezTo>
                  <a:cubicBezTo>
                    <a:pt x="709" y="764"/>
                    <a:pt x="842" y="675"/>
                    <a:pt x="975" y="542"/>
                  </a:cubicBezTo>
                  <a:cubicBezTo>
                    <a:pt x="1233" y="394"/>
                    <a:pt x="1092" y="1"/>
                    <a:pt x="859"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7"/>
            <p:cNvSpPr/>
            <p:nvPr/>
          </p:nvSpPr>
          <p:spPr>
            <a:xfrm>
              <a:off x="4494725" y="2382800"/>
              <a:ext cx="32575" cy="18775"/>
            </a:xfrm>
            <a:custGeom>
              <a:avLst/>
              <a:gdLst/>
              <a:ahLst/>
              <a:cxnLst/>
              <a:rect l="l" t="t" r="r" b="b"/>
              <a:pathLst>
                <a:path w="1303" h="751" extrusionOk="0">
                  <a:moveTo>
                    <a:pt x="350" y="1"/>
                  </a:moveTo>
                  <a:cubicBezTo>
                    <a:pt x="75" y="1"/>
                    <a:pt x="0" y="473"/>
                    <a:pt x="319" y="553"/>
                  </a:cubicBezTo>
                  <a:cubicBezTo>
                    <a:pt x="496" y="597"/>
                    <a:pt x="674" y="686"/>
                    <a:pt x="851" y="731"/>
                  </a:cubicBezTo>
                  <a:cubicBezTo>
                    <a:pt x="887" y="744"/>
                    <a:pt x="922" y="750"/>
                    <a:pt x="953" y="750"/>
                  </a:cubicBezTo>
                  <a:cubicBezTo>
                    <a:pt x="1228" y="750"/>
                    <a:pt x="1303" y="278"/>
                    <a:pt x="984" y="198"/>
                  </a:cubicBezTo>
                  <a:cubicBezTo>
                    <a:pt x="807" y="109"/>
                    <a:pt x="629" y="65"/>
                    <a:pt x="452" y="21"/>
                  </a:cubicBezTo>
                  <a:cubicBezTo>
                    <a:pt x="415" y="7"/>
                    <a:pt x="381" y="1"/>
                    <a:pt x="350"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7"/>
            <p:cNvSpPr/>
            <p:nvPr/>
          </p:nvSpPr>
          <p:spPr>
            <a:xfrm>
              <a:off x="4388425" y="2626925"/>
              <a:ext cx="33300" cy="17075"/>
            </a:xfrm>
            <a:custGeom>
              <a:avLst/>
              <a:gdLst/>
              <a:ahLst/>
              <a:cxnLst/>
              <a:rect l="l" t="t" r="r" b="b"/>
              <a:pathLst>
                <a:path w="1332" h="683" extrusionOk="0">
                  <a:moveTo>
                    <a:pt x="1076" y="1"/>
                  </a:moveTo>
                  <a:cubicBezTo>
                    <a:pt x="1042" y="1"/>
                    <a:pt x="1008" y="6"/>
                    <a:pt x="977" y="17"/>
                  </a:cubicBezTo>
                  <a:cubicBezTo>
                    <a:pt x="711" y="61"/>
                    <a:pt x="444" y="61"/>
                    <a:pt x="223" y="105"/>
                  </a:cubicBezTo>
                  <a:cubicBezTo>
                    <a:pt x="45" y="150"/>
                    <a:pt x="1" y="327"/>
                    <a:pt x="1" y="460"/>
                  </a:cubicBezTo>
                  <a:cubicBezTo>
                    <a:pt x="45" y="638"/>
                    <a:pt x="223" y="682"/>
                    <a:pt x="356" y="682"/>
                  </a:cubicBezTo>
                  <a:cubicBezTo>
                    <a:pt x="622" y="638"/>
                    <a:pt x="844" y="593"/>
                    <a:pt x="1110" y="549"/>
                  </a:cubicBezTo>
                  <a:cubicBezTo>
                    <a:pt x="1287" y="505"/>
                    <a:pt x="1332" y="327"/>
                    <a:pt x="1332" y="194"/>
                  </a:cubicBezTo>
                  <a:cubicBezTo>
                    <a:pt x="1298" y="59"/>
                    <a:pt x="1186" y="1"/>
                    <a:pt x="1076"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7"/>
            <p:cNvSpPr/>
            <p:nvPr/>
          </p:nvSpPr>
          <p:spPr>
            <a:xfrm>
              <a:off x="4502725" y="2513225"/>
              <a:ext cx="38750" cy="23025"/>
            </a:xfrm>
            <a:custGeom>
              <a:avLst/>
              <a:gdLst/>
              <a:ahLst/>
              <a:cxnLst/>
              <a:rect l="l" t="t" r="r" b="b"/>
              <a:pathLst>
                <a:path w="1550" h="921" extrusionOk="0">
                  <a:moveTo>
                    <a:pt x="1112" y="1"/>
                  </a:moveTo>
                  <a:cubicBezTo>
                    <a:pt x="1068" y="1"/>
                    <a:pt x="1021" y="13"/>
                    <a:pt x="975" y="39"/>
                  </a:cubicBezTo>
                  <a:cubicBezTo>
                    <a:pt x="753" y="128"/>
                    <a:pt x="487" y="261"/>
                    <a:pt x="265" y="394"/>
                  </a:cubicBezTo>
                  <a:cubicBezTo>
                    <a:pt x="1" y="545"/>
                    <a:pt x="154" y="920"/>
                    <a:pt x="424" y="920"/>
                  </a:cubicBezTo>
                  <a:cubicBezTo>
                    <a:pt x="471" y="920"/>
                    <a:pt x="522" y="909"/>
                    <a:pt x="575" y="882"/>
                  </a:cubicBezTo>
                  <a:cubicBezTo>
                    <a:pt x="797" y="749"/>
                    <a:pt x="1019" y="616"/>
                    <a:pt x="1285" y="527"/>
                  </a:cubicBezTo>
                  <a:cubicBezTo>
                    <a:pt x="1549" y="376"/>
                    <a:pt x="1364" y="1"/>
                    <a:pt x="1112"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7"/>
            <p:cNvSpPr/>
            <p:nvPr/>
          </p:nvSpPr>
          <p:spPr>
            <a:xfrm>
              <a:off x="4370475" y="2408325"/>
              <a:ext cx="32725" cy="18750"/>
            </a:xfrm>
            <a:custGeom>
              <a:avLst/>
              <a:gdLst/>
              <a:ahLst/>
              <a:cxnLst/>
              <a:rect l="l" t="t" r="r" b="b"/>
              <a:pathLst>
                <a:path w="1309" h="750" extrusionOk="0">
                  <a:moveTo>
                    <a:pt x="362" y="0"/>
                  </a:moveTo>
                  <a:cubicBezTo>
                    <a:pt x="111" y="0"/>
                    <a:pt x="1" y="473"/>
                    <a:pt x="319" y="553"/>
                  </a:cubicBezTo>
                  <a:cubicBezTo>
                    <a:pt x="497" y="641"/>
                    <a:pt x="674" y="686"/>
                    <a:pt x="852" y="730"/>
                  </a:cubicBezTo>
                  <a:cubicBezTo>
                    <a:pt x="888" y="744"/>
                    <a:pt x="922" y="750"/>
                    <a:pt x="954" y="750"/>
                  </a:cubicBezTo>
                  <a:cubicBezTo>
                    <a:pt x="1229" y="750"/>
                    <a:pt x="1308" y="277"/>
                    <a:pt x="1029" y="198"/>
                  </a:cubicBezTo>
                  <a:cubicBezTo>
                    <a:pt x="852" y="153"/>
                    <a:pt x="674" y="65"/>
                    <a:pt x="453" y="20"/>
                  </a:cubicBezTo>
                  <a:cubicBezTo>
                    <a:pt x="421" y="6"/>
                    <a:pt x="390" y="0"/>
                    <a:pt x="362"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7"/>
            <p:cNvSpPr/>
            <p:nvPr/>
          </p:nvSpPr>
          <p:spPr>
            <a:xfrm>
              <a:off x="4163275" y="2276775"/>
              <a:ext cx="31075" cy="24525"/>
            </a:xfrm>
            <a:custGeom>
              <a:avLst/>
              <a:gdLst/>
              <a:ahLst/>
              <a:cxnLst/>
              <a:rect l="l" t="t" r="r" b="b"/>
              <a:pathLst>
                <a:path w="1243" h="981" extrusionOk="0">
                  <a:moveTo>
                    <a:pt x="336" y="1"/>
                  </a:moveTo>
                  <a:cubicBezTo>
                    <a:pt x="240" y="1"/>
                    <a:pt x="146" y="50"/>
                    <a:pt x="89" y="135"/>
                  </a:cubicBezTo>
                  <a:cubicBezTo>
                    <a:pt x="0" y="269"/>
                    <a:pt x="44" y="446"/>
                    <a:pt x="178" y="535"/>
                  </a:cubicBezTo>
                  <a:cubicBezTo>
                    <a:pt x="399" y="668"/>
                    <a:pt x="577" y="801"/>
                    <a:pt x="754" y="934"/>
                  </a:cubicBezTo>
                  <a:cubicBezTo>
                    <a:pt x="802" y="966"/>
                    <a:pt x="854" y="980"/>
                    <a:pt x="907" y="980"/>
                  </a:cubicBezTo>
                  <a:cubicBezTo>
                    <a:pt x="1002" y="980"/>
                    <a:pt x="1096" y="931"/>
                    <a:pt x="1154" y="845"/>
                  </a:cubicBezTo>
                  <a:cubicBezTo>
                    <a:pt x="1242" y="712"/>
                    <a:pt x="1154" y="535"/>
                    <a:pt x="1065" y="446"/>
                  </a:cubicBezTo>
                  <a:cubicBezTo>
                    <a:pt x="843" y="313"/>
                    <a:pt x="666" y="180"/>
                    <a:pt x="488" y="47"/>
                  </a:cubicBezTo>
                  <a:cubicBezTo>
                    <a:pt x="441" y="15"/>
                    <a:pt x="388" y="1"/>
                    <a:pt x="336"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7"/>
            <p:cNvSpPr/>
            <p:nvPr/>
          </p:nvSpPr>
          <p:spPr>
            <a:xfrm>
              <a:off x="4271525" y="2406350"/>
              <a:ext cx="32825" cy="18525"/>
            </a:xfrm>
            <a:custGeom>
              <a:avLst/>
              <a:gdLst/>
              <a:ahLst/>
              <a:cxnLst/>
              <a:rect l="l" t="t" r="r" b="b"/>
              <a:pathLst>
                <a:path w="1313" h="741" extrusionOk="0">
                  <a:moveTo>
                    <a:pt x="384" y="0"/>
                  </a:moveTo>
                  <a:cubicBezTo>
                    <a:pt x="89" y="0"/>
                    <a:pt x="1" y="461"/>
                    <a:pt x="329" y="543"/>
                  </a:cubicBezTo>
                  <a:cubicBezTo>
                    <a:pt x="506" y="632"/>
                    <a:pt x="684" y="676"/>
                    <a:pt x="861" y="720"/>
                  </a:cubicBezTo>
                  <a:cubicBezTo>
                    <a:pt x="898" y="734"/>
                    <a:pt x="932" y="740"/>
                    <a:pt x="963" y="740"/>
                  </a:cubicBezTo>
                  <a:cubicBezTo>
                    <a:pt x="1238" y="740"/>
                    <a:pt x="1313" y="268"/>
                    <a:pt x="994" y="188"/>
                  </a:cubicBezTo>
                  <a:cubicBezTo>
                    <a:pt x="817" y="144"/>
                    <a:pt x="639" y="55"/>
                    <a:pt x="462" y="10"/>
                  </a:cubicBezTo>
                  <a:cubicBezTo>
                    <a:pt x="435" y="4"/>
                    <a:pt x="409" y="0"/>
                    <a:pt x="384"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7"/>
            <p:cNvSpPr/>
            <p:nvPr/>
          </p:nvSpPr>
          <p:spPr>
            <a:xfrm>
              <a:off x="4165475" y="2650325"/>
              <a:ext cx="33300" cy="16950"/>
            </a:xfrm>
            <a:custGeom>
              <a:avLst/>
              <a:gdLst/>
              <a:ahLst/>
              <a:cxnLst/>
              <a:rect l="l" t="t" r="r" b="b"/>
              <a:pathLst>
                <a:path w="1332" h="678" extrusionOk="0">
                  <a:moveTo>
                    <a:pt x="1051" y="1"/>
                  </a:moveTo>
                  <a:cubicBezTo>
                    <a:pt x="1025" y="1"/>
                    <a:pt x="1001" y="5"/>
                    <a:pt x="977" y="12"/>
                  </a:cubicBezTo>
                  <a:cubicBezTo>
                    <a:pt x="711" y="57"/>
                    <a:pt x="445" y="101"/>
                    <a:pt x="223" y="101"/>
                  </a:cubicBezTo>
                  <a:cubicBezTo>
                    <a:pt x="45" y="145"/>
                    <a:pt x="1" y="323"/>
                    <a:pt x="1" y="456"/>
                  </a:cubicBezTo>
                  <a:cubicBezTo>
                    <a:pt x="45" y="634"/>
                    <a:pt x="223" y="678"/>
                    <a:pt x="356" y="678"/>
                  </a:cubicBezTo>
                  <a:cubicBezTo>
                    <a:pt x="622" y="634"/>
                    <a:pt x="844" y="589"/>
                    <a:pt x="1110" y="545"/>
                  </a:cubicBezTo>
                  <a:cubicBezTo>
                    <a:pt x="1288" y="545"/>
                    <a:pt x="1332" y="323"/>
                    <a:pt x="1332" y="190"/>
                  </a:cubicBezTo>
                  <a:cubicBezTo>
                    <a:pt x="1295" y="80"/>
                    <a:pt x="1169" y="1"/>
                    <a:pt x="1051"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7"/>
            <p:cNvSpPr/>
            <p:nvPr/>
          </p:nvSpPr>
          <p:spPr>
            <a:xfrm>
              <a:off x="3946975" y="2914200"/>
              <a:ext cx="34400" cy="17075"/>
            </a:xfrm>
            <a:custGeom>
              <a:avLst/>
              <a:gdLst/>
              <a:ahLst/>
              <a:cxnLst/>
              <a:rect l="l" t="t" r="r" b="b"/>
              <a:pathLst>
                <a:path w="1376" h="683" extrusionOk="0">
                  <a:moveTo>
                    <a:pt x="1114" y="1"/>
                  </a:moveTo>
                  <a:cubicBezTo>
                    <a:pt x="1084" y="1"/>
                    <a:pt x="1052" y="6"/>
                    <a:pt x="1021" y="17"/>
                  </a:cubicBezTo>
                  <a:cubicBezTo>
                    <a:pt x="755" y="17"/>
                    <a:pt x="488" y="61"/>
                    <a:pt x="267" y="106"/>
                  </a:cubicBezTo>
                  <a:cubicBezTo>
                    <a:pt x="89" y="150"/>
                    <a:pt x="0" y="328"/>
                    <a:pt x="45" y="461"/>
                  </a:cubicBezTo>
                  <a:cubicBezTo>
                    <a:pt x="89" y="638"/>
                    <a:pt x="267" y="682"/>
                    <a:pt x="400" y="682"/>
                  </a:cubicBezTo>
                  <a:cubicBezTo>
                    <a:pt x="666" y="638"/>
                    <a:pt x="888" y="594"/>
                    <a:pt x="1154" y="549"/>
                  </a:cubicBezTo>
                  <a:cubicBezTo>
                    <a:pt x="1287" y="505"/>
                    <a:pt x="1376" y="328"/>
                    <a:pt x="1331" y="194"/>
                  </a:cubicBezTo>
                  <a:cubicBezTo>
                    <a:pt x="1298" y="59"/>
                    <a:pt x="1212" y="1"/>
                    <a:pt x="1114"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7"/>
            <p:cNvSpPr/>
            <p:nvPr/>
          </p:nvSpPr>
          <p:spPr>
            <a:xfrm>
              <a:off x="4279775" y="2536525"/>
              <a:ext cx="38575" cy="23025"/>
            </a:xfrm>
            <a:custGeom>
              <a:avLst/>
              <a:gdLst/>
              <a:ahLst/>
              <a:cxnLst/>
              <a:rect l="l" t="t" r="r" b="b"/>
              <a:pathLst>
                <a:path w="1543" h="921" extrusionOk="0">
                  <a:moveTo>
                    <a:pt x="1112" y="1"/>
                  </a:moveTo>
                  <a:cubicBezTo>
                    <a:pt x="1068" y="1"/>
                    <a:pt x="1021" y="12"/>
                    <a:pt x="975" y="39"/>
                  </a:cubicBezTo>
                  <a:cubicBezTo>
                    <a:pt x="753" y="172"/>
                    <a:pt x="487" y="261"/>
                    <a:pt x="265" y="394"/>
                  </a:cubicBezTo>
                  <a:cubicBezTo>
                    <a:pt x="1" y="545"/>
                    <a:pt x="154" y="920"/>
                    <a:pt x="424" y="920"/>
                  </a:cubicBezTo>
                  <a:cubicBezTo>
                    <a:pt x="471" y="920"/>
                    <a:pt x="522" y="908"/>
                    <a:pt x="576" y="882"/>
                  </a:cubicBezTo>
                  <a:cubicBezTo>
                    <a:pt x="797" y="749"/>
                    <a:pt x="1019" y="660"/>
                    <a:pt x="1241" y="527"/>
                  </a:cubicBezTo>
                  <a:cubicBezTo>
                    <a:pt x="1543" y="376"/>
                    <a:pt x="1364" y="1"/>
                    <a:pt x="1112"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7"/>
            <p:cNvSpPr/>
            <p:nvPr/>
          </p:nvSpPr>
          <p:spPr>
            <a:xfrm>
              <a:off x="4147300" y="2431850"/>
              <a:ext cx="32875" cy="18550"/>
            </a:xfrm>
            <a:custGeom>
              <a:avLst/>
              <a:gdLst/>
              <a:ahLst/>
              <a:cxnLst/>
              <a:rect l="l" t="t" r="r" b="b"/>
              <a:pathLst>
                <a:path w="1315" h="742" extrusionOk="0">
                  <a:moveTo>
                    <a:pt x="393" y="1"/>
                  </a:moveTo>
                  <a:cubicBezTo>
                    <a:pt x="127" y="1"/>
                    <a:pt x="1" y="465"/>
                    <a:pt x="329" y="588"/>
                  </a:cubicBezTo>
                  <a:cubicBezTo>
                    <a:pt x="506" y="632"/>
                    <a:pt x="683" y="676"/>
                    <a:pt x="861" y="721"/>
                  </a:cubicBezTo>
                  <a:cubicBezTo>
                    <a:pt x="900" y="735"/>
                    <a:pt x="936" y="742"/>
                    <a:pt x="969" y="742"/>
                  </a:cubicBezTo>
                  <a:cubicBezTo>
                    <a:pt x="1240" y="742"/>
                    <a:pt x="1315" y="307"/>
                    <a:pt x="1038" y="188"/>
                  </a:cubicBezTo>
                  <a:cubicBezTo>
                    <a:pt x="861" y="144"/>
                    <a:pt x="683" y="55"/>
                    <a:pt x="462" y="11"/>
                  </a:cubicBezTo>
                  <a:cubicBezTo>
                    <a:pt x="438" y="4"/>
                    <a:pt x="415" y="1"/>
                    <a:pt x="393"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7"/>
            <p:cNvSpPr/>
            <p:nvPr/>
          </p:nvSpPr>
          <p:spPr>
            <a:xfrm>
              <a:off x="5144450" y="1702550"/>
              <a:ext cx="17500" cy="22000"/>
            </a:xfrm>
            <a:custGeom>
              <a:avLst/>
              <a:gdLst/>
              <a:ahLst/>
              <a:cxnLst/>
              <a:rect l="l" t="t" r="r" b="b"/>
              <a:pathLst>
                <a:path w="700" h="880" extrusionOk="0">
                  <a:moveTo>
                    <a:pt x="432" y="0"/>
                  </a:moveTo>
                  <a:cubicBezTo>
                    <a:pt x="371" y="0"/>
                    <a:pt x="314" y="35"/>
                    <a:pt x="285" y="122"/>
                  </a:cubicBezTo>
                  <a:cubicBezTo>
                    <a:pt x="196" y="255"/>
                    <a:pt x="152" y="432"/>
                    <a:pt x="63" y="566"/>
                  </a:cubicBezTo>
                  <a:cubicBezTo>
                    <a:pt x="0" y="722"/>
                    <a:pt x="159" y="879"/>
                    <a:pt x="289" y="879"/>
                  </a:cubicBezTo>
                  <a:cubicBezTo>
                    <a:pt x="343" y="879"/>
                    <a:pt x="392" y="852"/>
                    <a:pt x="418" y="787"/>
                  </a:cubicBezTo>
                  <a:cubicBezTo>
                    <a:pt x="507" y="610"/>
                    <a:pt x="551" y="477"/>
                    <a:pt x="640" y="299"/>
                  </a:cubicBezTo>
                  <a:cubicBezTo>
                    <a:pt x="700" y="150"/>
                    <a:pt x="558" y="0"/>
                    <a:pt x="432"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7"/>
            <p:cNvSpPr/>
            <p:nvPr/>
          </p:nvSpPr>
          <p:spPr>
            <a:xfrm>
              <a:off x="5077800" y="1797925"/>
              <a:ext cx="11675" cy="19150"/>
            </a:xfrm>
            <a:custGeom>
              <a:avLst/>
              <a:gdLst/>
              <a:ahLst/>
              <a:cxnLst/>
              <a:rect l="l" t="t" r="r" b="b"/>
              <a:pathLst>
                <a:path w="467" h="766" extrusionOk="0">
                  <a:moveTo>
                    <a:pt x="267" y="0"/>
                  </a:moveTo>
                  <a:cubicBezTo>
                    <a:pt x="167" y="0"/>
                    <a:pt x="67" y="56"/>
                    <a:pt x="67" y="167"/>
                  </a:cubicBezTo>
                  <a:cubicBezTo>
                    <a:pt x="23" y="300"/>
                    <a:pt x="23" y="433"/>
                    <a:pt x="23" y="566"/>
                  </a:cubicBezTo>
                  <a:cubicBezTo>
                    <a:pt x="0" y="699"/>
                    <a:pt x="89" y="766"/>
                    <a:pt x="189" y="766"/>
                  </a:cubicBezTo>
                  <a:cubicBezTo>
                    <a:pt x="289" y="766"/>
                    <a:pt x="400" y="699"/>
                    <a:pt x="422" y="566"/>
                  </a:cubicBezTo>
                  <a:cubicBezTo>
                    <a:pt x="422" y="433"/>
                    <a:pt x="422" y="300"/>
                    <a:pt x="466" y="167"/>
                  </a:cubicBezTo>
                  <a:cubicBezTo>
                    <a:pt x="466" y="56"/>
                    <a:pt x="366" y="0"/>
                    <a:pt x="267"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7"/>
            <p:cNvSpPr/>
            <p:nvPr/>
          </p:nvSpPr>
          <p:spPr>
            <a:xfrm>
              <a:off x="4892875" y="1761800"/>
              <a:ext cx="17150" cy="21825"/>
            </a:xfrm>
            <a:custGeom>
              <a:avLst/>
              <a:gdLst/>
              <a:ahLst/>
              <a:cxnLst/>
              <a:rect l="l" t="t" r="r" b="b"/>
              <a:pathLst>
                <a:path w="686" h="873" extrusionOk="0">
                  <a:moveTo>
                    <a:pt x="253" y="0"/>
                  </a:moveTo>
                  <a:cubicBezTo>
                    <a:pt x="126" y="0"/>
                    <a:pt x="1" y="102"/>
                    <a:pt x="54" y="236"/>
                  </a:cubicBezTo>
                  <a:cubicBezTo>
                    <a:pt x="143" y="414"/>
                    <a:pt x="188" y="591"/>
                    <a:pt x="232" y="725"/>
                  </a:cubicBezTo>
                  <a:cubicBezTo>
                    <a:pt x="284" y="829"/>
                    <a:pt x="371" y="872"/>
                    <a:pt x="452" y="872"/>
                  </a:cubicBezTo>
                  <a:cubicBezTo>
                    <a:pt x="576" y="872"/>
                    <a:pt x="685" y="770"/>
                    <a:pt x="631" y="636"/>
                  </a:cubicBezTo>
                  <a:cubicBezTo>
                    <a:pt x="587" y="458"/>
                    <a:pt x="498" y="281"/>
                    <a:pt x="454" y="148"/>
                  </a:cubicBezTo>
                  <a:cubicBezTo>
                    <a:pt x="419" y="43"/>
                    <a:pt x="336" y="0"/>
                    <a:pt x="253"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7"/>
            <p:cNvSpPr/>
            <p:nvPr/>
          </p:nvSpPr>
          <p:spPr>
            <a:xfrm>
              <a:off x="4984000" y="1825025"/>
              <a:ext cx="22350" cy="20700"/>
            </a:xfrm>
            <a:custGeom>
              <a:avLst/>
              <a:gdLst/>
              <a:ahLst/>
              <a:cxnLst/>
              <a:rect l="l" t="t" r="r" b="b"/>
              <a:pathLst>
                <a:path w="894" h="828" extrusionOk="0">
                  <a:moveTo>
                    <a:pt x="271" y="0"/>
                  </a:moveTo>
                  <a:cubicBezTo>
                    <a:pt x="125" y="0"/>
                    <a:pt x="0" y="189"/>
                    <a:pt x="136" y="325"/>
                  </a:cubicBezTo>
                  <a:lnTo>
                    <a:pt x="491" y="769"/>
                  </a:lnTo>
                  <a:cubicBezTo>
                    <a:pt x="533" y="810"/>
                    <a:pt x="579" y="827"/>
                    <a:pt x="623" y="827"/>
                  </a:cubicBezTo>
                  <a:cubicBezTo>
                    <a:pt x="769" y="827"/>
                    <a:pt x="894" y="639"/>
                    <a:pt x="758" y="503"/>
                  </a:cubicBezTo>
                  <a:cubicBezTo>
                    <a:pt x="624" y="325"/>
                    <a:pt x="536" y="192"/>
                    <a:pt x="403" y="59"/>
                  </a:cubicBezTo>
                  <a:cubicBezTo>
                    <a:pt x="361" y="18"/>
                    <a:pt x="315" y="0"/>
                    <a:pt x="271"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7"/>
            <p:cNvSpPr/>
            <p:nvPr/>
          </p:nvSpPr>
          <p:spPr>
            <a:xfrm>
              <a:off x="5041750" y="1717225"/>
              <a:ext cx="11125" cy="19175"/>
            </a:xfrm>
            <a:custGeom>
              <a:avLst/>
              <a:gdLst/>
              <a:ahLst/>
              <a:cxnLst/>
              <a:rect l="l" t="t" r="r" b="b"/>
              <a:pathLst>
                <a:path w="445" h="767" extrusionOk="0">
                  <a:moveTo>
                    <a:pt x="244" y="1"/>
                  </a:moveTo>
                  <a:cubicBezTo>
                    <a:pt x="145" y="1"/>
                    <a:pt x="45" y="67"/>
                    <a:pt x="45" y="200"/>
                  </a:cubicBezTo>
                  <a:cubicBezTo>
                    <a:pt x="45" y="333"/>
                    <a:pt x="0" y="467"/>
                    <a:pt x="0" y="600"/>
                  </a:cubicBezTo>
                  <a:cubicBezTo>
                    <a:pt x="0" y="711"/>
                    <a:pt x="89" y="766"/>
                    <a:pt x="183" y="766"/>
                  </a:cubicBezTo>
                  <a:cubicBezTo>
                    <a:pt x="278" y="766"/>
                    <a:pt x="377" y="711"/>
                    <a:pt x="400" y="600"/>
                  </a:cubicBezTo>
                  <a:cubicBezTo>
                    <a:pt x="400" y="467"/>
                    <a:pt x="400" y="333"/>
                    <a:pt x="444" y="200"/>
                  </a:cubicBezTo>
                  <a:cubicBezTo>
                    <a:pt x="444" y="67"/>
                    <a:pt x="344" y="1"/>
                    <a:pt x="244"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7"/>
            <p:cNvSpPr/>
            <p:nvPr/>
          </p:nvSpPr>
          <p:spPr>
            <a:xfrm>
              <a:off x="5027875" y="1649575"/>
              <a:ext cx="11125" cy="18875"/>
            </a:xfrm>
            <a:custGeom>
              <a:avLst/>
              <a:gdLst/>
              <a:ahLst/>
              <a:cxnLst/>
              <a:rect l="l" t="t" r="r" b="b"/>
              <a:pathLst>
                <a:path w="445" h="755" extrusionOk="0">
                  <a:moveTo>
                    <a:pt x="256" y="0"/>
                  </a:moveTo>
                  <a:cubicBezTo>
                    <a:pt x="156" y="0"/>
                    <a:pt x="45" y="67"/>
                    <a:pt x="23" y="200"/>
                  </a:cubicBezTo>
                  <a:cubicBezTo>
                    <a:pt x="23" y="333"/>
                    <a:pt x="23" y="422"/>
                    <a:pt x="23" y="555"/>
                  </a:cubicBezTo>
                  <a:cubicBezTo>
                    <a:pt x="1" y="688"/>
                    <a:pt x="90" y="755"/>
                    <a:pt x="184" y="755"/>
                  </a:cubicBezTo>
                  <a:cubicBezTo>
                    <a:pt x="278" y="755"/>
                    <a:pt x="378" y="688"/>
                    <a:pt x="378" y="555"/>
                  </a:cubicBezTo>
                  <a:cubicBezTo>
                    <a:pt x="422" y="422"/>
                    <a:pt x="422" y="333"/>
                    <a:pt x="422" y="200"/>
                  </a:cubicBezTo>
                  <a:cubicBezTo>
                    <a:pt x="444" y="67"/>
                    <a:pt x="356" y="0"/>
                    <a:pt x="256"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7"/>
            <p:cNvSpPr/>
            <p:nvPr/>
          </p:nvSpPr>
          <p:spPr>
            <a:xfrm>
              <a:off x="4933825" y="1676400"/>
              <a:ext cx="21725" cy="21150"/>
            </a:xfrm>
            <a:custGeom>
              <a:avLst/>
              <a:gdLst/>
              <a:ahLst/>
              <a:cxnLst/>
              <a:rect l="l" t="t" r="r" b="b"/>
              <a:pathLst>
                <a:path w="869" h="846" extrusionOk="0">
                  <a:moveTo>
                    <a:pt x="281" y="0"/>
                  </a:moveTo>
                  <a:cubicBezTo>
                    <a:pt x="133" y="0"/>
                    <a:pt x="0" y="189"/>
                    <a:pt x="102" y="325"/>
                  </a:cubicBezTo>
                  <a:cubicBezTo>
                    <a:pt x="236" y="502"/>
                    <a:pt x="369" y="635"/>
                    <a:pt x="457" y="769"/>
                  </a:cubicBezTo>
                  <a:cubicBezTo>
                    <a:pt x="501" y="823"/>
                    <a:pt x="550" y="846"/>
                    <a:pt x="597" y="846"/>
                  </a:cubicBezTo>
                  <a:cubicBezTo>
                    <a:pt x="742" y="846"/>
                    <a:pt x="868" y="636"/>
                    <a:pt x="768" y="502"/>
                  </a:cubicBezTo>
                  <a:cubicBezTo>
                    <a:pt x="635" y="369"/>
                    <a:pt x="502" y="192"/>
                    <a:pt x="413" y="59"/>
                  </a:cubicBezTo>
                  <a:cubicBezTo>
                    <a:pt x="372" y="17"/>
                    <a:pt x="326" y="0"/>
                    <a:pt x="281"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7"/>
            <p:cNvSpPr/>
            <p:nvPr/>
          </p:nvSpPr>
          <p:spPr>
            <a:xfrm>
              <a:off x="3394600" y="2850425"/>
              <a:ext cx="64125" cy="23375"/>
            </a:xfrm>
            <a:custGeom>
              <a:avLst/>
              <a:gdLst/>
              <a:ahLst/>
              <a:cxnLst/>
              <a:rect l="l" t="t" r="r" b="b"/>
              <a:pathLst>
                <a:path w="2565" h="935" extrusionOk="0">
                  <a:moveTo>
                    <a:pt x="2134" y="1"/>
                  </a:moveTo>
                  <a:cubicBezTo>
                    <a:pt x="2090" y="1"/>
                    <a:pt x="2043" y="12"/>
                    <a:pt x="1997" y="39"/>
                  </a:cubicBezTo>
                  <a:cubicBezTo>
                    <a:pt x="1464" y="305"/>
                    <a:pt x="932" y="394"/>
                    <a:pt x="355" y="394"/>
                  </a:cubicBezTo>
                  <a:cubicBezTo>
                    <a:pt x="342" y="392"/>
                    <a:pt x="329" y="391"/>
                    <a:pt x="317" y="391"/>
                  </a:cubicBezTo>
                  <a:cubicBezTo>
                    <a:pt x="1" y="391"/>
                    <a:pt x="13" y="926"/>
                    <a:pt x="355" y="926"/>
                  </a:cubicBezTo>
                  <a:cubicBezTo>
                    <a:pt x="444" y="932"/>
                    <a:pt x="531" y="935"/>
                    <a:pt x="617" y="935"/>
                  </a:cubicBezTo>
                  <a:cubicBezTo>
                    <a:pt x="1220" y="935"/>
                    <a:pt x="1758" y="799"/>
                    <a:pt x="2263" y="527"/>
                  </a:cubicBezTo>
                  <a:cubicBezTo>
                    <a:pt x="2565" y="376"/>
                    <a:pt x="2386" y="1"/>
                    <a:pt x="2134"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7"/>
            <p:cNvSpPr/>
            <p:nvPr/>
          </p:nvSpPr>
          <p:spPr>
            <a:xfrm>
              <a:off x="3753725" y="2818725"/>
              <a:ext cx="49275" cy="25450"/>
            </a:xfrm>
            <a:custGeom>
              <a:avLst/>
              <a:gdLst/>
              <a:ahLst/>
              <a:cxnLst/>
              <a:rect l="l" t="t" r="r" b="b"/>
              <a:pathLst>
                <a:path w="1971" h="1018" extrusionOk="0">
                  <a:moveTo>
                    <a:pt x="1610" y="0"/>
                  </a:moveTo>
                  <a:cubicBezTo>
                    <a:pt x="1581" y="0"/>
                    <a:pt x="1551" y="7"/>
                    <a:pt x="1519" y="20"/>
                  </a:cubicBezTo>
                  <a:cubicBezTo>
                    <a:pt x="1120" y="153"/>
                    <a:pt x="720" y="331"/>
                    <a:pt x="277" y="464"/>
                  </a:cubicBezTo>
                  <a:cubicBezTo>
                    <a:pt x="0" y="583"/>
                    <a:pt x="75" y="1018"/>
                    <a:pt x="346" y="1018"/>
                  </a:cubicBezTo>
                  <a:cubicBezTo>
                    <a:pt x="379" y="1018"/>
                    <a:pt x="415" y="1011"/>
                    <a:pt x="454" y="996"/>
                  </a:cubicBezTo>
                  <a:cubicBezTo>
                    <a:pt x="853" y="863"/>
                    <a:pt x="1253" y="730"/>
                    <a:pt x="1652" y="553"/>
                  </a:cubicBezTo>
                  <a:cubicBezTo>
                    <a:pt x="1971" y="473"/>
                    <a:pt x="1860" y="0"/>
                    <a:pt x="1610"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7"/>
            <p:cNvSpPr/>
            <p:nvPr/>
          </p:nvSpPr>
          <p:spPr>
            <a:xfrm>
              <a:off x="2916525" y="2946725"/>
              <a:ext cx="75450" cy="16725"/>
            </a:xfrm>
            <a:custGeom>
              <a:avLst/>
              <a:gdLst/>
              <a:ahLst/>
              <a:cxnLst/>
              <a:rect l="l" t="t" r="r" b="b"/>
              <a:pathLst>
                <a:path w="3018" h="669" extrusionOk="0">
                  <a:moveTo>
                    <a:pt x="2701" y="0"/>
                  </a:moveTo>
                  <a:cubicBezTo>
                    <a:pt x="2689" y="0"/>
                    <a:pt x="2676" y="1"/>
                    <a:pt x="2663" y="3"/>
                  </a:cubicBezTo>
                  <a:cubicBezTo>
                    <a:pt x="1909" y="47"/>
                    <a:pt x="1154" y="47"/>
                    <a:pt x="400" y="91"/>
                  </a:cubicBezTo>
                  <a:cubicBezTo>
                    <a:pt x="1" y="136"/>
                    <a:pt x="1" y="668"/>
                    <a:pt x="400" y="668"/>
                  </a:cubicBezTo>
                  <a:cubicBezTo>
                    <a:pt x="1154" y="624"/>
                    <a:pt x="1909" y="579"/>
                    <a:pt x="2663" y="579"/>
                  </a:cubicBezTo>
                  <a:cubicBezTo>
                    <a:pt x="3005" y="537"/>
                    <a:pt x="3017" y="0"/>
                    <a:pt x="2701"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7"/>
            <p:cNvSpPr/>
            <p:nvPr/>
          </p:nvSpPr>
          <p:spPr>
            <a:xfrm>
              <a:off x="2929850" y="2702750"/>
              <a:ext cx="44375" cy="16725"/>
            </a:xfrm>
            <a:custGeom>
              <a:avLst/>
              <a:gdLst/>
              <a:ahLst/>
              <a:cxnLst/>
              <a:rect l="l" t="t" r="r" b="b"/>
              <a:pathLst>
                <a:path w="1775" h="669" extrusionOk="0">
                  <a:moveTo>
                    <a:pt x="355" y="1"/>
                  </a:moveTo>
                  <a:cubicBezTo>
                    <a:pt x="0" y="1"/>
                    <a:pt x="0" y="533"/>
                    <a:pt x="355" y="577"/>
                  </a:cubicBezTo>
                  <a:cubicBezTo>
                    <a:pt x="710" y="622"/>
                    <a:pt x="1065" y="666"/>
                    <a:pt x="1420" y="666"/>
                  </a:cubicBezTo>
                  <a:cubicBezTo>
                    <a:pt x="1433" y="668"/>
                    <a:pt x="1446" y="669"/>
                    <a:pt x="1458" y="669"/>
                  </a:cubicBezTo>
                  <a:cubicBezTo>
                    <a:pt x="1774" y="669"/>
                    <a:pt x="1762" y="132"/>
                    <a:pt x="1420" y="89"/>
                  </a:cubicBezTo>
                  <a:cubicBezTo>
                    <a:pt x="1065" y="89"/>
                    <a:pt x="710" y="45"/>
                    <a:pt x="355"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7"/>
            <p:cNvSpPr/>
            <p:nvPr/>
          </p:nvSpPr>
          <p:spPr>
            <a:xfrm>
              <a:off x="3609575" y="3009100"/>
              <a:ext cx="38925" cy="23675"/>
            </a:xfrm>
            <a:custGeom>
              <a:avLst/>
              <a:gdLst/>
              <a:ahLst/>
              <a:cxnLst/>
              <a:rect l="l" t="t" r="r" b="b"/>
              <a:pathLst>
                <a:path w="1557" h="947" extrusionOk="0">
                  <a:moveTo>
                    <a:pt x="1114" y="1"/>
                  </a:moveTo>
                  <a:cubicBezTo>
                    <a:pt x="1072" y="1"/>
                    <a:pt x="1028" y="12"/>
                    <a:pt x="985" y="37"/>
                  </a:cubicBezTo>
                  <a:cubicBezTo>
                    <a:pt x="763" y="170"/>
                    <a:pt x="497" y="303"/>
                    <a:pt x="275" y="392"/>
                  </a:cubicBezTo>
                  <a:cubicBezTo>
                    <a:pt x="1" y="548"/>
                    <a:pt x="176" y="947"/>
                    <a:pt x="434" y="947"/>
                  </a:cubicBezTo>
                  <a:cubicBezTo>
                    <a:pt x="469" y="947"/>
                    <a:pt x="505" y="940"/>
                    <a:pt x="541" y="924"/>
                  </a:cubicBezTo>
                  <a:cubicBezTo>
                    <a:pt x="807" y="791"/>
                    <a:pt x="1029" y="658"/>
                    <a:pt x="1251" y="525"/>
                  </a:cubicBezTo>
                  <a:cubicBezTo>
                    <a:pt x="1556" y="410"/>
                    <a:pt x="1369" y="1"/>
                    <a:pt x="1114"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7"/>
            <p:cNvSpPr/>
            <p:nvPr/>
          </p:nvSpPr>
          <p:spPr>
            <a:xfrm>
              <a:off x="3639300" y="2711625"/>
              <a:ext cx="65625" cy="22525"/>
            </a:xfrm>
            <a:custGeom>
              <a:avLst/>
              <a:gdLst/>
              <a:ahLst/>
              <a:cxnLst/>
              <a:rect l="l" t="t" r="r" b="b"/>
              <a:pathLst>
                <a:path w="2625" h="901" extrusionOk="0">
                  <a:moveTo>
                    <a:pt x="1015" y="1"/>
                  </a:moveTo>
                  <a:cubicBezTo>
                    <a:pt x="782" y="1"/>
                    <a:pt x="550" y="30"/>
                    <a:pt x="328" y="89"/>
                  </a:cubicBezTo>
                  <a:cubicBezTo>
                    <a:pt x="0" y="212"/>
                    <a:pt x="89" y="676"/>
                    <a:pt x="384" y="676"/>
                  </a:cubicBezTo>
                  <a:cubicBezTo>
                    <a:pt x="408" y="676"/>
                    <a:pt x="434" y="673"/>
                    <a:pt x="461" y="666"/>
                  </a:cubicBezTo>
                  <a:cubicBezTo>
                    <a:pt x="683" y="598"/>
                    <a:pt x="899" y="562"/>
                    <a:pt x="1108" y="562"/>
                  </a:cubicBezTo>
                  <a:cubicBezTo>
                    <a:pt x="1442" y="562"/>
                    <a:pt x="1758" y="653"/>
                    <a:pt x="2058" y="844"/>
                  </a:cubicBezTo>
                  <a:cubicBezTo>
                    <a:pt x="2114" y="883"/>
                    <a:pt x="2169" y="900"/>
                    <a:pt x="2221" y="900"/>
                  </a:cubicBezTo>
                  <a:cubicBezTo>
                    <a:pt x="2460" y="900"/>
                    <a:pt x="2624" y="538"/>
                    <a:pt x="2369" y="356"/>
                  </a:cubicBezTo>
                  <a:cubicBezTo>
                    <a:pt x="1955" y="119"/>
                    <a:pt x="1482" y="1"/>
                    <a:pt x="1015"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7"/>
            <p:cNvSpPr/>
            <p:nvPr/>
          </p:nvSpPr>
          <p:spPr>
            <a:xfrm>
              <a:off x="4113700" y="2856875"/>
              <a:ext cx="41475" cy="17900"/>
            </a:xfrm>
            <a:custGeom>
              <a:avLst/>
              <a:gdLst/>
              <a:ahLst/>
              <a:cxnLst/>
              <a:rect l="l" t="t" r="r" b="b"/>
              <a:pathLst>
                <a:path w="1659" h="716" extrusionOk="0">
                  <a:moveTo>
                    <a:pt x="477" y="0"/>
                  </a:moveTo>
                  <a:cubicBezTo>
                    <a:pt x="151" y="0"/>
                    <a:pt x="1" y="494"/>
                    <a:pt x="342" y="580"/>
                  </a:cubicBezTo>
                  <a:cubicBezTo>
                    <a:pt x="608" y="624"/>
                    <a:pt x="874" y="668"/>
                    <a:pt x="1140" y="713"/>
                  </a:cubicBezTo>
                  <a:cubicBezTo>
                    <a:pt x="1154" y="714"/>
                    <a:pt x="1168" y="715"/>
                    <a:pt x="1182" y="715"/>
                  </a:cubicBezTo>
                  <a:cubicBezTo>
                    <a:pt x="1508" y="715"/>
                    <a:pt x="1658" y="221"/>
                    <a:pt x="1318" y="136"/>
                  </a:cubicBezTo>
                  <a:cubicBezTo>
                    <a:pt x="1051" y="92"/>
                    <a:pt x="785" y="47"/>
                    <a:pt x="519" y="3"/>
                  </a:cubicBezTo>
                  <a:cubicBezTo>
                    <a:pt x="505" y="1"/>
                    <a:pt x="491" y="0"/>
                    <a:pt x="477"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7"/>
            <p:cNvSpPr/>
            <p:nvPr/>
          </p:nvSpPr>
          <p:spPr>
            <a:xfrm>
              <a:off x="2915775" y="2101500"/>
              <a:ext cx="64750" cy="20125"/>
            </a:xfrm>
            <a:custGeom>
              <a:avLst/>
              <a:gdLst/>
              <a:ahLst/>
              <a:cxnLst/>
              <a:rect l="l" t="t" r="r" b="b"/>
              <a:pathLst>
                <a:path w="2590" h="805" extrusionOk="0">
                  <a:moveTo>
                    <a:pt x="433" y="1"/>
                  </a:moveTo>
                  <a:cubicBezTo>
                    <a:pt x="110" y="1"/>
                    <a:pt x="1" y="493"/>
                    <a:pt x="341" y="536"/>
                  </a:cubicBezTo>
                  <a:cubicBezTo>
                    <a:pt x="918" y="624"/>
                    <a:pt x="1495" y="713"/>
                    <a:pt x="2116" y="802"/>
                  </a:cubicBezTo>
                  <a:cubicBezTo>
                    <a:pt x="2130" y="804"/>
                    <a:pt x="2144" y="804"/>
                    <a:pt x="2157" y="804"/>
                  </a:cubicBezTo>
                  <a:cubicBezTo>
                    <a:pt x="2481" y="804"/>
                    <a:pt x="2590" y="310"/>
                    <a:pt x="2249" y="225"/>
                  </a:cubicBezTo>
                  <a:cubicBezTo>
                    <a:pt x="1672" y="181"/>
                    <a:pt x="1051" y="92"/>
                    <a:pt x="474" y="3"/>
                  </a:cubicBezTo>
                  <a:cubicBezTo>
                    <a:pt x="460" y="1"/>
                    <a:pt x="446" y="1"/>
                    <a:pt x="433"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7"/>
            <p:cNvSpPr/>
            <p:nvPr/>
          </p:nvSpPr>
          <p:spPr>
            <a:xfrm>
              <a:off x="2810050" y="2251300"/>
              <a:ext cx="36625" cy="14450"/>
            </a:xfrm>
            <a:custGeom>
              <a:avLst/>
              <a:gdLst/>
              <a:ahLst/>
              <a:cxnLst/>
              <a:rect l="l" t="t" r="r" b="b"/>
              <a:pathLst>
                <a:path w="1465" h="578" extrusionOk="0">
                  <a:moveTo>
                    <a:pt x="355" y="1"/>
                  </a:moveTo>
                  <a:cubicBezTo>
                    <a:pt x="0" y="1"/>
                    <a:pt x="0" y="578"/>
                    <a:pt x="355" y="578"/>
                  </a:cubicBezTo>
                  <a:lnTo>
                    <a:pt x="1110" y="578"/>
                  </a:lnTo>
                  <a:cubicBezTo>
                    <a:pt x="1465" y="578"/>
                    <a:pt x="1465" y="1"/>
                    <a:pt x="1110"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7"/>
            <p:cNvSpPr/>
            <p:nvPr/>
          </p:nvSpPr>
          <p:spPr>
            <a:xfrm>
              <a:off x="3211525" y="2000050"/>
              <a:ext cx="78900" cy="38900"/>
            </a:xfrm>
            <a:custGeom>
              <a:avLst/>
              <a:gdLst/>
              <a:ahLst/>
              <a:cxnLst/>
              <a:rect l="l" t="t" r="r" b="b"/>
              <a:pathLst>
                <a:path w="3156" h="1556" extrusionOk="0">
                  <a:moveTo>
                    <a:pt x="470" y="1"/>
                  </a:moveTo>
                  <a:cubicBezTo>
                    <a:pt x="205" y="1"/>
                    <a:pt x="0" y="394"/>
                    <a:pt x="313" y="512"/>
                  </a:cubicBezTo>
                  <a:cubicBezTo>
                    <a:pt x="1067" y="822"/>
                    <a:pt x="1822" y="1177"/>
                    <a:pt x="2576" y="1532"/>
                  </a:cubicBezTo>
                  <a:cubicBezTo>
                    <a:pt x="2613" y="1548"/>
                    <a:pt x="2649" y="1555"/>
                    <a:pt x="2685" y="1555"/>
                  </a:cubicBezTo>
                  <a:cubicBezTo>
                    <a:pt x="2951" y="1555"/>
                    <a:pt x="3155" y="1162"/>
                    <a:pt x="2842" y="1044"/>
                  </a:cubicBezTo>
                  <a:cubicBezTo>
                    <a:pt x="2088" y="689"/>
                    <a:pt x="1334" y="334"/>
                    <a:pt x="579" y="24"/>
                  </a:cubicBezTo>
                  <a:cubicBezTo>
                    <a:pt x="543" y="8"/>
                    <a:pt x="506" y="1"/>
                    <a:pt x="470"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7"/>
            <p:cNvSpPr/>
            <p:nvPr/>
          </p:nvSpPr>
          <p:spPr>
            <a:xfrm>
              <a:off x="3162575" y="2233075"/>
              <a:ext cx="63650" cy="26525"/>
            </a:xfrm>
            <a:custGeom>
              <a:avLst/>
              <a:gdLst/>
              <a:ahLst/>
              <a:cxnLst/>
              <a:rect l="l" t="t" r="r" b="b"/>
              <a:pathLst>
                <a:path w="2546" h="1061" extrusionOk="0">
                  <a:moveTo>
                    <a:pt x="350" y="0"/>
                  </a:moveTo>
                  <a:cubicBezTo>
                    <a:pt x="75" y="0"/>
                    <a:pt x="0" y="473"/>
                    <a:pt x="319" y="552"/>
                  </a:cubicBezTo>
                  <a:cubicBezTo>
                    <a:pt x="896" y="730"/>
                    <a:pt x="1473" y="907"/>
                    <a:pt x="2049" y="1040"/>
                  </a:cubicBezTo>
                  <a:cubicBezTo>
                    <a:pt x="2086" y="1054"/>
                    <a:pt x="2120" y="1060"/>
                    <a:pt x="2153" y="1060"/>
                  </a:cubicBezTo>
                  <a:cubicBezTo>
                    <a:pt x="2435" y="1060"/>
                    <a:pt x="2545" y="588"/>
                    <a:pt x="2227" y="508"/>
                  </a:cubicBezTo>
                  <a:cubicBezTo>
                    <a:pt x="1650" y="331"/>
                    <a:pt x="1029" y="153"/>
                    <a:pt x="452" y="20"/>
                  </a:cubicBezTo>
                  <a:cubicBezTo>
                    <a:pt x="416" y="6"/>
                    <a:pt x="382" y="0"/>
                    <a:pt x="350"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7"/>
            <p:cNvSpPr/>
            <p:nvPr/>
          </p:nvSpPr>
          <p:spPr>
            <a:xfrm>
              <a:off x="2979625" y="1986800"/>
              <a:ext cx="50150" cy="26900"/>
            </a:xfrm>
            <a:custGeom>
              <a:avLst/>
              <a:gdLst/>
              <a:ahLst/>
              <a:cxnLst/>
              <a:rect l="l" t="t" r="r" b="b"/>
              <a:pathLst>
                <a:path w="2006" h="1076" extrusionOk="0">
                  <a:moveTo>
                    <a:pt x="341" y="0"/>
                  </a:moveTo>
                  <a:cubicBezTo>
                    <a:pt x="71" y="0"/>
                    <a:pt x="0" y="435"/>
                    <a:pt x="316" y="554"/>
                  </a:cubicBezTo>
                  <a:cubicBezTo>
                    <a:pt x="716" y="731"/>
                    <a:pt x="1159" y="909"/>
                    <a:pt x="1559" y="1042"/>
                  </a:cubicBezTo>
                  <a:cubicBezTo>
                    <a:pt x="1605" y="1065"/>
                    <a:pt x="1648" y="1075"/>
                    <a:pt x="1687" y="1075"/>
                  </a:cubicBezTo>
                  <a:cubicBezTo>
                    <a:pt x="1941" y="1075"/>
                    <a:pt x="2006" y="625"/>
                    <a:pt x="1736" y="509"/>
                  </a:cubicBezTo>
                  <a:cubicBezTo>
                    <a:pt x="1292" y="332"/>
                    <a:pt x="893" y="199"/>
                    <a:pt x="449" y="21"/>
                  </a:cubicBezTo>
                  <a:cubicBezTo>
                    <a:pt x="411" y="7"/>
                    <a:pt x="374" y="0"/>
                    <a:pt x="341"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7"/>
            <p:cNvSpPr/>
            <p:nvPr/>
          </p:nvSpPr>
          <p:spPr>
            <a:xfrm>
              <a:off x="2589325" y="2201400"/>
              <a:ext cx="82050" cy="26500"/>
            </a:xfrm>
            <a:custGeom>
              <a:avLst/>
              <a:gdLst/>
              <a:ahLst/>
              <a:cxnLst/>
              <a:rect l="l" t="t" r="r" b="b"/>
              <a:pathLst>
                <a:path w="3282" h="1060" extrusionOk="0">
                  <a:moveTo>
                    <a:pt x="355" y="0"/>
                  </a:moveTo>
                  <a:cubicBezTo>
                    <a:pt x="0" y="0"/>
                    <a:pt x="0" y="533"/>
                    <a:pt x="355" y="533"/>
                  </a:cubicBezTo>
                  <a:cubicBezTo>
                    <a:pt x="1154" y="533"/>
                    <a:pt x="1952" y="710"/>
                    <a:pt x="2707" y="1021"/>
                  </a:cubicBezTo>
                  <a:cubicBezTo>
                    <a:pt x="2760" y="1047"/>
                    <a:pt x="2811" y="1059"/>
                    <a:pt x="2859" y="1059"/>
                  </a:cubicBezTo>
                  <a:cubicBezTo>
                    <a:pt x="3128" y="1059"/>
                    <a:pt x="3281" y="684"/>
                    <a:pt x="3017" y="533"/>
                  </a:cubicBezTo>
                  <a:cubicBezTo>
                    <a:pt x="2174" y="178"/>
                    <a:pt x="1287" y="0"/>
                    <a:pt x="355"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7"/>
            <p:cNvSpPr/>
            <p:nvPr/>
          </p:nvSpPr>
          <p:spPr>
            <a:xfrm>
              <a:off x="3104050" y="2101725"/>
              <a:ext cx="52825" cy="32250"/>
            </a:xfrm>
            <a:custGeom>
              <a:avLst/>
              <a:gdLst/>
              <a:ahLst/>
              <a:cxnLst/>
              <a:rect l="l" t="t" r="r" b="b"/>
              <a:pathLst>
                <a:path w="2113" h="1290" extrusionOk="0">
                  <a:moveTo>
                    <a:pt x="437" y="0"/>
                  </a:moveTo>
                  <a:cubicBezTo>
                    <a:pt x="185" y="0"/>
                    <a:pt x="0" y="376"/>
                    <a:pt x="264" y="527"/>
                  </a:cubicBezTo>
                  <a:cubicBezTo>
                    <a:pt x="708" y="748"/>
                    <a:pt x="1107" y="1015"/>
                    <a:pt x="1551" y="1237"/>
                  </a:cubicBezTo>
                  <a:cubicBezTo>
                    <a:pt x="1603" y="1274"/>
                    <a:pt x="1655" y="1290"/>
                    <a:pt x="1704" y="1290"/>
                  </a:cubicBezTo>
                  <a:cubicBezTo>
                    <a:pt x="1947" y="1290"/>
                    <a:pt x="2112" y="896"/>
                    <a:pt x="1817" y="748"/>
                  </a:cubicBezTo>
                  <a:cubicBezTo>
                    <a:pt x="1418" y="527"/>
                    <a:pt x="974" y="260"/>
                    <a:pt x="575" y="39"/>
                  </a:cubicBezTo>
                  <a:cubicBezTo>
                    <a:pt x="528" y="12"/>
                    <a:pt x="482" y="0"/>
                    <a:pt x="437"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7"/>
            <p:cNvSpPr/>
            <p:nvPr/>
          </p:nvSpPr>
          <p:spPr>
            <a:xfrm>
              <a:off x="2959850" y="2232600"/>
              <a:ext cx="63200" cy="27600"/>
            </a:xfrm>
            <a:custGeom>
              <a:avLst/>
              <a:gdLst/>
              <a:ahLst/>
              <a:cxnLst/>
              <a:rect l="l" t="t" r="r" b="b"/>
              <a:pathLst>
                <a:path w="2528" h="1104" extrusionOk="0">
                  <a:moveTo>
                    <a:pt x="437" y="1"/>
                  </a:moveTo>
                  <a:cubicBezTo>
                    <a:pt x="185" y="1"/>
                    <a:pt x="0" y="376"/>
                    <a:pt x="264" y="527"/>
                  </a:cubicBezTo>
                  <a:cubicBezTo>
                    <a:pt x="841" y="882"/>
                    <a:pt x="1507" y="1104"/>
                    <a:pt x="2172" y="1104"/>
                  </a:cubicBezTo>
                  <a:cubicBezTo>
                    <a:pt x="2527" y="1104"/>
                    <a:pt x="2527" y="527"/>
                    <a:pt x="2172" y="527"/>
                  </a:cubicBezTo>
                  <a:cubicBezTo>
                    <a:pt x="1595" y="527"/>
                    <a:pt x="1063" y="350"/>
                    <a:pt x="575" y="39"/>
                  </a:cubicBezTo>
                  <a:cubicBezTo>
                    <a:pt x="528" y="12"/>
                    <a:pt x="482" y="1"/>
                    <a:pt x="437"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7"/>
            <p:cNvSpPr/>
            <p:nvPr/>
          </p:nvSpPr>
          <p:spPr>
            <a:xfrm>
              <a:off x="2821200" y="1993025"/>
              <a:ext cx="51425" cy="21325"/>
            </a:xfrm>
            <a:custGeom>
              <a:avLst/>
              <a:gdLst/>
              <a:ahLst/>
              <a:cxnLst/>
              <a:rect l="l" t="t" r="r" b="b"/>
              <a:pathLst>
                <a:path w="2057" h="853" extrusionOk="0">
                  <a:moveTo>
                    <a:pt x="396" y="0"/>
                  </a:moveTo>
                  <a:cubicBezTo>
                    <a:pt x="153" y="0"/>
                    <a:pt x="0" y="376"/>
                    <a:pt x="264" y="527"/>
                  </a:cubicBezTo>
                  <a:cubicBezTo>
                    <a:pt x="575" y="744"/>
                    <a:pt x="929" y="853"/>
                    <a:pt x="1281" y="853"/>
                  </a:cubicBezTo>
                  <a:cubicBezTo>
                    <a:pt x="1432" y="853"/>
                    <a:pt x="1582" y="833"/>
                    <a:pt x="1729" y="793"/>
                  </a:cubicBezTo>
                  <a:cubicBezTo>
                    <a:pt x="2056" y="711"/>
                    <a:pt x="1968" y="250"/>
                    <a:pt x="1673" y="250"/>
                  </a:cubicBezTo>
                  <a:cubicBezTo>
                    <a:pt x="1648" y="250"/>
                    <a:pt x="1623" y="254"/>
                    <a:pt x="1595" y="260"/>
                  </a:cubicBezTo>
                  <a:cubicBezTo>
                    <a:pt x="1492" y="283"/>
                    <a:pt x="1392" y="294"/>
                    <a:pt x="1295" y="294"/>
                  </a:cubicBezTo>
                  <a:cubicBezTo>
                    <a:pt x="1016" y="294"/>
                    <a:pt x="761" y="203"/>
                    <a:pt x="531" y="39"/>
                  </a:cubicBezTo>
                  <a:cubicBezTo>
                    <a:pt x="484" y="12"/>
                    <a:pt x="439" y="0"/>
                    <a:pt x="396"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7"/>
            <p:cNvSpPr/>
            <p:nvPr/>
          </p:nvSpPr>
          <p:spPr>
            <a:xfrm>
              <a:off x="2563800" y="2415475"/>
              <a:ext cx="43300" cy="14450"/>
            </a:xfrm>
            <a:custGeom>
              <a:avLst/>
              <a:gdLst/>
              <a:ahLst/>
              <a:cxnLst/>
              <a:rect l="l" t="t" r="r" b="b"/>
              <a:pathLst>
                <a:path w="1732" h="578" extrusionOk="0">
                  <a:moveTo>
                    <a:pt x="356" y="0"/>
                  </a:moveTo>
                  <a:cubicBezTo>
                    <a:pt x="1" y="0"/>
                    <a:pt x="1" y="577"/>
                    <a:pt x="356" y="577"/>
                  </a:cubicBezTo>
                  <a:lnTo>
                    <a:pt x="1376" y="577"/>
                  </a:lnTo>
                  <a:cubicBezTo>
                    <a:pt x="1731" y="577"/>
                    <a:pt x="1731" y="0"/>
                    <a:pt x="1376"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7"/>
            <p:cNvSpPr/>
            <p:nvPr/>
          </p:nvSpPr>
          <p:spPr>
            <a:xfrm>
              <a:off x="2954250" y="2396625"/>
              <a:ext cx="44400" cy="14425"/>
            </a:xfrm>
            <a:custGeom>
              <a:avLst/>
              <a:gdLst/>
              <a:ahLst/>
              <a:cxnLst/>
              <a:rect l="l" t="t" r="r" b="b"/>
              <a:pathLst>
                <a:path w="1776" h="577" extrusionOk="0">
                  <a:moveTo>
                    <a:pt x="400" y="0"/>
                  </a:moveTo>
                  <a:cubicBezTo>
                    <a:pt x="0" y="0"/>
                    <a:pt x="0" y="577"/>
                    <a:pt x="400" y="577"/>
                  </a:cubicBezTo>
                  <a:lnTo>
                    <a:pt x="1376" y="577"/>
                  </a:lnTo>
                  <a:cubicBezTo>
                    <a:pt x="1775" y="577"/>
                    <a:pt x="1775" y="0"/>
                    <a:pt x="1376"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7"/>
            <p:cNvSpPr/>
            <p:nvPr/>
          </p:nvSpPr>
          <p:spPr>
            <a:xfrm>
              <a:off x="3484000" y="2201150"/>
              <a:ext cx="45275" cy="20475"/>
            </a:xfrm>
            <a:custGeom>
              <a:avLst/>
              <a:gdLst/>
              <a:ahLst/>
              <a:cxnLst/>
              <a:rect l="l" t="t" r="r" b="b"/>
              <a:pathLst>
                <a:path w="1811" h="819" extrusionOk="0">
                  <a:moveTo>
                    <a:pt x="384" y="0"/>
                  </a:moveTo>
                  <a:cubicBezTo>
                    <a:pt x="89" y="0"/>
                    <a:pt x="1" y="461"/>
                    <a:pt x="329" y="543"/>
                  </a:cubicBezTo>
                  <a:cubicBezTo>
                    <a:pt x="639" y="631"/>
                    <a:pt x="994" y="720"/>
                    <a:pt x="1305" y="809"/>
                  </a:cubicBezTo>
                  <a:cubicBezTo>
                    <a:pt x="1332" y="816"/>
                    <a:pt x="1358" y="819"/>
                    <a:pt x="1383" y="819"/>
                  </a:cubicBezTo>
                  <a:cubicBezTo>
                    <a:pt x="1684" y="819"/>
                    <a:pt x="1810" y="359"/>
                    <a:pt x="1482" y="277"/>
                  </a:cubicBezTo>
                  <a:cubicBezTo>
                    <a:pt x="1127" y="188"/>
                    <a:pt x="817" y="99"/>
                    <a:pt x="462" y="10"/>
                  </a:cubicBezTo>
                  <a:cubicBezTo>
                    <a:pt x="435" y="4"/>
                    <a:pt x="409" y="0"/>
                    <a:pt x="384"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7"/>
            <p:cNvSpPr/>
            <p:nvPr/>
          </p:nvSpPr>
          <p:spPr>
            <a:xfrm>
              <a:off x="2695600" y="2507050"/>
              <a:ext cx="38150" cy="20975"/>
            </a:xfrm>
            <a:custGeom>
              <a:avLst/>
              <a:gdLst/>
              <a:ahLst/>
              <a:cxnLst/>
              <a:rect l="l" t="t" r="r" b="b"/>
              <a:pathLst>
                <a:path w="1526" h="839" extrusionOk="0">
                  <a:moveTo>
                    <a:pt x="1175" y="0"/>
                  </a:moveTo>
                  <a:cubicBezTo>
                    <a:pt x="1144" y="0"/>
                    <a:pt x="1110" y="6"/>
                    <a:pt x="1073" y="20"/>
                  </a:cubicBezTo>
                  <a:cubicBezTo>
                    <a:pt x="807" y="109"/>
                    <a:pt x="541" y="197"/>
                    <a:pt x="319" y="286"/>
                  </a:cubicBezTo>
                  <a:cubicBezTo>
                    <a:pt x="1" y="366"/>
                    <a:pt x="75" y="838"/>
                    <a:pt x="350" y="838"/>
                  </a:cubicBezTo>
                  <a:cubicBezTo>
                    <a:pt x="382" y="838"/>
                    <a:pt x="416" y="832"/>
                    <a:pt x="452" y="819"/>
                  </a:cubicBezTo>
                  <a:cubicBezTo>
                    <a:pt x="719" y="730"/>
                    <a:pt x="985" y="641"/>
                    <a:pt x="1207" y="552"/>
                  </a:cubicBezTo>
                  <a:cubicBezTo>
                    <a:pt x="1525" y="473"/>
                    <a:pt x="1451" y="0"/>
                    <a:pt x="1175"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7"/>
            <p:cNvSpPr/>
            <p:nvPr/>
          </p:nvSpPr>
          <p:spPr>
            <a:xfrm>
              <a:off x="3439600" y="2043650"/>
              <a:ext cx="52000" cy="20450"/>
            </a:xfrm>
            <a:custGeom>
              <a:avLst/>
              <a:gdLst/>
              <a:ahLst/>
              <a:cxnLst/>
              <a:rect l="l" t="t" r="r" b="b"/>
              <a:pathLst>
                <a:path w="2080" h="818" extrusionOk="0">
                  <a:moveTo>
                    <a:pt x="391" y="1"/>
                  </a:moveTo>
                  <a:cubicBezTo>
                    <a:pt x="92" y="1"/>
                    <a:pt x="0" y="501"/>
                    <a:pt x="330" y="543"/>
                  </a:cubicBezTo>
                  <a:cubicBezTo>
                    <a:pt x="729" y="631"/>
                    <a:pt x="1173" y="720"/>
                    <a:pt x="1572" y="809"/>
                  </a:cubicBezTo>
                  <a:cubicBezTo>
                    <a:pt x="1598" y="815"/>
                    <a:pt x="1622" y="818"/>
                    <a:pt x="1645" y="818"/>
                  </a:cubicBezTo>
                  <a:cubicBezTo>
                    <a:pt x="1950" y="818"/>
                    <a:pt x="2079" y="318"/>
                    <a:pt x="1750" y="276"/>
                  </a:cubicBezTo>
                  <a:cubicBezTo>
                    <a:pt x="1306" y="188"/>
                    <a:pt x="907" y="99"/>
                    <a:pt x="463" y="10"/>
                  </a:cubicBezTo>
                  <a:cubicBezTo>
                    <a:pt x="438" y="4"/>
                    <a:pt x="414" y="1"/>
                    <a:pt x="391"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7"/>
            <p:cNvSpPr/>
            <p:nvPr/>
          </p:nvSpPr>
          <p:spPr>
            <a:xfrm>
              <a:off x="3421225" y="2353300"/>
              <a:ext cx="68775" cy="21225"/>
            </a:xfrm>
            <a:custGeom>
              <a:avLst/>
              <a:gdLst/>
              <a:ahLst/>
              <a:cxnLst/>
              <a:rect l="l" t="t" r="r" b="b"/>
              <a:pathLst>
                <a:path w="2751" h="849" extrusionOk="0">
                  <a:moveTo>
                    <a:pt x="317" y="0"/>
                  </a:moveTo>
                  <a:cubicBezTo>
                    <a:pt x="1" y="0"/>
                    <a:pt x="13" y="537"/>
                    <a:pt x="355" y="580"/>
                  </a:cubicBezTo>
                  <a:cubicBezTo>
                    <a:pt x="1065" y="668"/>
                    <a:pt x="1730" y="757"/>
                    <a:pt x="2396" y="846"/>
                  </a:cubicBezTo>
                  <a:cubicBezTo>
                    <a:pt x="2409" y="847"/>
                    <a:pt x="2422" y="848"/>
                    <a:pt x="2434" y="848"/>
                  </a:cubicBezTo>
                  <a:cubicBezTo>
                    <a:pt x="2750" y="848"/>
                    <a:pt x="2738" y="312"/>
                    <a:pt x="2396" y="269"/>
                  </a:cubicBezTo>
                  <a:cubicBezTo>
                    <a:pt x="1730" y="180"/>
                    <a:pt x="1065" y="91"/>
                    <a:pt x="355" y="3"/>
                  </a:cubicBezTo>
                  <a:cubicBezTo>
                    <a:pt x="342" y="1"/>
                    <a:pt x="329" y="0"/>
                    <a:pt x="317"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7"/>
            <p:cNvSpPr/>
            <p:nvPr/>
          </p:nvSpPr>
          <p:spPr>
            <a:xfrm>
              <a:off x="3345350" y="2137925"/>
              <a:ext cx="38325" cy="20775"/>
            </a:xfrm>
            <a:custGeom>
              <a:avLst/>
              <a:gdLst/>
              <a:ahLst/>
              <a:cxnLst/>
              <a:rect l="l" t="t" r="r" b="b"/>
              <a:pathLst>
                <a:path w="1533" h="831" extrusionOk="0">
                  <a:moveTo>
                    <a:pt x="385" y="0"/>
                  </a:moveTo>
                  <a:cubicBezTo>
                    <a:pt x="89" y="0"/>
                    <a:pt x="1" y="464"/>
                    <a:pt x="329" y="587"/>
                  </a:cubicBezTo>
                  <a:cubicBezTo>
                    <a:pt x="551" y="632"/>
                    <a:pt x="817" y="720"/>
                    <a:pt x="1083" y="809"/>
                  </a:cubicBezTo>
                  <a:cubicBezTo>
                    <a:pt x="1117" y="824"/>
                    <a:pt x="1149" y="830"/>
                    <a:pt x="1180" y="830"/>
                  </a:cubicBezTo>
                  <a:cubicBezTo>
                    <a:pt x="1426" y="830"/>
                    <a:pt x="1532" y="395"/>
                    <a:pt x="1216" y="277"/>
                  </a:cubicBezTo>
                  <a:cubicBezTo>
                    <a:pt x="950" y="188"/>
                    <a:pt x="728" y="99"/>
                    <a:pt x="462" y="10"/>
                  </a:cubicBezTo>
                  <a:cubicBezTo>
                    <a:pt x="435" y="4"/>
                    <a:pt x="409" y="0"/>
                    <a:pt x="385"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7"/>
            <p:cNvSpPr/>
            <p:nvPr/>
          </p:nvSpPr>
          <p:spPr>
            <a:xfrm>
              <a:off x="3969425" y="2106600"/>
              <a:ext cx="32600" cy="27125"/>
            </a:xfrm>
            <a:custGeom>
              <a:avLst/>
              <a:gdLst/>
              <a:ahLst/>
              <a:cxnLst/>
              <a:rect l="l" t="t" r="r" b="b"/>
              <a:pathLst>
                <a:path w="1304" h="1085" extrusionOk="0">
                  <a:moveTo>
                    <a:pt x="437" y="0"/>
                  </a:moveTo>
                  <a:cubicBezTo>
                    <a:pt x="209" y="0"/>
                    <a:pt x="0" y="289"/>
                    <a:pt x="212" y="465"/>
                  </a:cubicBezTo>
                  <a:cubicBezTo>
                    <a:pt x="345" y="642"/>
                    <a:pt x="522" y="820"/>
                    <a:pt x="700" y="997"/>
                  </a:cubicBezTo>
                  <a:cubicBezTo>
                    <a:pt x="762" y="1059"/>
                    <a:pt x="831" y="1085"/>
                    <a:pt x="897" y="1085"/>
                  </a:cubicBezTo>
                  <a:cubicBezTo>
                    <a:pt x="1116" y="1085"/>
                    <a:pt x="1303" y="802"/>
                    <a:pt x="1099" y="598"/>
                  </a:cubicBezTo>
                  <a:cubicBezTo>
                    <a:pt x="921" y="420"/>
                    <a:pt x="788" y="243"/>
                    <a:pt x="611" y="65"/>
                  </a:cubicBezTo>
                  <a:cubicBezTo>
                    <a:pt x="556" y="20"/>
                    <a:pt x="496" y="0"/>
                    <a:pt x="437"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7"/>
            <p:cNvSpPr/>
            <p:nvPr/>
          </p:nvSpPr>
          <p:spPr>
            <a:xfrm>
              <a:off x="3603175" y="2491425"/>
              <a:ext cx="33450" cy="20425"/>
            </a:xfrm>
            <a:custGeom>
              <a:avLst/>
              <a:gdLst/>
              <a:ahLst/>
              <a:cxnLst/>
              <a:rect l="l" t="t" r="r" b="b"/>
              <a:pathLst>
                <a:path w="1338" h="817" extrusionOk="0">
                  <a:moveTo>
                    <a:pt x="904" y="1"/>
                  </a:moveTo>
                  <a:cubicBezTo>
                    <a:pt x="870" y="1"/>
                    <a:pt x="834" y="8"/>
                    <a:pt x="797" y="24"/>
                  </a:cubicBezTo>
                  <a:cubicBezTo>
                    <a:pt x="620" y="112"/>
                    <a:pt x="442" y="201"/>
                    <a:pt x="265" y="290"/>
                  </a:cubicBezTo>
                  <a:cubicBezTo>
                    <a:pt x="1" y="441"/>
                    <a:pt x="153" y="816"/>
                    <a:pt x="423" y="816"/>
                  </a:cubicBezTo>
                  <a:cubicBezTo>
                    <a:pt x="471" y="816"/>
                    <a:pt x="522" y="805"/>
                    <a:pt x="575" y="778"/>
                  </a:cubicBezTo>
                  <a:cubicBezTo>
                    <a:pt x="708" y="689"/>
                    <a:pt x="886" y="601"/>
                    <a:pt x="1063" y="512"/>
                  </a:cubicBezTo>
                  <a:cubicBezTo>
                    <a:pt x="1337" y="394"/>
                    <a:pt x="1162" y="1"/>
                    <a:pt x="904"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7"/>
            <p:cNvSpPr/>
            <p:nvPr/>
          </p:nvSpPr>
          <p:spPr>
            <a:xfrm>
              <a:off x="4056725" y="2251850"/>
              <a:ext cx="34250" cy="20400"/>
            </a:xfrm>
            <a:custGeom>
              <a:avLst/>
              <a:gdLst/>
              <a:ahLst/>
              <a:cxnLst/>
              <a:rect l="l" t="t" r="r" b="b"/>
              <a:pathLst>
                <a:path w="1370" h="816" extrusionOk="0">
                  <a:moveTo>
                    <a:pt x="471" y="0"/>
                  </a:moveTo>
                  <a:cubicBezTo>
                    <a:pt x="205" y="0"/>
                    <a:pt x="0" y="394"/>
                    <a:pt x="313" y="511"/>
                  </a:cubicBezTo>
                  <a:cubicBezTo>
                    <a:pt x="447" y="600"/>
                    <a:pt x="624" y="689"/>
                    <a:pt x="801" y="778"/>
                  </a:cubicBezTo>
                  <a:cubicBezTo>
                    <a:pt x="848" y="804"/>
                    <a:pt x="894" y="816"/>
                    <a:pt x="939" y="816"/>
                  </a:cubicBezTo>
                  <a:cubicBezTo>
                    <a:pt x="1190" y="816"/>
                    <a:pt x="1369" y="440"/>
                    <a:pt x="1068" y="289"/>
                  </a:cubicBezTo>
                  <a:cubicBezTo>
                    <a:pt x="935" y="201"/>
                    <a:pt x="757" y="112"/>
                    <a:pt x="580" y="23"/>
                  </a:cubicBezTo>
                  <a:cubicBezTo>
                    <a:pt x="543" y="8"/>
                    <a:pt x="506" y="0"/>
                    <a:pt x="471"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7"/>
            <p:cNvSpPr/>
            <p:nvPr/>
          </p:nvSpPr>
          <p:spPr>
            <a:xfrm>
              <a:off x="3913700" y="2478700"/>
              <a:ext cx="36625" cy="14450"/>
            </a:xfrm>
            <a:custGeom>
              <a:avLst/>
              <a:gdLst/>
              <a:ahLst/>
              <a:cxnLst/>
              <a:rect l="l" t="t" r="r" b="b"/>
              <a:pathLst>
                <a:path w="1465" h="578" extrusionOk="0">
                  <a:moveTo>
                    <a:pt x="355" y="0"/>
                  </a:moveTo>
                  <a:cubicBezTo>
                    <a:pt x="0" y="0"/>
                    <a:pt x="0" y="577"/>
                    <a:pt x="355" y="577"/>
                  </a:cubicBezTo>
                  <a:lnTo>
                    <a:pt x="1110" y="577"/>
                  </a:lnTo>
                  <a:cubicBezTo>
                    <a:pt x="1465" y="577"/>
                    <a:pt x="1465" y="0"/>
                    <a:pt x="1110"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7"/>
            <p:cNvSpPr/>
            <p:nvPr/>
          </p:nvSpPr>
          <p:spPr>
            <a:xfrm>
              <a:off x="4045500" y="2383925"/>
              <a:ext cx="38125" cy="20975"/>
            </a:xfrm>
            <a:custGeom>
              <a:avLst/>
              <a:gdLst/>
              <a:ahLst/>
              <a:cxnLst/>
              <a:rect l="l" t="t" r="r" b="b"/>
              <a:pathLst>
                <a:path w="1525" h="839" extrusionOk="0">
                  <a:moveTo>
                    <a:pt x="1175" y="0"/>
                  </a:moveTo>
                  <a:cubicBezTo>
                    <a:pt x="1144" y="0"/>
                    <a:pt x="1109" y="6"/>
                    <a:pt x="1073" y="20"/>
                  </a:cubicBezTo>
                  <a:cubicBezTo>
                    <a:pt x="807" y="109"/>
                    <a:pt x="541" y="198"/>
                    <a:pt x="319" y="286"/>
                  </a:cubicBezTo>
                  <a:cubicBezTo>
                    <a:pt x="0" y="366"/>
                    <a:pt x="75" y="839"/>
                    <a:pt x="350" y="839"/>
                  </a:cubicBezTo>
                  <a:cubicBezTo>
                    <a:pt x="381" y="839"/>
                    <a:pt x="415" y="832"/>
                    <a:pt x="452" y="819"/>
                  </a:cubicBezTo>
                  <a:cubicBezTo>
                    <a:pt x="718" y="730"/>
                    <a:pt x="984" y="641"/>
                    <a:pt x="1206" y="552"/>
                  </a:cubicBezTo>
                  <a:cubicBezTo>
                    <a:pt x="1525" y="473"/>
                    <a:pt x="1450" y="0"/>
                    <a:pt x="1175"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7"/>
            <p:cNvSpPr/>
            <p:nvPr/>
          </p:nvSpPr>
          <p:spPr>
            <a:xfrm>
              <a:off x="3930550" y="2258125"/>
              <a:ext cx="34375" cy="20400"/>
            </a:xfrm>
            <a:custGeom>
              <a:avLst/>
              <a:gdLst/>
              <a:ahLst/>
              <a:cxnLst/>
              <a:rect l="l" t="t" r="r" b="b"/>
              <a:pathLst>
                <a:path w="1375" h="816" extrusionOk="0">
                  <a:moveTo>
                    <a:pt x="431" y="0"/>
                  </a:moveTo>
                  <a:cubicBezTo>
                    <a:pt x="180" y="0"/>
                    <a:pt x="1" y="376"/>
                    <a:pt x="302" y="527"/>
                  </a:cubicBezTo>
                  <a:cubicBezTo>
                    <a:pt x="480" y="615"/>
                    <a:pt x="613" y="704"/>
                    <a:pt x="791" y="793"/>
                  </a:cubicBezTo>
                  <a:cubicBezTo>
                    <a:pt x="832" y="808"/>
                    <a:pt x="873" y="816"/>
                    <a:pt x="912" y="816"/>
                  </a:cubicBezTo>
                  <a:cubicBezTo>
                    <a:pt x="1200" y="816"/>
                    <a:pt x="1375" y="422"/>
                    <a:pt x="1101" y="305"/>
                  </a:cubicBezTo>
                  <a:cubicBezTo>
                    <a:pt x="924" y="216"/>
                    <a:pt x="746" y="127"/>
                    <a:pt x="569" y="38"/>
                  </a:cubicBezTo>
                  <a:cubicBezTo>
                    <a:pt x="522" y="12"/>
                    <a:pt x="476" y="0"/>
                    <a:pt x="431"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3745350" y="2095525"/>
              <a:ext cx="32625" cy="27125"/>
            </a:xfrm>
            <a:custGeom>
              <a:avLst/>
              <a:gdLst/>
              <a:ahLst/>
              <a:cxnLst/>
              <a:rect l="l" t="t" r="r" b="b"/>
              <a:pathLst>
                <a:path w="1305" h="1085" extrusionOk="0">
                  <a:moveTo>
                    <a:pt x="439" y="0"/>
                  </a:moveTo>
                  <a:cubicBezTo>
                    <a:pt x="210" y="0"/>
                    <a:pt x="0" y="296"/>
                    <a:pt x="212" y="508"/>
                  </a:cubicBezTo>
                  <a:cubicBezTo>
                    <a:pt x="390" y="642"/>
                    <a:pt x="523" y="819"/>
                    <a:pt x="700" y="996"/>
                  </a:cubicBezTo>
                  <a:cubicBezTo>
                    <a:pt x="762" y="1058"/>
                    <a:pt x="831" y="1084"/>
                    <a:pt x="898" y="1084"/>
                  </a:cubicBezTo>
                  <a:cubicBezTo>
                    <a:pt x="1116" y="1084"/>
                    <a:pt x="1304" y="802"/>
                    <a:pt x="1100" y="597"/>
                  </a:cubicBezTo>
                  <a:cubicBezTo>
                    <a:pt x="922" y="420"/>
                    <a:pt x="789" y="242"/>
                    <a:pt x="612" y="65"/>
                  </a:cubicBezTo>
                  <a:cubicBezTo>
                    <a:pt x="557" y="20"/>
                    <a:pt x="498" y="0"/>
                    <a:pt x="439"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3832675" y="2240750"/>
              <a:ext cx="34400" cy="20425"/>
            </a:xfrm>
            <a:custGeom>
              <a:avLst/>
              <a:gdLst/>
              <a:ahLst/>
              <a:cxnLst/>
              <a:rect l="l" t="t" r="r" b="b"/>
              <a:pathLst>
                <a:path w="1376" h="817" extrusionOk="0">
                  <a:moveTo>
                    <a:pt x="470" y="1"/>
                  </a:moveTo>
                  <a:cubicBezTo>
                    <a:pt x="205" y="1"/>
                    <a:pt x="0" y="394"/>
                    <a:pt x="313" y="512"/>
                  </a:cubicBezTo>
                  <a:cubicBezTo>
                    <a:pt x="491" y="600"/>
                    <a:pt x="624" y="689"/>
                    <a:pt x="801" y="778"/>
                  </a:cubicBezTo>
                  <a:cubicBezTo>
                    <a:pt x="848" y="804"/>
                    <a:pt x="894" y="816"/>
                    <a:pt x="939" y="816"/>
                  </a:cubicBezTo>
                  <a:cubicBezTo>
                    <a:pt x="1191" y="816"/>
                    <a:pt x="1376" y="441"/>
                    <a:pt x="1112" y="290"/>
                  </a:cubicBezTo>
                  <a:cubicBezTo>
                    <a:pt x="934" y="201"/>
                    <a:pt x="757" y="112"/>
                    <a:pt x="579" y="24"/>
                  </a:cubicBezTo>
                  <a:cubicBezTo>
                    <a:pt x="543" y="8"/>
                    <a:pt x="506" y="1"/>
                    <a:pt x="470"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3689650" y="2467600"/>
              <a:ext cx="36625" cy="14450"/>
            </a:xfrm>
            <a:custGeom>
              <a:avLst/>
              <a:gdLst/>
              <a:ahLst/>
              <a:cxnLst/>
              <a:rect l="l" t="t" r="r" b="b"/>
              <a:pathLst>
                <a:path w="1465" h="578" extrusionOk="0">
                  <a:moveTo>
                    <a:pt x="355" y="1"/>
                  </a:moveTo>
                  <a:cubicBezTo>
                    <a:pt x="0" y="1"/>
                    <a:pt x="0" y="577"/>
                    <a:pt x="355" y="577"/>
                  </a:cubicBezTo>
                  <a:lnTo>
                    <a:pt x="1109" y="577"/>
                  </a:lnTo>
                  <a:cubicBezTo>
                    <a:pt x="1464" y="577"/>
                    <a:pt x="1464" y="1"/>
                    <a:pt x="1109"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3434525" y="2695000"/>
              <a:ext cx="36625" cy="14425"/>
            </a:xfrm>
            <a:custGeom>
              <a:avLst/>
              <a:gdLst/>
              <a:ahLst/>
              <a:cxnLst/>
              <a:rect l="l" t="t" r="r" b="b"/>
              <a:pathLst>
                <a:path w="1465" h="577" extrusionOk="0">
                  <a:moveTo>
                    <a:pt x="355" y="0"/>
                  </a:moveTo>
                  <a:cubicBezTo>
                    <a:pt x="1" y="0"/>
                    <a:pt x="1" y="577"/>
                    <a:pt x="355" y="577"/>
                  </a:cubicBezTo>
                  <a:lnTo>
                    <a:pt x="1110" y="577"/>
                  </a:lnTo>
                  <a:cubicBezTo>
                    <a:pt x="1465" y="577"/>
                    <a:pt x="1465" y="0"/>
                    <a:pt x="1110"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3821425" y="2372825"/>
              <a:ext cx="38150" cy="20975"/>
            </a:xfrm>
            <a:custGeom>
              <a:avLst/>
              <a:gdLst/>
              <a:ahLst/>
              <a:cxnLst/>
              <a:rect l="l" t="t" r="r" b="b"/>
              <a:pathLst>
                <a:path w="1526" h="839" extrusionOk="0">
                  <a:moveTo>
                    <a:pt x="1176" y="1"/>
                  </a:moveTo>
                  <a:cubicBezTo>
                    <a:pt x="1144" y="1"/>
                    <a:pt x="1110" y="7"/>
                    <a:pt x="1074" y="20"/>
                  </a:cubicBezTo>
                  <a:cubicBezTo>
                    <a:pt x="807" y="109"/>
                    <a:pt x="586" y="198"/>
                    <a:pt x="319" y="287"/>
                  </a:cubicBezTo>
                  <a:cubicBezTo>
                    <a:pt x="1" y="366"/>
                    <a:pt x="75" y="839"/>
                    <a:pt x="351" y="839"/>
                  </a:cubicBezTo>
                  <a:cubicBezTo>
                    <a:pt x="382" y="839"/>
                    <a:pt x="416" y="833"/>
                    <a:pt x="453" y="819"/>
                  </a:cubicBezTo>
                  <a:cubicBezTo>
                    <a:pt x="719" y="730"/>
                    <a:pt x="985" y="642"/>
                    <a:pt x="1207" y="553"/>
                  </a:cubicBezTo>
                  <a:cubicBezTo>
                    <a:pt x="1525" y="473"/>
                    <a:pt x="1451" y="1"/>
                    <a:pt x="1176"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3631075" y="2133900"/>
              <a:ext cx="34125" cy="19675"/>
            </a:xfrm>
            <a:custGeom>
              <a:avLst/>
              <a:gdLst/>
              <a:ahLst/>
              <a:cxnLst/>
              <a:rect l="l" t="t" r="r" b="b"/>
              <a:pathLst>
                <a:path w="1365" h="787" extrusionOk="0">
                  <a:moveTo>
                    <a:pt x="431" y="0"/>
                  </a:moveTo>
                  <a:cubicBezTo>
                    <a:pt x="180" y="0"/>
                    <a:pt x="0" y="375"/>
                    <a:pt x="302" y="526"/>
                  </a:cubicBezTo>
                  <a:cubicBezTo>
                    <a:pt x="480" y="615"/>
                    <a:pt x="613" y="659"/>
                    <a:pt x="790" y="748"/>
                  </a:cubicBezTo>
                  <a:cubicBezTo>
                    <a:pt x="837" y="775"/>
                    <a:pt x="883" y="786"/>
                    <a:pt x="928" y="786"/>
                  </a:cubicBezTo>
                  <a:cubicBezTo>
                    <a:pt x="1180" y="786"/>
                    <a:pt x="1365" y="411"/>
                    <a:pt x="1101" y="260"/>
                  </a:cubicBezTo>
                  <a:cubicBezTo>
                    <a:pt x="923" y="171"/>
                    <a:pt x="746" y="127"/>
                    <a:pt x="568" y="38"/>
                  </a:cubicBezTo>
                  <a:cubicBezTo>
                    <a:pt x="522" y="12"/>
                    <a:pt x="475" y="0"/>
                    <a:pt x="431"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2897200" y="2550300"/>
              <a:ext cx="65025" cy="19425"/>
            </a:xfrm>
            <a:custGeom>
              <a:avLst/>
              <a:gdLst/>
              <a:ahLst/>
              <a:cxnLst/>
              <a:rect l="l" t="t" r="r" b="b"/>
              <a:pathLst>
                <a:path w="2601" h="777" extrusionOk="0">
                  <a:moveTo>
                    <a:pt x="2208" y="0"/>
                  </a:moveTo>
                  <a:cubicBezTo>
                    <a:pt x="2176" y="0"/>
                    <a:pt x="2141" y="7"/>
                    <a:pt x="2105" y="20"/>
                  </a:cubicBezTo>
                  <a:cubicBezTo>
                    <a:pt x="1772" y="159"/>
                    <a:pt x="1439" y="228"/>
                    <a:pt x="1096" y="228"/>
                  </a:cubicBezTo>
                  <a:cubicBezTo>
                    <a:pt x="890" y="228"/>
                    <a:pt x="680" y="203"/>
                    <a:pt x="463" y="153"/>
                  </a:cubicBezTo>
                  <a:cubicBezTo>
                    <a:pt x="438" y="147"/>
                    <a:pt x="414" y="144"/>
                    <a:pt x="391" y="144"/>
                  </a:cubicBezTo>
                  <a:cubicBezTo>
                    <a:pt x="92" y="144"/>
                    <a:pt x="0" y="645"/>
                    <a:pt x="330" y="686"/>
                  </a:cubicBezTo>
                  <a:cubicBezTo>
                    <a:pt x="621" y="744"/>
                    <a:pt x="911" y="777"/>
                    <a:pt x="1198" y="777"/>
                  </a:cubicBezTo>
                  <a:cubicBezTo>
                    <a:pt x="1568" y="777"/>
                    <a:pt x="1932" y="722"/>
                    <a:pt x="2282" y="597"/>
                  </a:cubicBezTo>
                  <a:cubicBezTo>
                    <a:pt x="2601" y="478"/>
                    <a:pt x="2490" y="0"/>
                    <a:pt x="2208"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3256300" y="2573850"/>
              <a:ext cx="52225" cy="20300"/>
            </a:xfrm>
            <a:custGeom>
              <a:avLst/>
              <a:gdLst/>
              <a:ahLst/>
              <a:cxnLst/>
              <a:rect l="l" t="t" r="r" b="b"/>
              <a:pathLst>
                <a:path w="2089" h="812" extrusionOk="0">
                  <a:moveTo>
                    <a:pt x="1662" y="0"/>
                  </a:moveTo>
                  <a:cubicBezTo>
                    <a:pt x="1637" y="0"/>
                    <a:pt x="1611" y="3"/>
                    <a:pt x="1584" y="10"/>
                  </a:cubicBezTo>
                  <a:cubicBezTo>
                    <a:pt x="1184" y="99"/>
                    <a:pt x="741" y="143"/>
                    <a:pt x="341" y="232"/>
                  </a:cubicBezTo>
                  <a:cubicBezTo>
                    <a:pt x="0" y="317"/>
                    <a:pt x="110" y="811"/>
                    <a:pt x="433" y="811"/>
                  </a:cubicBezTo>
                  <a:cubicBezTo>
                    <a:pt x="446" y="811"/>
                    <a:pt x="460" y="810"/>
                    <a:pt x="474" y="809"/>
                  </a:cubicBezTo>
                  <a:cubicBezTo>
                    <a:pt x="918" y="720"/>
                    <a:pt x="1317" y="631"/>
                    <a:pt x="1761" y="542"/>
                  </a:cubicBezTo>
                  <a:cubicBezTo>
                    <a:pt x="2089" y="460"/>
                    <a:pt x="1963" y="0"/>
                    <a:pt x="1662"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2411850" y="2568475"/>
              <a:ext cx="75425" cy="20125"/>
            </a:xfrm>
            <a:custGeom>
              <a:avLst/>
              <a:gdLst/>
              <a:ahLst/>
              <a:cxnLst/>
              <a:rect l="l" t="t" r="r" b="b"/>
              <a:pathLst>
                <a:path w="3017" h="805" extrusionOk="0">
                  <a:moveTo>
                    <a:pt x="317" y="1"/>
                  </a:moveTo>
                  <a:cubicBezTo>
                    <a:pt x="1" y="1"/>
                    <a:pt x="14" y="537"/>
                    <a:pt x="355" y="580"/>
                  </a:cubicBezTo>
                  <a:cubicBezTo>
                    <a:pt x="1154" y="669"/>
                    <a:pt x="1908" y="757"/>
                    <a:pt x="2663" y="802"/>
                  </a:cubicBezTo>
                  <a:cubicBezTo>
                    <a:pt x="2676" y="803"/>
                    <a:pt x="2688" y="804"/>
                    <a:pt x="2701" y="804"/>
                  </a:cubicBezTo>
                  <a:cubicBezTo>
                    <a:pt x="3017" y="804"/>
                    <a:pt x="3004" y="269"/>
                    <a:pt x="2663" y="269"/>
                  </a:cubicBezTo>
                  <a:cubicBezTo>
                    <a:pt x="1908" y="181"/>
                    <a:pt x="1154" y="92"/>
                    <a:pt x="355" y="3"/>
                  </a:cubicBezTo>
                  <a:cubicBezTo>
                    <a:pt x="342" y="2"/>
                    <a:pt x="330" y="1"/>
                    <a:pt x="317"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2461325" y="2327600"/>
              <a:ext cx="46375" cy="20475"/>
            </a:xfrm>
            <a:custGeom>
              <a:avLst/>
              <a:gdLst/>
              <a:ahLst/>
              <a:cxnLst/>
              <a:rect l="l" t="t" r="r" b="b"/>
              <a:pathLst>
                <a:path w="1855" h="819" extrusionOk="0">
                  <a:moveTo>
                    <a:pt x="428" y="0"/>
                  </a:moveTo>
                  <a:cubicBezTo>
                    <a:pt x="127" y="0"/>
                    <a:pt x="1" y="461"/>
                    <a:pt x="329" y="543"/>
                  </a:cubicBezTo>
                  <a:cubicBezTo>
                    <a:pt x="684" y="631"/>
                    <a:pt x="1038" y="720"/>
                    <a:pt x="1349" y="809"/>
                  </a:cubicBezTo>
                  <a:cubicBezTo>
                    <a:pt x="1376" y="816"/>
                    <a:pt x="1402" y="819"/>
                    <a:pt x="1427" y="819"/>
                  </a:cubicBezTo>
                  <a:cubicBezTo>
                    <a:pt x="1728" y="819"/>
                    <a:pt x="1854" y="358"/>
                    <a:pt x="1527" y="276"/>
                  </a:cubicBezTo>
                  <a:cubicBezTo>
                    <a:pt x="1172" y="188"/>
                    <a:pt x="817" y="99"/>
                    <a:pt x="506" y="10"/>
                  </a:cubicBezTo>
                  <a:cubicBezTo>
                    <a:pt x="479" y="4"/>
                    <a:pt x="453" y="0"/>
                    <a:pt x="428"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a:off x="3086825" y="2736900"/>
              <a:ext cx="38700" cy="21575"/>
            </a:xfrm>
            <a:custGeom>
              <a:avLst/>
              <a:gdLst/>
              <a:ahLst/>
              <a:cxnLst/>
              <a:rect l="l" t="t" r="r" b="b"/>
              <a:pathLst>
                <a:path w="1548" h="863" extrusionOk="0">
                  <a:moveTo>
                    <a:pt x="1120" y="0"/>
                  </a:moveTo>
                  <a:cubicBezTo>
                    <a:pt x="1095" y="0"/>
                    <a:pt x="1069" y="3"/>
                    <a:pt x="1042" y="10"/>
                  </a:cubicBezTo>
                  <a:cubicBezTo>
                    <a:pt x="820" y="99"/>
                    <a:pt x="554" y="188"/>
                    <a:pt x="288" y="276"/>
                  </a:cubicBezTo>
                  <a:cubicBezTo>
                    <a:pt x="1" y="399"/>
                    <a:pt x="92" y="863"/>
                    <a:pt x="388" y="863"/>
                  </a:cubicBezTo>
                  <a:cubicBezTo>
                    <a:pt x="412" y="863"/>
                    <a:pt x="438" y="860"/>
                    <a:pt x="465" y="853"/>
                  </a:cubicBezTo>
                  <a:cubicBezTo>
                    <a:pt x="687" y="764"/>
                    <a:pt x="953" y="676"/>
                    <a:pt x="1219" y="587"/>
                  </a:cubicBezTo>
                  <a:cubicBezTo>
                    <a:pt x="1547" y="464"/>
                    <a:pt x="1421" y="0"/>
                    <a:pt x="1120"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a:off x="3162025" y="2447100"/>
              <a:ext cx="64625" cy="26600"/>
            </a:xfrm>
            <a:custGeom>
              <a:avLst/>
              <a:gdLst/>
              <a:ahLst/>
              <a:cxnLst/>
              <a:rect l="l" t="t" r="r" b="b"/>
              <a:pathLst>
                <a:path w="2585" h="1064" extrusionOk="0">
                  <a:moveTo>
                    <a:pt x="706" y="0"/>
                  </a:moveTo>
                  <a:cubicBezTo>
                    <a:pt x="587" y="0"/>
                    <a:pt x="465" y="7"/>
                    <a:pt x="341" y="22"/>
                  </a:cubicBezTo>
                  <a:cubicBezTo>
                    <a:pt x="0" y="65"/>
                    <a:pt x="109" y="557"/>
                    <a:pt x="433" y="557"/>
                  </a:cubicBezTo>
                  <a:cubicBezTo>
                    <a:pt x="446" y="557"/>
                    <a:pt x="460" y="556"/>
                    <a:pt x="474" y="554"/>
                  </a:cubicBezTo>
                  <a:cubicBezTo>
                    <a:pt x="540" y="549"/>
                    <a:pt x="605" y="546"/>
                    <a:pt x="670" y="546"/>
                  </a:cubicBezTo>
                  <a:cubicBezTo>
                    <a:pt x="1136" y="546"/>
                    <a:pt x="1588" y="687"/>
                    <a:pt x="1938" y="998"/>
                  </a:cubicBezTo>
                  <a:cubicBezTo>
                    <a:pt x="2002" y="1044"/>
                    <a:pt x="2070" y="1063"/>
                    <a:pt x="2134" y="1063"/>
                  </a:cubicBezTo>
                  <a:cubicBezTo>
                    <a:pt x="2383" y="1063"/>
                    <a:pt x="2584" y="775"/>
                    <a:pt x="2338" y="599"/>
                  </a:cubicBezTo>
                  <a:cubicBezTo>
                    <a:pt x="1856" y="191"/>
                    <a:pt x="1312" y="0"/>
                    <a:pt x="706"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a:off x="2803125" y="2799875"/>
              <a:ext cx="50400" cy="27675"/>
            </a:xfrm>
            <a:custGeom>
              <a:avLst/>
              <a:gdLst/>
              <a:ahLst/>
              <a:cxnLst/>
              <a:rect l="l" t="t" r="r" b="b"/>
              <a:pathLst>
                <a:path w="2016" h="1107" extrusionOk="0">
                  <a:moveTo>
                    <a:pt x="1666" y="0"/>
                  </a:moveTo>
                  <a:cubicBezTo>
                    <a:pt x="1634" y="0"/>
                    <a:pt x="1600" y="6"/>
                    <a:pt x="1564" y="20"/>
                  </a:cubicBezTo>
                  <a:cubicBezTo>
                    <a:pt x="1120" y="198"/>
                    <a:pt x="721" y="375"/>
                    <a:pt x="277" y="552"/>
                  </a:cubicBezTo>
                  <a:cubicBezTo>
                    <a:pt x="1" y="671"/>
                    <a:pt x="76" y="1106"/>
                    <a:pt x="347" y="1106"/>
                  </a:cubicBezTo>
                  <a:cubicBezTo>
                    <a:pt x="380" y="1106"/>
                    <a:pt x="416" y="1099"/>
                    <a:pt x="455" y="1085"/>
                  </a:cubicBezTo>
                  <a:cubicBezTo>
                    <a:pt x="854" y="907"/>
                    <a:pt x="1298" y="730"/>
                    <a:pt x="1697" y="597"/>
                  </a:cubicBezTo>
                  <a:cubicBezTo>
                    <a:pt x="2016" y="477"/>
                    <a:pt x="1941" y="0"/>
                    <a:pt x="1666"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a:off x="3610375" y="2661475"/>
              <a:ext cx="38375" cy="20750"/>
            </a:xfrm>
            <a:custGeom>
              <a:avLst/>
              <a:gdLst/>
              <a:ahLst/>
              <a:cxnLst/>
              <a:rect l="l" t="t" r="r" b="b"/>
              <a:pathLst>
                <a:path w="1535" h="830" extrusionOk="0">
                  <a:moveTo>
                    <a:pt x="388" y="0"/>
                  </a:moveTo>
                  <a:cubicBezTo>
                    <a:pt x="92" y="0"/>
                    <a:pt x="0" y="464"/>
                    <a:pt x="287" y="587"/>
                  </a:cubicBezTo>
                  <a:cubicBezTo>
                    <a:pt x="553" y="631"/>
                    <a:pt x="820" y="720"/>
                    <a:pt x="1041" y="809"/>
                  </a:cubicBezTo>
                  <a:cubicBezTo>
                    <a:pt x="1080" y="823"/>
                    <a:pt x="1117" y="830"/>
                    <a:pt x="1151" y="830"/>
                  </a:cubicBezTo>
                  <a:cubicBezTo>
                    <a:pt x="1429" y="830"/>
                    <a:pt x="1535" y="395"/>
                    <a:pt x="1219" y="276"/>
                  </a:cubicBezTo>
                  <a:cubicBezTo>
                    <a:pt x="953" y="188"/>
                    <a:pt x="687" y="99"/>
                    <a:pt x="465" y="10"/>
                  </a:cubicBezTo>
                  <a:cubicBezTo>
                    <a:pt x="438" y="3"/>
                    <a:pt x="412" y="0"/>
                    <a:pt x="388"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a:off x="3803225" y="2006200"/>
              <a:ext cx="52375" cy="44350"/>
            </a:xfrm>
            <a:custGeom>
              <a:avLst/>
              <a:gdLst/>
              <a:ahLst/>
              <a:cxnLst/>
              <a:rect l="l" t="t" r="r" b="b"/>
              <a:pathLst>
                <a:path w="2095" h="1774" extrusionOk="0">
                  <a:moveTo>
                    <a:pt x="407" y="1"/>
                  </a:moveTo>
                  <a:cubicBezTo>
                    <a:pt x="188" y="1"/>
                    <a:pt x="0" y="283"/>
                    <a:pt x="204" y="488"/>
                  </a:cubicBezTo>
                  <a:cubicBezTo>
                    <a:pt x="604" y="887"/>
                    <a:pt x="1047" y="1286"/>
                    <a:pt x="1491" y="1686"/>
                  </a:cubicBezTo>
                  <a:cubicBezTo>
                    <a:pt x="1553" y="1747"/>
                    <a:pt x="1622" y="1773"/>
                    <a:pt x="1688" y="1773"/>
                  </a:cubicBezTo>
                  <a:cubicBezTo>
                    <a:pt x="1907" y="1773"/>
                    <a:pt x="2095" y="1491"/>
                    <a:pt x="1890" y="1286"/>
                  </a:cubicBezTo>
                  <a:cubicBezTo>
                    <a:pt x="1447" y="887"/>
                    <a:pt x="1003" y="488"/>
                    <a:pt x="604" y="88"/>
                  </a:cubicBezTo>
                  <a:cubicBezTo>
                    <a:pt x="542" y="26"/>
                    <a:pt x="473" y="1"/>
                    <a:pt x="407"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3262600" y="2571875"/>
              <a:ext cx="34400" cy="17050"/>
            </a:xfrm>
            <a:custGeom>
              <a:avLst/>
              <a:gdLst/>
              <a:ahLst/>
              <a:cxnLst/>
              <a:rect l="l" t="t" r="r" b="b"/>
              <a:pathLst>
                <a:path w="1376" h="682" extrusionOk="0">
                  <a:moveTo>
                    <a:pt x="977" y="0"/>
                  </a:moveTo>
                  <a:cubicBezTo>
                    <a:pt x="710" y="45"/>
                    <a:pt x="489" y="89"/>
                    <a:pt x="222" y="133"/>
                  </a:cubicBezTo>
                  <a:cubicBezTo>
                    <a:pt x="89" y="178"/>
                    <a:pt x="1" y="355"/>
                    <a:pt x="45" y="488"/>
                  </a:cubicBezTo>
                  <a:cubicBezTo>
                    <a:pt x="79" y="624"/>
                    <a:pt x="164" y="682"/>
                    <a:pt x="262" y="682"/>
                  </a:cubicBezTo>
                  <a:cubicBezTo>
                    <a:pt x="293" y="682"/>
                    <a:pt x="324" y="676"/>
                    <a:pt x="355" y="666"/>
                  </a:cubicBezTo>
                  <a:cubicBezTo>
                    <a:pt x="622" y="621"/>
                    <a:pt x="888" y="621"/>
                    <a:pt x="1110" y="577"/>
                  </a:cubicBezTo>
                  <a:cubicBezTo>
                    <a:pt x="1287" y="533"/>
                    <a:pt x="1376" y="355"/>
                    <a:pt x="1332" y="222"/>
                  </a:cubicBezTo>
                  <a:cubicBezTo>
                    <a:pt x="1287" y="45"/>
                    <a:pt x="1110" y="0"/>
                    <a:pt x="977"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3620400" y="2263275"/>
              <a:ext cx="79675" cy="30450"/>
            </a:xfrm>
            <a:custGeom>
              <a:avLst/>
              <a:gdLst/>
              <a:ahLst/>
              <a:cxnLst/>
              <a:rect l="l" t="t" r="r" b="b"/>
              <a:pathLst>
                <a:path w="3187" h="1218" extrusionOk="0">
                  <a:moveTo>
                    <a:pt x="391" y="1"/>
                  </a:moveTo>
                  <a:cubicBezTo>
                    <a:pt x="92" y="1"/>
                    <a:pt x="0" y="504"/>
                    <a:pt x="330" y="587"/>
                  </a:cubicBezTo>
                  <a:cubicBezTo>
                    <a:pt x="1129" y="809"/>
                    <a:pt x="1927" y="986"/>
                    <a:pt x="2726" y="1208"/>
                  </a:cubicBezTo>
                  <a:cubicBezTo>
                    <a:pt x="2753" y="1215"/>
                    <a:pt x="2779" y="1218"/>
                    <a:pt x="2803" y="1218"/>
                  </a:cubicBezTo>
                  <a:cubicBezTo>
                    <a:pt x="3098" y="1218"/>
                    <a:pt x="3187" y="757"/>
                    <a:pt x="2859" y="675"/>
                  </a:cubicBezTo>
                  <a:cubicBezTo>
                    <a:pt x="2060" y="454"/>
                    <a:pt x="1262" y="232"/>
                    <a:pt x="463" y="10"/>
                  </a:cubicBezTo>
                  <a:cubicBezTo>
                    <a:pt x="438" y="4"/>
                    <a:pt x="414" y="1"/>
                    <a:pt x="391"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3607575" y="2501925"/>
              <a:ext cx="63225" cy="20125"/>
            </a:xfrm>
            <a:custGeom>
              <a:avLst/>
              <a:gdLst/>
              <a:ahLst/>
              <a:cxnLst/>
              <a:rect l="l" t="t" r="r" b="b"/>
              <a:pathLst>
                <a:path w="2529" h="805" extrusionOk="0">
                  <a:moveTo>
                    <a:pt x="317" y="1"/>
                  </a:moveTo>
                  <a:cubicBezTo>
                    <a:pt x="0" y="1"/>
                    <a:pt x="13" y="537"/>
                    <a:pt x="355" y="580"/>
                  </a:cubicBezTo>
                  <a:cubicBezTo>
                    <a:pt x="932" y="669"/>
                    <a:pt x="1553" y="713"/>
                    <a:pt x="2174" y="802"/>
                  </a:cubicBezTo>
                  <a:cubicBezTo>
                    <a:pt x="2187" y="803"/>
                    <a:pt x="2200" y="804"/>
                    <a:pt x="2212" y="804"/>
                  </a:cubicBezTo>
                  <a:cubicBezTo>
                    <a:pt x="2528" y="804"/>
                    <a:pt x="2516" y="268"/>
                    <a:pt x="2174" y="225"/>
                  </a:cubicBezTo>
                  <a:cubicBezTo>
                    <a:pt x="1553" y="136"/>
                    <a:pt x="932" y="92"/>
                    <a:pt x="355" y="3"/>
                  </a:cubicBezTo>
                  <a:cubicBezTo>
                    <a:pt x="342" y="1"/>
                    <a:pt x="329" y="1"/>
                    <a:pt x="317"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a:off x="3387175" y="2286750"/>
              <a:ext cx="53675" cy="22325"/>
            </a:xfrm>
            <a:custGeom>
              <a:avLst/>
              <a:gdLst/>
              <a:ahLst/>
              <a:cxnLst/>
              <a:rect l="l" t="t" r="r" b="b"/>
              <a:pathLst>
                <a:path w="2147" h="893" extrusionOk="0">
                  <a:moveTo>
                    <a:pt x="433" y="0"/>
                  </a:moveTo>
                  <a:cubicBezTo>
                    <a:pt x="110" y="0"/>
                    <a:pt x="1" y="494"/>
                    <a:pt x="342" y="579"/>
                  </a:cubicBezTo>
                  <a:cubicBezTo>
                    <a:pt x="785" y="668"/>
                    <a:pt x="1229" y="757"/>
                    <a:pt x="1673" y="890"/>
                  </a:cubicBezTo>
                  <a:cubicBezTo>
                    <a:pt x="1687" y="892"/>
                    <a:pt x="1701" y="893"/>
                    <a:pt x="1714" y="893"/>
                  </a:cubicBezTo>
                  <a:cubicBezTo>
                    <a:pt x="2037" y="893"/>
                    <a:pt x="2147" y="398"/>
                    <a:pt x="1806" y="313"/>
                  </a:cubicBezTo>
                  <a:cubicBezTo>
                    <a:pt x="1362" y="225"/>
                    <a:pt x="918" y="136"/>
                    <a:pt x="475" y="3"/>
                  </a:cubicBezTo>
                  <a:cubicBezTo>
                    <a:pt x="461" y="1"/>
                    <a:pt x="447" y="0"/>
                    <a:pt x="433"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a:off x="3033350" y="2556675"/>
              <a:ext cx="85550" cy="19875"/>
            </a:xfrm>
            <a:custGeom>
              <a:avLst/>
              <a:gdLst/>
              <a:ahLst/>
              <a:cxnLst/>
              <a:rect l="l" t="t" r="r" b="b"/>
              <a:pathLst>
                <a:path w="3422" h="795" extrusionOk="0">
                  <a:moveTo>
                    <a:pt x="1376" y="1"/>
                  </a:moveTo>
                  <a:cubicBezTo>
                    <a:pt x="1034" y="1"/>
                    <a:pt x="691" y="26"/>
                    <a:pt x="341" y="76"/>
                  </a:cubicBezTo>
                  <a:cubicBezTo>
                    <a:pt x="1" y="161"/>
                    <a:pt x="151" y="655"/>
                    <a:pt x="477" y="655"/>
                  </a:cubicBezTo>
                  <a:cubicBezTo>
                    <a:pt x="491" y="655"/>
                    <a:pt x="505" y="654"/>
                    <a:pt x="519" y="653"/>
                  </a:cubicBezTo>
                  <a:cubicBezTo>
                    <a:pt x="818" y="603"/>
                    <a:pt x="1118" y="578"/>
                    <a:pt x="1417" y="578"/>
                  </a:cubicBezTo>
                  <a:cubicBezTo>
                    <a:pt x="1916" y="578"/>
                    <a:pt x="2416" y="647"/>
                    <a:pt x="2915" y="786"/>
                  </a:cubicBezTo>
                  <a:cubicBezTo>
                    <a:pt x="2940" y="792"/>
                    <a:pt x="2964" y="795"/>
                    <a:pt x="2988" y="795"/>
                  </a:cubicBezTo>
                  <a:cubicBezTo>
                    <a:pt x="3292" y="795"/>
                    <a:pt x="3422" y="291"/>
                    <a:pt x="3092" y="209"/>
                  </a:cubicBezTo>
                  <a:cubicBezTo>
                    <a:pt x="2510" y="70"/>
                    <a:pt x="1945" y="1"/>
                    <a:pt x="1376"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a:off x="3529725" y="2380600"/>
              <a:ext cx="53600" cy="27650"/>
            </a:xfrm>
            <a:custGeom>
              <a:avLst/>
              <a:gdLst/>
              <a:ahLst/>
              <a:cxnLst/>
              <a:rect l="l" t="t" r="r" b="b"/>
              <a:pathLst>
                <a:path w="2144" h="1106" extrusionOk="0">
                  <a:moveTo>
                    <a:pt x="350" y="0"/>
                  </a:moveTo>
                  <a:cubicBezTo>
                    <a:pt x="75" y="0"/>
                    <a:pt x="0" y="477"/>
                    <a:pt x="319" y="597"/>
                  </a:cubicBezTo>
                  <a:cubicBezTo>
                    <a:pt x="762" y="774"/>
                    <a:pt x="1206" y="952"/>
                    <a:pt x="1694" y="1085"/>
                  </a:cubicBezTo>
                  <a:cubicBezTo>
                    <a:pt x="1728" y="1099"/>
                    <a:pt x="1761" y="1106"/>
                    <a:pt x="1791" y="1106"/>
                  </a:cubicBezTo>
                  <a:cubicBezTo>
                    <a:pt x="2037" y="1106"/>
                    <a:pt x="2143" y="671"/>
                    <a:pt x="1827" y="552"/>
                  </a:cubicBezTo>
                  <a:cubicBezTo>
                    <a:pt x="1384" y="375"/>
                    <a:pt x="896" y="197"/>
                    <a:pt x="452" y="20"/>
                  </a:cubicBezTo>
                  <a:cubicBezTo>
                    <a:pt x="416" y="6"/>
                    <a:pt x="382" y="0"/>
                    <a:pt x="350"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a:off x="3405900" y="2533200"/>
              <a:ext cx="67150" cy="20675"/>
            </a:xfrm>
            <a:custGeom>
              <a:avLst/>
              <a:gdLst/>
              <a:ahLst/>
              <a:cxnLst/>
              <a:rect l="l" t="t" r="r" b="b"/>
              <a:pathLst>
                <a:path w="2686" h="827" extrusionOk="0">
                  <a:moveTo>
                    <a:pt x="431" y="1"/>
                  </a:moveTo>
                  <a:cubicBezTo>
                    <a:pt x="180" y="1"/>
                    <a:pt x="1" y="376"/>
                    <a:pt x="303" y="527"/>
                  </a:cubicBezTo>
                  <a:cubicBezTo>
                    <a:pt x="802" y="726"/>
                    <a:pt x="1301" y="826"/>
                    <a:pt x="1819" y="826"/>
                  </a:cubicBezTo>
                  <a:cubicBezTo>
                    <a:pt x="1991" y="826"/>
                    <a:pt x="2166" y="815"/>
                    <a:pt x="2343" y="793"/>
                  </a:cubicBezTo>
                  <a:cubicBezTo>
                    <a:pt x="2685" y="750"/>
                    <a:pt x="2533" y="214"/>
                    <a:pt x="2205" y="214"/>
                  </a:cubicBezTo>
                  <a:cubicBezTo>
                    <a:pt x="2192" y="214"/>
                    <a:pt x="2179" y="215"/>
                    <a:pt x="2166" y="216"/>
                  </a:cubicBezTo>
                  <a:cubicBezTo>
                    <a:pt x="1997" y="244"/>
                    <a:pt x="1829" y="259"/>
                    <a:pt x="1660" y="259"/>
                  </a:cubicBezTo>
                  <a:cubicBezTo>
                    <a:pt x="1296" y="259"/>
                    <a:pt x="933" y="190"/>
                    <a:pt x="569" y="39"/>
                  </a:cubicBezTo>
                  <a:cubicBezTo>
                    <a:pt x="522" y="12"/>
                    <a:pt x="476" y="1"/>
                    <a:pt x="431"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7"/>
            <p:cNvSpPr/>
            <p:nvPr/>
          </p:nvSpPr>
          <p:spPr>
            <a:xfrm>
              <a:off x="3231475" y="2318400"/>
              <a:ext cx="52475" cy="17550"/>
            </a:xfrm>
            <a:custGeom>
              <a:avLst/>
              <a:gdLst/>
              <a:ahLst/>
              <a:cxnLst/>
              <a:rect l="l" t="t" r="r" b="b"/>
              <a:pathLst>
                <a:path w="2099" h="702" extrusionOk="0">
                  <a:moveTo>
                    <a:pt x="471" y="1"/>
                  </a:moveTo>
                  <a:cubicBezTo>
                    <a:pt x="205" y="1"/>
                    <a:pt x="1" y="394"/>
                    <a:pt x="314" y="511"/>
                  </a:cubicBezTo>
                  <a:cubicBezTo>
                    <a:pt x="582" y="633"/>
                    <a:pt x="850" y="702"/>
                    <a:pt x="1126" y="702"/>
                  </a:cubicBezTo>
                  <a:cubicBezTo>
                    <a:pt x="1352" y="702"/>
                    <a:pt x="1582" y="656"/>
                    <a:pt x="1822" y="556"/>
                  </a:cubicBezTo>
                  <a:cubicBezTo>
                    <a:pt x="2099" y="437"/>
                    <a:pt x="2024" y="2"/>
                    <a:pt x="1753" y="2"/>
                  </a:cubicBezTo>
                  <a:cubicBezTo>
                    <a:pt x="1720" y="2"/>
                    <a:pt x="1684" y="9"/>
                    <a:pt x="1645" y="23"/>
                  </a:cubicBezTo>
                  <a:cubicBezTo>
                    <a:pt x="1467" y="90"/>
                    <a:pt x="1290" y="123"/>
                    <a:pt x="1112" y="123"/>
                  </a:cubicBezTo>
                  <a:cubicBezTo>
                    <a:pt x="935" y="123"/>
                    <a:pt x="757" y="90"/>
                    <a:pt x="580" y="23"/>
                  </a:cubicBezTo>
                  <a:cubicBezTo>
                    <a:pt x="543" y="8"/>
                    <a:pt x="507" y="1"/>
                    <a:pt x="471"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7"/>
            <p:cNvSpPr/>
            <p:nvPr/>
          </p:nvSpPr>
          <p:spPr>
            <a:xfrm>
              <a:off x="3044100" y="2771225"/>
              <a:ext cx="41050" cy="18075"/>
            </a:xfrm>
            <a:custGeom>
              <a:avLst/>
              <a:gdLst/>
              <a:ahLst/>
              <a:cxnLst/>
              <a:rect l="l" t="t" r="r" b="b"/>
              <a:pathLst>
                <a:path w="1642" h="723" extrusionOk="0">
                  <a:moveTo>
                    <a:pt x="1332" y="1"/>
                  </a:moveTo>
                  <a:cubicBezTo>
                    <a:pt x="1304" y="1"/>
                    <a:pt x="1274" y="5"/>
                    <a:pt x="1242" y="12"/>
                  </a:cubicBezTo>
                  <a:cubicBezTo>
                    <a:pt x="932" y="57"/>
                    <a:pt x="577" y="101"/>
                    <a:pt x="266" y="146"/>
                  </a:cubicBezTo>
                  <a:cubicBezTo>
                    <a:pt x="89" y="190"/>
                    <a:pt x="0" y="367"/>
                    <a:pt x="44" y="501"/>
                  </a:cubicBezTo>
                  <a:cubicBezTo>
                    <a:pt x="89" y="678"/>
                    <a:pt x="266" y="722"/>
                    <a:pt x="399" y="722"/>
                  </a:cubicBezTo>
                  <a:cubicBezTo>
                    <a:pt x="754" y="634"/>
                    <a:pt x="1065" y="589"/>
                    <a:pt x="1420" y="545"/>
                  </a:cubicBezTo>
                  <a:cubicBezTo>
                    <a:pt x="1553" y="545"/>
                    <a:pt x="1642" y="323"/>
                    <a:pt x="1597" y="190"/>
                  </a:cubicBezTo>
                  <a:cubicBezTo>
                    <a:pt x="1561" y="80"/>
                    <a:pt x="1464" y="1"/>
                    <a:pt x="1332"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a:off x="3427875" y="2692375"/>
              <a:ext cx="41050" cy="17450"/>
            </a:xfrm>
            <a:custGeom>
              <a:avLst/>
              <a:gdLst/>
              <a:ahLst/>
              <a:cxnLst/>
              <a:rect l="l" t="t" r="r" b="b"/>
              <a:pathLst>
                <a:path w="1642" h="698" extrusionOk="0">
                  <a:moveTo>
                    <a:pt x="1342" y="0"/>
                  </a:moveTo>
                  <a:cubicBezTo>
                    <a:pt x="1308" y="0"/>
                    <a:pt x="1274" y="6"/>
                    <a:pt x="1243" y="16"/>
                  </a:cubicBezTo>
                  <a:cubicBezTo>
                    <a:pt x="888" y="61"/>
                    <a:pt x="577" y="105"/>
                    <a:pt x="222" y="149"/>
                  </a:cubicBezTo>
                  <a:cubicBezTo>
                    <a:pt x="89" y="194"/>
                    <a:pt x="0" y="371"/>
                    <a:pt x="45" y="504"/>
                  </a:cubicBezTo>
                  <a:cubicBezTo>
                    <a:pt x="79" y="640"/>
                    <a:pt x="164" y="698"/>
                    <a:pt x="282" y="698"/>
                  </a:cubicBezTo>
                  <a:cubicBezTo>
                    <a:pt x="318" y="698"/>
                    <a:pt x="358" y="692"/>
                    <a:pt x="400" y="682"/>
                  </a:cubicBezTo>
                  <a:cubicBezTo>
                    <a:pt x="710" y="638"/>
                    <a:pt x="1065" y="593"/>
                    <a:pt x="1376" y="549"/>
                  </a:cubicBezTo>
                  <a:cubicBezTo>
                    <a:pt x="1553" y="504"/>
                    <a:pt x="1642" y="327"/>
                    <a:pt x="1598" y="194"/>
                  </a:cubicBezTo>
                  <a:cubicBezTo>
                    <a:pt x="1564" y="58"/>
                    <a:pt x="1452" y="0"/>
                    <a:pt x="1342"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a:off x="3920350" y="2421025"/>
              <a:ext cx="44300" cy="16725"/>
            </a:xfrm>
            <a:custGeom>
              <a:avLst/>
              <a:gdLst/>
              <a:ahLst/>
              <a:cxnLst/>
              <a:rect l="l" t="t" r="r" b="b"/>
              <a:pathLst>
                <a:path w="1772" h="669" extrusionOk="0">
                  <a:moveTo>
                    <a:pt x="356" y="0"/>
                  </a:moveTo>
                  <a:cubicBezTo>
                    <a:pt x="1" y="0"/>
                    <a:pt x="1" y="533"/>
                    <a:pt x="356" y="577"/>
                  </a:cubicBezTo>
                  <a:cubicBezTo>
                    <a:pt x="710" y="621"/>
                    <a:pt x="1065" y="621"/>
                    <a:pt x="1376" y="666"/>
                  </a:cubicBezTo>
                  <a:cubicBezTo>
                    <a:pt x="1391" y="667"/>
                    <a:pt x="1405" y="668"/>
                    <a:pt x="1418" y="668"/>
                  </a:cubicBezTo>
                  <a:cubicBezTo>
                    <a:pt x="1772" y="668"/>
                    <a:pt x="1718" y="132"/>
                    <a:pt x="1376" y="89"/>
                  </a:cubicBezTo>
                  <a:cubicBezTo>
                    <a:pt x="1065" y="89"/>
                    <a:pt x="710" y="45"/>
                    <a:pt x="356"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a:off x="3772875" y="2665200"/>
              <a:ext cx="38750" cy="23000"/>
            </a:xfrm>
            <a:custGeom>
              <a:avLst/>
              <a:gdLst/>
              <a:ahLst/>
              <a:cxnLst/>
              <a:rect l="l" t="t" r="r" b="b"/>
              <a:pathLst>
                <a:path w="1550" h="920" extrusionOk="0">
                  <a:moveTo>
                    <a:pt x="1127" y="0"/>
                  </a:moveTo>
                  <a:cubicBezTo>
                    <a:pt x="1079" y="0"/>
                    <a:pt x="1028" y="12"/>
                    <a:pt x="975" y="39"/>
                  </a:cubicBezTo>
                  <a:cubicBezTo>
                    <a:pt x="753" y="127"/>
                    <a:pt x="531" y="260"/>
                    <a:pt x="265" y="393"/>
                  </a:cubicBezTo>
                  <a:cubicBezTo>
                    <a:pt x="1" y="544"/>
                    <a:pt x="154" y="920"/>
                    <a:pt x="424" y="920"/>
                  </a:cubicBezTo>
                  <a:cubicBezTo>
                    <a:pt x="471" y="920"/>
                    <a:pt x="522" y="908"/>
                    <a:pt x="575" y="882"/>
                  </a:cubicBezTo>
                  <a:cubicBezTo>
                    <a:pt x="797" y="748"/>
                    <a:pt x="1019" y="615"/>
                    <a:pt x="1285" y="527"/>
                  </a:cubicBezTo>
                  <a:cubicBezTo>
                    <a:pt x="1549" y="376"/>
                    <a:pt x="1397" y="0"/>
                    <a:pt x="1127"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a:off x="3852700" y="2272375"/>
              <a:ext cx="49925" cy="15575"/>
            </a:xfrm>
            <a:custGeom>
              <a:avLst/>
              <a:gdLst/>
              <a:ahLst/>
              <a:cxnLst/>
              <a:rect l="l" t="t" r="r" b="b"/>
              <a:pathLst>
                <a:path w="1997" h="623" extrusionOk="0">
                  <a:moveTo>
                    <a:pt x="355" y="1"/>
                  </a:moveTo>
                  <a:cubicBezTo>
                    <a:pt x="0" y="1"/>
                    <a:pt x="0" y="533"/>
                    <a:pt x="355" y="578"/>
                  </a:cubicBezTo>
                  <a:cubicBezTo>
                    <a:pt x="754" y="578"/>
                    <a:pt x="1198" y="622"/>
                    <a:pt x="1642" y="622"/>
                  </a:cubicBezTo>
                  <a:cubicBezTo>
                    <a:pt x="1997" y="622"/>
                    <a:pt x="1997" y="90"/>
                    <a:pt x="1642" y="45"/>
                  </a:cubicBezTo>
                  <a:cubicBezTo>
                    <a:pt x="1198" y="45"/>
                    <a:pt x="754" y="1"/>
                    <a:pt x="355"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a:off x="3881550" y="2579625"/>
              <a:ext cx="68775" cy="15625"/>
            </a:xfrm>
            <a:custGeom>
              <a:avLst/>
              <a:gdLst/>
              <a:ahLst/>
              <a:cxnLst/>
              <a:rect l="l" t="t" r="r" b="b"/>
              <a:pathLst>
                <a:path w="2751" h="625" extrusionOk="0">
                  <a:moveTo>
                    <a:pt x="2396" y="1"/>
                  </a:moveTo>
                  <a:cubicBezTo>
                    <a:pt x="1686" y="45"/>
                    <a:pt x="1020" y="45"/>
                    <a:pt x="355" y="45"/>
                  </a:cubicBezTo>
                  <a:cubicBezTo>
                    <a:pt x="13" y="88"/>
                    <a:pt x="0" y="624"/>
                    <a:pt x="317" y="624"/>
                  </a:cubicBezTo>
                  <a:cubicBezTo>
                    <a:pt x="329" y="624"/>
                    <a:pt x="342" y="624"/>
                    <a:pt x="355" y="622"/>
                  </a:cubicBezTo>
                  <a:cubicBezTo>
                    <a:pt x="1020" y="622"/>
                    <a:pt x="1686" y="578"/>
                    <a:pt x="2396" y="578"/>
                  </a:cubicBezTo>
                  <a:cubicBezTo>
                    <a:pt x="2751" y="578"/>
                    <a:pt x="2751" y="1"/>
                    <a:pt x="2396"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a:off x="3620125" y="2020525"/>
              <a:ext cx="41450" cy="17900"/>
            </a:xfrm>
            <a:custGeom>
              <a:avLst/>
              <a:gdLst/>
              <a:ahLst/>
              <a:cxnLst/>
              <a:rect l="l" t="t" r="r" b="b"/>
              <a:pathLst>
                <a:path w="1658" h="716" extrusionOk="0">
                  <a:moveTo>
                    <a:pt x="477" y="1"/>
                  </a:moveTo>
                  <a:cubicBezTo>
                    <a:pt x="150" y="1"/>
                    <a:pt x="0" y="495"/>
                    <a:pt x="341" y="580"/>
                  </a:cubicBezTo>
                  <a:cubicBezTo>
                    <a:pt x="607" y="625"/>
                    <a:pt x="873" y="669"/>
                    <a:pt x="1140" y="713"/>
                  </a:cubicBezTo>
                  <a:cubicBezTo>
                    <a:pt x="1154" y="715"/>
                    <a:pt x="1168" y="716"/>
                    <a:pt x="1181" y="716"/>
                  </a:cubicBezTo>
                  <a:cubicBezTo>
                    <a:pt x="1508" y="716"/>
                    <a:pt x="1658" y="222"/>
                    <a:pt x="1317" y="136"/>
                  </a:cubicBezTo>
                  <a:cubicBezTo>
                    <a:pt x="1051" y="92"/>
                    <a:pt x="785" y="48"/>
                    <a:pt x="518" y="3"/>
                  </a:cubicBezTo>
                  <a:cubicBezTo>
                    <a:pt x="504" y="2"/>
                    <a:pt x="490" y="1"/>
                    <a:pt x="477"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a:off x="4386225" y="2253000"/>
              <a:ext cx="31075" cy="25000"/>
            </a:xfrm>
            <a:custGeom>
              <a:avLst/>
              <a:gdLst/>
              <a:ahLst/>
              <a:cxnLst/>
              <a:rect l="l" t="t" r="r" b="b"/>
              <a:pathLst>
                <a:path w="1243" h="1000" extrusionOk="0">
                  <a:moveTo>
                    <a:pt x="338" y="0"/>
                  </a:moveTo>
                  <a:cubicBezTo>
                    <a:pt x="242" y="0"/>
                    <a:pt x="147" y="68"/>
                    <a:pt x="89" y="155"/>
                  </a:cubicBezTo>
                  <a:cubicBezTo>
                    <a:pt x="0" y="288"/>
                    <a:pt x="89" y="465"/>
                    <a:pt x="178" y="554"/>
                  </a:cubicBezTo>
                  <a:cubicBezTo>
                    <a:pt x="399" y="687"/>
                    <a:pt x="577" y="820"/>
                    <a:pt x="754" y="953"/>
                  </a:cubicBezTo>
                  <a:cubicBezTo>
                    <a:pt x="801" y="985"/>
                    <a:pt x="854" y="1000"/>
                    <a:pt x="907" y="1000"/>
                  </a:cubicBezTo>
                  <a:cubicBezTo>
                    <a:pt x="1002" y="1000"/>
                    <a:pt x="1096" y="951"/>
                    <a:pt x="1154" y="865"/>
                  </a:cubicBezTo>
                  <a:cubicBezTo>
                    <a:pt x="1242" y="732"/>
                    <a:pt x="1198" y="554"/>
                    <a:pt x="1065" y="465"/>
                  </a:cubicBezTo>
                  <a:cubicBezTo>
                    <a:pt x="843" y="332"/>
                    <a:pt x="666" y="199"/>
                    <a:pt x="488" y="66"/>
                  </a:cubicBezTo>
                  <a:cubicBezTo>
                    <a:pt x="442" y="20"/>
                    <a:pt x="390" y="0"/>
                    <a:pt x="338"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a:off x="4083450" y="2687000"/>
              <a:ext cx="30850" cy="23400"/>
            </a:xfrm>
            <a:custGeom>
              <a:avLst/>
              <a:gdLst/>
              <a:ahLst/>
              <a:cxnLst/>
              <a:rect l="l" t="t" r="r" b="b"/>
              <a:pathLst>
                <a:path w="1234" h="936" extrusionOk="0">
                  <a:moveTo>
                    <a:pt x="859" y="1"/>
                  </a:moveTo>
                  <a:cubicBezTo>
                    <a:pt x="811" y="1"/>
                    <a:pt x="761" y="17"/>
                    <a:pt x="709" y="54"/>
                  </a:cubicBezTo>
                  <a:cubicBezTo>
                    <a:pt x="575" y="187"/>
                    <a:pt x="398" y="276"/>
                    <a:pt x="265" y="409"/>
                  </a:cubicBezTo>
                  <a:cubicBezTo>
                    <a:pt x="1" y="560"/>
                    <a:pt x="154" y="935"/>
                    <a:pt x="396" y="935"/>
                  </a:cubicBezTo>
                  <a:cubicBezTo>
                    <a:pt x="439" y="935"/>
                    <a:pt x="485" y="923"/>
                    <a:pt x="531" y="897"/>
                  </a:cubicBezTo>
                  <a:cubicBezTo>
                    <a:pt x="709" y="764"/>
                    <a:pt x="842" y="675"/>
                    <a:pt x="975" y="542"/>
                  </a:cubicBezTo>
                  <a:cubicBezTo>
                    <a:pt x="1233" y="394"/>
                    <a:pt x="1092" y="1"/>
                    <a:pt x="859"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a:off x="4494725" y="2382800"/>
              <a:ext cx="32575" cy="18775"/>
            </a:xfrm>
            <a:custGeom>
              <a:avLst/>
              <a:gdLst/>
              <a:ahLst/>
              <a:cxnLst/>
              <a:rect l="l" t="t" r="r" b="b"/>
              <a:pathLst>
                <a:path w="1303" h="751" extrusionOk="0">
                  <a:moveTo>
                    <a:pt x="350" y="1"/>
                  </a:moveTo>
                  <a:cubicBezTo>
                    <a:pt x="75" y="1"/>
                    <a:pt x="0" y="473"/>
                    <a:pt x="319" y="553"/>
                  </a:cubicBezTo>
                  <a:cubicBezTo>
                    <a:pt x="496" y="597"/>
                    <a:pt x="674" y="686"/>
                    <a:pt x="851" y="731"/>
                  </a:cubicBezTo>
                  <a:cubicBezTo>
                    <a:pt x="887" y="744"/>
                    <a:pt x="922" y="750"/>
                    <a:pt x="953" y="750"/>
                  </a:cubicBezTo>
                  <a:cubicBezTo>
                    <a:pt x="1228" y="750"/>
                    <a:pt x="1303" y="278"/>
                    <a:pt x="984" y="198"/>
                  </a:cubicBezTo>
                  <a:cubicBezTo>
                    <a:pt x="807" y="109"/>
                    <a:pt x="629" y="65"/>
                    <a:pt x="452" y="21"/>
                  </a:cubicBezTo>
                  <a:cubicBezTo>
                    <a:pt x="415" y="7"/>
                    <a:pt x="381" y="1"/>
                    <a:pt x="350"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a:off x="4388425" y="2626925"/>
              <a:ext cx="33300" cy="17075"/>
            </a:xfrm>
            <a:custGeom>
              <a:avLst/>
              <a:gdLst/>
              <a:ahLst/>
              <a:cxnLst/>
              <a:rect l="l" t="t" r="r" b="b"/>
              <a:pathLst>
                <a:path w="1332" h="683" extrusionOk="0">
                  <a:moveTo>
                    <a:pt x="1076" y="1"/>
                  </a:moveTo>
                  <a:cubicBezTo>
                    <a:pt x="1042" y="1"/>
                    <a:pt x="1008" y="6"/>
                    <a:pt x="977" y="17"/>
                  </a:cubicBezTo>
                  <a:cubicBezTo>
                    <a:pt x="711" y="61"/>
                    <a:pt x="444" y="61"/>
                    <a:pt x="223" y="105"/>
                  </a:cubicBezTo>
                  <a:cubicBezTo>
                    <a:pt x="45" y="150"/>
                    <a:pt x="1" y="327"/>
                    <a:pt x="1" y="460"/>
                  </a:cubicBezTo>
                  <a:cubicBezTo>
                    <a:pt x="45" y="638"/>
                    <a:pt x="223" y="682"/>
                    <a:pt x="356" y="682"/>
                  </a:cubicBezTo>
                  <a:cubicBezTo>
                    <a:pt x="622" y="638"/>
                    <a:pt x="844" y="593"/>
                    <a:pt x="1110" y="549"/>
                  </a:cubicBezTo>
                  <a:cubicBezTo>
                    <a:pt x="1287" y="505"/>
                    <a:pt x="1332" y="327"/>
                    <a:pt x="1332" y="194"/>
                  </a:cubicBezTo>
                  <a:cubicBezTo>
                    <a:pt x="1298" y="59"/>
                    <a:pt x="1186" y="1"/>
                    <a:pt x="1076"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a:off x="4502725" y="2513225"/>
              <a:ext cx="38750" cy="23025"/>
            </a:xfrm>
            <a:custGeom>
              <a:avLst/>
              <a:gdLst/>
              <a:ahLst/>
              <a:cxnLst/>
              <a:rect l="l" t="t" r="r" b="b"/>
              <a:pathLst>
                <a:path w="1550" h="921" extrusionOk="0">
                  <a:moveTo>
                    <a:pt x="1112" y="1"/>
                  </a:moveTo>
                  <a:cubicBezTo>
                    <a:pt x="1068" y="1"/>
                    <a:pt x="1021" y="13"/>
                    <a:pt x="975" y="39"/>
                  </a:cubicBezTo>
                  <a:cubicBezTo>
                    <a:pt x="753" y="128"/>
                    <a:pt x="487" y="261"/>
                    <a:pt x="265" y="394"/>
                  </a:cubicBezTo>
                  <a:cubicBezTo>
                    <a:pt x="1" y="545"/>
                    <a:pt x="154" y="920"/>
                    <a:pt x="424" y="920"/>
                  </a:cubicBezTo>
                  <a:cubicBezTo>
                    <a:pt x="471" y="920"/>
                    <a:pt x="522" y="909"/>
                    <a:pt x="575" y="882"/>
                  </a:cubicBezTo>
                  <a:cubicBezTo>
                    <a:pt x="797" y="749"/>
                    <a:pt x="1019" y="616"/>
                    <a:pt x="1285" y="527"/>
                  </a:cubicBezTo>
                  <a:cubicBezTo>
                    <a:pt x="1549" y="376"/>
                    <a:pt x="1364" y="1"/>
                    <a:pt x="1112"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a:off x="4370475" y="2408325"/>
              <a:ext cx="32725" cy="18750"/>
            </a:xfrm>
            <a:custGeom>
              <a:avLst/>
              <a:gdLst/>
              <a:ahLst/>
              <a:cxnLst/>
              <a:rect l="l" t="t" r="r" b="b"/>
              <a:pathLst>
                <a:path w="1309" h="750" extrusionOk="0">
                  <a:moveTo>
                    <a:pt x="362" y="0"/>
                  </a:moveTo>
                  <a:cubicBezTo>
                    <a:pt x="111" y="0"/>
                    <a:pt x="1" y="473"/>
                    <a:pt x="319" y="553"/>
                  </a:cubicBezTo>
                  <a:cubicBezTo>
                    <a:pt x="497" y="641"/>
                    <a:pt x="674" y="686"/>
                    <a:pt x="852" y="730"/>
                  </a:cubicBezTo>
                  <a:cubicBezTo>
                    <a:pt x="888" y="744"/>
                    <a:pt x="922" y="750"/>
                    <a:pt x="954" y="750"/>
                  </a:cubicBezTo>
                  <a:cubicBezTo>
                    <a:pt x="1229" y="750"/>
                    <a:pt x="1308" y="277"/>
                    <a:pt x="1029" y="198"/>
                  </a:cubicBezTo>
                  <a:cubicBezTo>
                    <a:pt x="852" y="153"/>
                    <a:pt x="674" y="65"/>
                    <a:pt x="453" y="20"/>
                  </a:cubicBezTo>
                  <a:cubicBezTo>
                    <a:pt x="421" y="6"/>
                    <a:pt x="390" y="0"/>
                    <a:pt x="362"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a:off x="4163275" y="2276775"/>
              <a:ext cx="31075" cy="24525"/>
            </a:xfrm>
            <a:custGeom>
              <a:avLst/>
              <a:gdLst/>
              <a:ahLst/>
              <a:cxnLst/>
              <a:rect l="l" t="t" r="r" b="b"/>
              <a:pathLst>
                <a:path w="1243" h="981" extrusionOk="0">
                  <a:moveTo>
                    <a:pt x="336" y="1"/>
                  </a:moveTo>
                  <a:cubicBezTo>
                    <a:pt x="240" y="1"/>
                    <a:pt x="146" y="50"/>
                    <a:pt x="89" y="135"/>
                  </a:cubicBezTo>
                  <a:cubicBezTo>
                    <a:pt x="0" y="269"/>
                    <a:pt x="44" y="446"/>
                    <a:pt x="178" y="535"/>
                  </a:cubicBezTo>
                  <a:cubicBezTo>
                    <a:pt x="399" y="668"/>
                    <a:pt x="577" y="801"/>
                    <a:pt x="754" y="934"/>
                  </a:cubicBezTo>
                  <a:cubicBezTo>
                    <a:pt x="802" y="966"/>
                    <a:pt x="854" y="980"/>
                    <a:pt x="907" y="980"/>
                  </a:cubicBezTo>
                  <a:cubicBezTo>
                    <a:pt x="1002" y="980"/>
                    <a:pt x="1096" y="931"/>
                    <a:pt x="1154" y="845"/>
                  </a:cubicBezTo>
                  <a:cubicBezTo>
                    <a:pt x="1242" y="712"/>
                    <a:pt x="1154" y="535"/>
                    <a:pt x="1065" y="446"/>
                  </a:cubicBezTo>
                  <a:cubicBezTo>
                    <a:pt x="843" y="313"/>
                    <a:pt x="666" y="180"/>
                    <a:pt x="488" y="47"/>
                  </a:cubicBezTo>
                  <a:cubicBezTo>
                    <a:pt x="441" y="15"/>
                    <a:pt x="388" y="1"/>
                    <a:pt x="336"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a:off x="4271525" y="2406350"/>
              <a:ext cx="32825" cy="18525"/>
            </a:xfrm>
            <a:custGeom>
              <a:avLst/>
              <a:gdLst/>
              <a:ahLst/>
              <a:cxnLst/>
              <a:rect l="l" t="t" r="r" b="b"/>
              <a:pathLst>
                <a:path w="1313" h="741" extrusionOk="0">
                  <a:moveTo>
                    <a:pt x="384" y="0"/>
                  </a:moveTo>
                  <a:cubicBezTo>
                    <a:pt x="89" y="0"/>
                    <a:pt x="1" y="461"/>
                    <a:pt x="329" y="543"/>
                  </a:cubicBezTo>
                  <a:cubicBezTo>
                    <a:pt x="506" y="632"/>
                    <a:pt x="684" y="676"/>
                    <a:pt x="861" y="720"/>
                  </a:cubicBezTo>
                  <a:cubicBezTo>
                    <a:pt x="898" y="734"/>
                    <a:pt x="932" y="740"/>
                    <a:pt x="963" y="740"/>
                  </a:cubicBezTo>
                  <a:cubicBezTo>
                    <a:pt x="1238" y="740"/>
                    <a:pt x="1313" y="268"/>
                    <a:pt x="994" y="188"/>
                  </a:cubicBezTo>
                  <a:cubicBezTo>
                    <a:pt x="817" y="144"/>
                    <a:pt x="639" y="55"/>
                    <a:pt x="462" y="10"/>
                  </a:cubicBezTo>
                  <a:cubicBezTo>
                    <a:pt x="435" y="4"/>
                    <a:pt x="409" y="0"/>
                    <a:pt x="384"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a:off x="4165475" y="2650325"/>
              <a:ext cx="33300" cy="16950"/>
            </a:xfrm>
            <a:custGeom>
              <a:avLst/>
              <a:gdLst/>
              <a:ahLst/>
              <a:cxnLst/>
              <a:rect l="l" t="t" r="r" b="b"/>
              <a:pathLst>
                <a:path w="1332" h="678" extrusionOk="0">
                  <a:moveTo>
                    <a:pt x="1051" y="1"/>
                  </a:moveTo>
                  <a:cubicBezTo>
                    <a:pt x="1025" y="1"/>
                    <a:pt x="1001" y="5"/>
                    <a:pt x="977" y="12"/>
                  </a:cubicBezTo>
                  <a:cubicBezTo>
                    <a:pt x="711" y="57"/>
                    <a:pt x="445" y="101"/>
                    <a:pt x="223" y="101"/>
                  </a:cubicBezTo>
                  <a:cubicBezTo>
                    <a:pt x="45" y="145"/>
                    <a:pt x="1" y="323"/>
                    <a:pt x="1" y="456"/>
                  </a:cubicBezTo>
                  <a:cubicBezTo>
                    <a:pt x="45" y="634"/>
                    <a:pt x="223" y="678"/>
                    <a:pt x="356" y="678"/>
                  </a:cubicBezTo>
                  <a:cubicBezTo>
                    <a:pt x="622" y="634"/>
                    <a:pt x="844" y="589"/>
                    <a:pt x="1110" y="545"/>
                  </a:cubicBezTo>
                  <a:cubicBezTo>
                    <a:pt x="1288" y="545"/>
                    <a:pt x="1332" y="323"/>
                    <a:pt x="1332" y="190"/>
                  </a:cubicBezTo>
                  <a:cubicBezTo>
                    <a:pt x="1295" y="80"/>
                    <a:pt x="1169" y="1"/>
                    <a:pt x="1051"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a:off x="3946975" y="2914200"/>
              <a:ext cx="34400" cy="17075"/>
            </a:xfrm>
            <a:custGeom>
              <a:avLst/>
              <a:gdLst/>
              <a:ahLst/>
              <a:cxnLst/>
              <a:rect l="l" t="t" r="r" b="b"/>
              <a:pathLst>
                <a:path w="1376" h="683" extrusionOk="0">
                  <a:moveTo>
                    <a:pt x="1114" y="1"/>
                  </a:moveTo>
                  <a:cubicBezTo>
                    <a:pt x="1084" y="1"/>
                    <a:pt x="1052" y="6"/>
                    <a:pt x="1021" y="17"/>
                  </a:cubicBezTo>
                  <a:cubicBezTo>
                    <a:pt x="755" y="17"/>
                    <a:pt x="488" y="61"/>
                    <a:pt x="267" y="106"/>
                  </a:cubicBezTo>
                  <a:cubicBezTo>
                    <a:pt x="89" y="150"/>
                    <a:pt x="0" y="328"/>
                    <a:pt x="45" y="461"/>
                  </a:cubicBezTo>
                  <a:cubicBezTo>
                    <a:pt x="89" y="638"/>
                    <a:pt x="267" y="682"/>
                    <a:pt x="400" y="682"/>
                  </a:cubicBezTo>
                  <a:cubicBezTo>
                    <a:pt x="666" y="638"/>
                    <a:pt x="888" y="594"/>
                    <a:pt x="1154" y="549"/>
                  </a:cubicBezTo>
                  <a:cubicBezTo>
                    <a:pt x="1287" y="505"/>
                    <a:pt x="1376" y="328"/>
                    <a:pt x="1331" y="194"/>
                  </a:cubicBezTo>
                  <a:cubicBezTo>
                    <a:pt x="1298" y="59"/>
                    <a:pt x="1212" y="1"/>
                    <a:pt x="1114"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a:off x="4279775" y="2536525"/>
              <a:ext cx="38575" cy="23025"/>
            </a:xfrm>
            <a:custGeom>
              <a:avLst/>
              <a:gdLst/>
              <a:ahLst/>
              <a:cxnLst/>
              <a:rect l="l" t="t" r="r" b="b"/>
              <a:pathLst>
                <a:path w="1543" h="921" extrusionOk="0">
                  <a:moveTo>
                    <a:pt x="1112" y="1"/>
                  </a:moveTo>
                  <a:cubicBezTo>
                    <a:pt x="1068" y="1"/>
                    <a:pt x="1021" y="12"/>
                    <a:pt x="975" y="39"/>
                  </a:cubicBezTo>
                  <a:cubicBezTo>
                    <a:pt x="753" y="172"/>
                    <a:pt x="487" y="261"/>
                    <a:pt x="265" y="394"/>
                  </a:cubicBezTo>
                  <a:cubicBezTo>
                    <a:pt x="1" y="545"/>
                    <a:pt x="154" y="920"/>
                    <a:pt x="424" y="920"/>
                  </a:cubicBezTo>
                  <a:cubicBezTo>
                    <a:pt x="471" y="920"/>
                    <a:pt x="522" y="908"/>
                    <a:pt x="576" y="882"/>
                  </a:cubicBezTo>
                  <a:cubicBezTo>
                    <a:pt x="797" y="749"/>
                    <a:pt x="1019" y="660"/>
                    <a:pt x="1241" y="527"/>
                  </a:cubicBezTo>
                  <a:cubicBezTo>
                    <a:pt x="1543" y="376"/>
                    <a:pt x="1364" y="1"/>
                    <a:pt x="1112"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a:off x="4147300" y="2431850"/>
              <a:ext cx="32875" cy="18550"/>
            </a:xfrm>
            <a:custGeom>
              <a:avLst/>
              <a:gdLst/>
              <a:ahLst/>
              <a:cxnLst/>
              <a:rect l="l" t="t" r="r" b="b"/>
              <a:pathLst>
                <a:path w="1315" h="742" extrusionOk="0">
                  <a:moveTo>
                    <a:pt x="393" y="1"/>
                  </a:moveTo>
                  <a:cubicBezTo>
                    <a:pt x="127" y="1"/>
                    <a:pt x="1" y="465"/>
                    <a:pt x="329" y="588"/>
                  </a:cubicBezTo>
                  <a:cubicBezTo>
                    <a:pt x="506" y="632"/>
                    <a:pt x="683" y="676"/>
                    <a:pt x="861" y="721"/>
                  </a:cubicBezTo>
                  <a:cubicBezTo>
                    <a:pt x="900" y="735"/>
                    <a:pt x="936" y="742"/>
                    <a:pt x="969" y="742"/>
                  </a:cubicBezTo>
                  <a:cubicBezTo>
                    <a:pt x="1240" y="742"/>
                    <a:pt x="1315" y="307"/>
                    <a:pt x="1038" y="188"/>
                  </a:cubicBezTo>
                  <a:cubicBezTo>
                    <a:pt x="861" y="144"/>
                    <a:pt x="683" y="55"/>
                    <a:pt x="462" y="11"/>
                  </a:cubicBezTo>
                  <a:cubicBezTo>
                    <a:pt x="438" y="4"/>
                    <a:pt x="415" y="1"/>
                    <a:pt x="393"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a:off x="5144450" y="1702550"/>
              <a:ext cx="17500" cy="22000"/>
            </a:xfrm>
            <a:custGeom>
              <a:avLst/>
              <a:gdLst/>
              <a:ahLst/>
              <a:cxnLst/>
              <a:rect l="l" t="t" r="r" b="b"/>
              <a:pathLst>
                <a:path w="700" h="880" extrusionOk="0">
                  <a:moveTo>
                    <a:pt x="432" y="0"/>
                  </a:moveTo>
                  <a:cubicBezTo>
                    <a:pt x="371" y="0"/>
                    <a:pt x="314" y="35"/>
                    <a:pt x="285" y="122"/>
                  </a:cubicBezTo>
                  <a:cubicBezTo>
                    <a:pt x="196" y="255"/>
                    <a:pt x="152" y="432"/>
                    <a:pt x="63" y="566"/>
                  </a:cubicBezTo>
                  <a:cubicBezTo>
                    <a:pt x="0" y="722"/>
                    <a:pt x="159" y="879"/>
                    <a:pt x="289" y="879"/>
                  </a:cubicBezTo>
                  <a:cubicBezTo>
                    <a:pt x="343" y="879"/>
                    <a:pt x="392" y="852"/>
                    <a:pt x="418" y="787"/>
                  </a:cubicBezTo>
                  <a:cubicBezTo>
                    <a:pt x="507" y="610"/>
                    <a:pt x="551" y="477"/>
                    <a:pt x="640" y="299"/>
                  </a:cubicBezTo>
                  <a:cubicBezTo>
                    <a:pt x="700" y="150"/>
                    <a:pt x="558" y="0"/>
                    <a:pt x="432"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a:off x="5077800" y="1797925"/>
              <a:ext cx="11675" cy="19150"/>
            </a:xfrm>
            <a:custGeom>
              <a:avLst/>
              <a:gdLst/>
              <a:ahLst/>
              <a:cxnLst/>
              <a:rect l="l" t="t" r="r" b="b"/>
              <a:pathLst>
                <a:path w="467" h="766" extrusionOk="0">
                  <a:moveTo>
                    <a:pt x="267" y="0"/>
                  </a:moveTo>
                  <a:cubicBezTo>
                    <a:pt x="167" y="0"/>
                    <a:pt x="67" y="56"/>
                    <a:pt x="67" y="167"/>
                  </a:cubicBezTo>
                  <a:cubicBezTo>
                    <a:pt x="23" y="300"/>
                    <a:pt x="23" y="433"/>
                    <a:pt x="23" y="566"/>
                  </a:cubicBezTo>
                  <a:cubicBezTo>
                    <a:pt x="0" y="699"/>
                    <a:pt x="89" y="766"/>
                    <a:pt x="189" y="766"/>
                  </a:cubicBezTo>
                  <a:cubicBezTo>
                    <a:pt x="289" y="766"/>
                    <a:pt x="400" y="699"/>
                    <a:pt x="422" y="566"/>
                  </a:cubicBezTo>
                  <a:cubicBezTo>
                    <a:pt x="422" y="433"/>
                    <a:pt x="422" y="300"/>
                    <a:pt x="466" y="167"/>
                  </a:cubicBezTo>
                  <a:cubicBezTo>
                    <a:pt x="466" y="56"/>
                    <a:pt x="366" y="0"/>
                    <a:pt x="267"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a:off x="4892875" y="1761800"/>
              <a:ext cx="17150" cy="21825"/>
            </a:xfrm>
            <a:custGeom>
              <a:avLst/>
              <a:gdLst/>
              <a:ahLst/>
              <a:cxnLst/>
              <a:rect l="l" t="t" r="r" b="b"/>
              <a:pathLst>
                <a:path w="686" h="873" extrusionOk="0">
                  <a:moveTo>
                    <a:pt x="253" y="0"/>
                  </a:moveTo>
                  <a:cubicBezTo>
                    <a:pt x="126" y="0"/>
                    <a:pt x="1" y="102"/>
                    <a:pt x="54" y="236"/>
                  </a:cubicBezTo>
                  <a:cubicBezTo>
                    <a:pt x="143" y="414"/>
                    <a:pt x="188" y="591"/>
                    <a:pt x="232" y="725"/>
                  </a:cubicBezTo>
                  <a:cubicBezTo>
                    <a:pt x="284" y="829"/>
                    <a:pt x="371" y="872"/>
                    <a:pt x="452" y="872"/>
                  </a:cubicBezTo>
                  <a:cubicBezTo>
                    <a:pt x="576" y="872"/>
                    <a:pt x="685" y="770"/>
                    <a:pt x="631" y="636"/>
                  </a:cubicBezTo>
                  <a:cubicBezTo>
                    <a:pt x="587" y="458"/>
                    <a:pt x="498" y="281"/>
                    <a:pt x="454" y="148"/>
                  </a:cubicBezTo>
                  <a:cubicBezTo>
                    <a:pt x="419" y="43"/>
                    <a:pt x="336" y="0"/>
                    <a:pt x="253"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7"/>
            <p:cNvSpPr/>
            <p:nvPr/>
          </p:nvSpPr>
          <p:spPr>
            <a:xfrm>
              <a:off x="4984000" y="1825025"/>
              <a:ext cx="22350" cy="20700"/>
            </a:xfrm>
            <a:custGeom>
              <a:avLst/>
              <a:gdLst/>
              <a:ahLst/>
              <a:cxnLst/>
              <a:rect l="l" t="t" r="r" b="b"/>
              <a:pathLst>
                <a:path w="894" h="828" extrusionOk="0">
                  <a:moveTo>
                    <a:pt x="271" y="0"/>
                  </a:moveTo>
                  <a:cubicBezTo>
                    <a:pt x="125" y="0"/>
                    <a:pt x="0" y="189"/>
                    <a:pt x="136" y="325"/>
                  </a:cubicBezTo>
                  <a:lnTo>
                    <a:pt x="491" y="769"/>
                  </a:lnTo>
                  <a:cubicBezTo>
                    <a:pt x="533" y="810"/>
                    <a:pt x="579" y="827"/>
                    <a:pt x="623" y="827"/>
                  </a:cubicBezTo>
                  <a:cubicBezTo>
                    <a:pt x="769" y="827"/>
                    <a:pt x="894" y="639"/>
                    <a:pt x="758" y="503"/>
                  </a:cubicBezTo>
                  <a:cubicBezTo>
                    <a:pt x="624" y="325"/>
                    <a:pt x="536" y="192"/>
                    <a:pt x="403" y="59"/>
                  </a:cubicBezTo>
                  <a:cubicBezTo>
                    <a:pt x="361" y="18"/>
                    <a:pt x="315" y="0"/>
                    <a:pt x="271"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7"/>
            <p:cNvSpPr/>
            <p:nvPr/>
          </p:nvSpPr>
          <p:spPr>
            <a:xfrm>
              <a:off x="5041750" y="1717225"/>
              <a:ext cx="11125" cy="19175"/>
            </a:xfrm>
            <a:custGeom>
              <a:avLst/>
              <a:gdLst/>
              <a:ahLst/>
              <a:cxnLst/>
              <a:rect l="l" t="t" r="r" b="b"/>
              <a:pathLst>
                <a:path w="445" h="767" extrusionOk="0">
                  <a:moveTo>
                    <a:pt x="244" y="1"/>
                  </a:moveTo>
                  <a:cubicBezTo>
                    <a:pt x="145" y="1"/>
                    <a:pt x="45" y="67"/>
                    <a:pt x="45" y="200"/>
                  </a:cubicBezTo>
                  <a:cubicBezTo>
                    <a:pt x="45" y="333"/>
                    <a:pt x="0" y="467"/>
                    <a:pt x="0" y="600"/>
                  </a:cubicBezTo>
                  <a:cubicBezTo>
                    <a:pt x="0" y="711"/>
                    <a:pt x="89" y="766"/>
                    <a:pt x="183" y="766"/>
                  </a:cubicBezTo>
                  <a:cubicBezTo>
                    <a:pt x="278" y="766"/>
                    <a:pt x="377" y="711"/>
                    <a:pt x="400" y="600"/>
                  </a:cubicBezTo>
                  <a:cubicBezTo>
                    <a:pt x="400" y="467"/>
                    <a:pt x="400" y="333"/>
                    <a:pt x="444" y="200"/>
                  </a:cubicBezTo>
                  <a:cubicBezTo>
                    <a:pt x="444" y="67"/>
                    <a:pt x="344" y="1"/>
                    <a:pt x="244"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7"/>
            <p:cNvSpPr/>
            <p:nvPr/>
          </p:nvSpPr>
          <p:spPr>
            <a:xfrm>
              <a:off x="5027875" y="1649575"/>
              <a:ext cx="11125" cy="18875"/>
            </a:xfrm>
            <a:custGeom>
              <a:avLst/>
              <a:gdLst/>
              <a:ahLst/>
              <a:cxnLst/>
              <a:rect l="l" t="t" r="r" b="b"/>
              <a:pathLst>
                <a:path w="445" h="755" extrusionOk="0">
                  <a:moveTo>
                    <a:pt x="256" y="0"/>
                  </a:moveTo>
                  <a:cubicBezTo>
                    <a:pt x="156" y="0"/>
                    <a:pt x="45" y="67"/>
                    <a:pt x="23" y="200"/>
                  </a:cubicBezTo>
                  <a:cubicBezTo>
                    <a:pt x="23" y="333"/>
                    <a:pt x="23" y="422"/>
                    <a:pt x="23" y="555"/>
                  </a:cubicBezTo>
                  <a:cubicBezTo>
                    <a:pt x="1" y="688"/>
                    <a:pt x="90" y="755"/>
                    <a:pt x="184" y="755"/>
                  </a:cubicBezTo>
                  <a:cubicBezTo>
                    <a:pt x="278" y="755"/>
                    <a:pt x="378" y="688"/>
                    <a:pt x="378" y="555"/>
                  </a:cubicBezTo>
                  <a:cubicBezTo>
                    <a:pt x="422" y="422"/>
                    <a:pt x="422" y="333"/>
                    <a:pt x="422" y="200"/>
                  </a:cubicBezTo>
                  <a:cubicBezTo>
                    <a:pt x="444" y="67"/>
                    <a:pt x="356" y="0"/>
                    <a:pt x="256"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7"/>
            <p:cNvSpPr/>
            <p:nvPr/>
          </p:nvSpPr>
          <p:spPr>
            <a:xfrm>
              <a:off x="4933825" y="1676400"/>
              <a:ext cx="21725" cy="21150"/>
            </a:xfrm>
            <a:custGeom>
              <a:avLst/>
              <a:gdLst/>
              <a:ahLst/>
              <a:cxnLst/>
              <a:rect l="l" t="t" r="r" b="b"/>
              <a:pathLst>
                <a:path w="869" h="846" extrusionOk="0">
                  <a:moveTo>
                    <a:pt x="281" y="0"/>
                  </a:moveTo>
                  <a:cubicBezTo>
                    <a:pt x="133" y="0"/>
                    <a:pt x="0" y="189"/>
                    <a:pt x="102" y="325"/>
                  </a:cubicBezTo>
                  <a:cubicBezTo>
                    <a:pt x="236" y="502"/>
                    <a:pt x="369" y="635"/>
                    <a:pt x="457" y="769"/>
                  </a:cubicBezTo>
                  <a:cubicBezTo>
                    <a:pt x="501" y="823"/>
                    <a:pt x="550" y="846"/>
                    <a:pt x="597" y="846"/>
                  </a:cubicBezTo>
                  <a:cubicBezTo>
                    <a:pt x="742" y="846"/>
                    <a:pt x="868" y="636"/>
                    <a:pt x="768" y="502"/>
                  </a:cubicBezTo>
                  <a:cubicBezTo>
                    <a:pt x="635" y="369"/>
                    <a:pt x="502" y="192"/>
                    <a:pt x="413" y="59"/>
                  </a:cubicBezTo>
                  <a:cubicBezTo>
                    <a:pt x="372" y="17"/>
                    <a:pt x="326" y="0"/>
                    <a:pt x="281"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7"/>
            <p:cNvSpPr/>
            <p:nvPr/>
          </p:nvSpPr>
          <p:spPr>
            <a:xfrm>
              <a:off x="3394600" y="2850425"/>
              <a:ext cx="64125" cy="23375"/>
            </a:xfrm>
            <a:custGeom>
              <a:avLst/>
              <a:gdLst/>
              <a:ahLst/>
              <a:cxnLst/>
              <a:rect l="l" t="t" r="r" b="b"/>
              <a:pathLst>
                <a:path w="2565" h="935" extrusionOk="0">
                  <a:moveTo>
                    <a:pt x="2134" y="1"/>
                  </a:moveTo>
                  <a:cubicBezTo>
                    <a:pt x="2090" y="1"/>
                    <a:pt x="2043" y="12"/>
                    <a:pt x="1997" y="39"/>
                  </a:cubicBezTo>
                  <a:cubicBezTo>
                    <a:pt x="1464" y="305"/>
                    <a:pt x="932" y="394"/>
                    <a:pt x="355" y="394"/>
                  </a:cubicBezTo>
                  <a:cubicBezTo>
                    <a:pt x="342" y="392"/>
                    <a:pt x="329" y="391"/>
                    <a:pt x="317" y="391"/>
                  </a:cubicBezTo>
                  <a:cubicBezTo>
                    <a:pt x="1" y="391"/>
                    <a:pt x="13" y="926"/>
                    <a:pt x="355" y="926"/>
                  </a:cubicBezTo>
                  <a:cubicBezTo>
                    <a:pt x="444" y="932"/>
                    <a:pt x="531" y="935"/>
                    <a:pt x="617" y="935"/>
                  </a:cubicBezTo>
                  <a:cubicBezTo>
                    <a:pt x="1220" y="935"/>
                    <a:pt x="1758" y="799"/>
                    <a:pt x="2263" y="527"/>
                  </a:cubicBezTo>
                  <a:cubicBezTo>
                    <a:pt x="2565" y="376"/>
                    <a:pt x="2386" y="1"/>
                    <a:pt x="2134"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7"/>
            <p:cNvSpPr/>
            <p:nvPr/>
          </p:nvSpPr>
          <p:spPr>
            <a:xfrm>
              <a:off x="3753725" y="2818725"/>
              <a:ext cx="49275" cy="25450"/>
            </a:xfrm>
            <a:custGeom>
              <a:avLst/>
              <a:gdLst/>
              <a:ahLst/>
              <a:cxnLst/>
              <a:rect l="l" t="t" r="r" b="b"/>
              <a:pathLst>
                <a:path w="1971" h="1018" extrusionOk="0">
                  <a:moveTo>
                    <a:pt x="1610" y="0"/>
                  </a:moveTo>
                  <a:cubicBezTo>
                    <a:pt x="1581" y="0"/>
                    <a:pt x="1551" y="7"/>
                    <a:pt x="1519" y="20"/>
                  </a:cubicBezTo>
                  <a:cubicBezTo>
                    <a:pt x="1120" y="153"/>
                    <a:pt x="720" y="331"/>
                    <a:pt x="277" y="464"/>
                  </a:cubicBezTo>
                  <a:cubicBezTo>
                    <a:pt x="0" y="583"/>
                    <a:pt x="75" y="1018"/>
                    <a:pt x="346" y="1018"/>
                  </a:cubicBezTo>
                  <a:cubicBezTo>
                    <a:pt x="379" y="1018"/>
                    <a:pt x="415" y="1011"/>
                    <a:pt x="454" y="996"/>
                  </a:cubicBezTo>
                  <a:cubicBezTo>
                    <a:pt x="853" y="863"/>
                    <a:pt x="1253" y="730"/>
                    <a:pt x="1652" y="553"/>
                  </a:cubicBezTo>
                  <a:cubicBezTo>
                    <a:pt x="1971" y="473"/>
                    <a:pt x="1860" y="0"/>
                    <a:pt x="1610"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7"/>
            <p:cNvSpPr/>
            <p:nvPr/>
          </p:nvSpPr>
          <p:spPr>
            <a:xfrm>
              <a:off x="2916525" y="2946725"/>
              <a:ext cx="75450" cy="16725"/>
            </a:xfrm>
            <a:custGeom>
              <a:avLst/>
              <a:gdLst/>
              <a:ahLst/>
              <a:cxnLst/>
              <a:rect l="l" t="t" r="r" b="b"/>
              <a:pathLst>
                <a:path w="3018" h="669" extrusionOk="0">
                  <a:moveTo>
                    <a:pt x="2701" y="0"/>
                  </a:moveTo>
                  <a:cubicBezTo>
                    <a:pt x="2689" y="0"/>
                    <a:pt x="2676" y="1"/>
                    <a:pt x="2663" y="3"/>
                  </a:cubicBezTo>
                  <a:cubicBezTo>
                    <a:pt x="1909" y="47"/>
                    <a:pt x="1154" y="47"/>
                    <a:pt x="400" y="91"/>
                  </a:cubicBezTo>
                  <a:cubicBezTo>
                    <a:pt x="1" y="136"/>
                    <a:pt x="1" y="668"/>
                    <a:pt x="400" y="668"/>
                  </a:cubicBezTo>
                  <a:cubicBezTo>
                    <a:pt x="1154" y="624"/>
                    <a:pt x="1909" y="579"/>
                    <a:pt x="2663" y="579"/>
                  </a:cubicBezTo>
                  <a:cubicBezTo>
                    <a:pt x="3005" y="537"/>
                    <a:pt x="3017" y="0"/>
                    <a:pt x="2701"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7"/>
            <p:cNvSpPr/>
            <p:nvPr/>
          </p:nvSpPr>
          <p:spPr>
            <a:xfrm>
              <a:off x="2929850" y="2702750"/>
              <a:ext cx="44375" cy="16725"/>
            </a:xfrm>
            <a:custGeom>
              <a:avLst/>
              <a:gdLst/>
              <a:ahLst/>
              <a:cxnLst/>
              <a:rect l="l" t="t" r="r" b="b"/>
              <a:pathLst>
                <a:path w="1775" h="669" extrusionOk="0">
                  <a:moveTo>
                    <a:pt x="355" y="1"/>
                  </a:moveTo>
                  <a:cubicBezTo>
                    <a:pt x="0" y="1"/>
                    <a:pt x="0" y="533"/>
                    <a:pt x="355" y="577"/>
                  </a:cubicBezTo>
                  <a:cubicBezTo>
                    <a:pt x="710" y="622"/>
                    <a:pt x="1065" y="666"/>
                    <a:pt x="1420" y="666"/>
                  </a:cubicBezTo>
                  <a:cubicBezTo>
                    <a:pt x="1433" y="668"/>
                    <a:pt x="1446" y="669"/>
                    <a:pt x="1458" y="669"/>
                  </a:cubicBezTo>
                  <a:cubicBezTo>
                    <a:pt x="1774" y="669"/>
                    <a:pt x="1762" y="132"/>
                    <a:pt x="1420" y="89"/>
                  </a:cubicBezTo>
                  <a:cubicBezTo>
                    <a:pt x="1065" y="89"/>
                    <a:pt x="710" y="45"/>
                    <a:pt x="355"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7"/>
            <p:cNvSpPr/>
            <p:nvPr/>
          </p:nvSpPr>
          <p:spPr>
            <a:xfrm>
              <a:off x="3609575" y="3009100"/>
              <a:ext cx="38925" cy="23675"/>
            </a:xfrm>
            <a:custGeom>
              <a:avLst/>
              <a:gdLst/>
              <a:ahLst/>
              <a:cxnLst/>
              <a:rect l="l" t="t" r="r" b="b"/>
              <a:pathLst>
                <a:path w="1557" h="947" extrusionOk="0">
                  <a:moveTo>
                    <a:pt x="1114" y="1"/>
                  </a:moveTo>
                  <a:cubicBezTo>
                    <a:pt x="1072" y="1"/>
                    <a:pt x="1028" y="12"/>
                    <a:pt x="985" y="37"/>
                  </a:cubicBezTo>
                  <a:cubicBezTo>
                    <a:pt x="763" y="170"/>
                    <a:pt x="497" y="303"/>
                    <a:pt x="275" y="392"/>
                  </a:cubicBezTo>
                  <a:cubicBezTo>
                    <a:pt x="1" y="548"/>
                    <a:pt x="176" y="947"/>
                    <a:pt x="434" y="947"/>
                  </a:cubicBezTo>
                  <a:cubicBezTo>
                    <a:pt x="469" y="947"/>
                    <a:pt x="505" y="940"/>
                    <a:pt x="541" y="924"/>
                  </a:cubicBezTo>
                  <a:cubicBezTo>
                    <a:pt x="807" y="791"/>
                    <a:pt x="1029" y="658"/>
                    <a:pt x="1251" y="525"/>
                  </a:cubicBezTo>
                  <a:cubicBezTo>
                    <a:pt x="1556" y="410"/>
                    <a:pt x="1369" y="1"/>
                    <a:pt x="1114"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7"/>
            <p:cNvSpPr/>
            <p:nvPr/>
          </p:nvSpPr>
          <p:spPr>
            <a:xfrm>
              <a:off x="3639300" y="2711625"/>
              <a:ext cx="65625" cy="22525"/>
            </a:xfrm>
            <a:custGeom>
              <a:avLst/>
              <a:gdLst/>
              <a:ahLst/>
              <a:cxnLst/>
              <a:rect l="l" t="t" r="r" b="b"/>
              <a:pathLst>
                <a:path w="2625" h="901" extrusionOk="0">
                  <a:moveTo>
                    <a:pt x="1015" y="1"/>
                  </a:moveTo>
                  <a:cubicBezTo>
                    <a:pt x="782" y="1"/>
                    <a:pt x="550" y="30"/>
                    <a:pt x="328" y="89"/>
                  </a:cubicBezTo>
                  <a:cubicBezTo>
                    <a:pt x="0" y="212"/>
                    <a:pt x="89" y="676"/>
                    <a:pt x="384" y="676"/>
                  </a:cubicBezTo>
                  <a:cubicBezTo>
                    <a:pt x="408" y="676"/>
                    <a:pt x="434" y="673"/>
                    <a:pt x="461" y="666"/>
                  </a:cubicBezTo>
                  <a:cubicBezTo>
                    <a:pt x="683" y="598"/>
                    <a:pt x="899" y="562"/>
                    <a:pt x="1108" y="562"/>
                  </a:cubicBezTo>
                  <a:cubicBezTo>
                    <a:pt x="1442" y="562"/>
                    <a:pt x="1758" y="653"/>
                    <a:pt x="2058" y="844"/>
                  </a:cubicBezTo>
                  <a:cubicBezTo>
                    <a:pt x="2114" y="883"/>
                    <a:pt x="2169" y="900"/>
                    <a:pt x="2221" y="900"/>
                  </a:cubicBezTo>
                  <a:cubicBezTo>
                    <a:pt x="2460" y="900"/>
                    <a:pt x="2624" y="538"/>
                    <a:pt x="2369" y="356"/>
                  </a:cubicBezTo>
                  <a:cubicBezTo>
                    <a:pt x="1955" y="119"/>
                    <a:pt x="1482" y="1"/>
                    <a:pt x="1015" y="1"/>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7"/>
            <p:cNvSpPr/>
            <p:nvPr/>
          </p:nvSpPr>
          <p:spPr>
            <a:xfrm>
              <a:off x="4113700" y="2856875"/>
              <a:ext cx="41475" cy="17900"/>
            </a:xfrm>
            <a:custGeom>
              <a:avLst/>
              <a:gdLst/>
              <a:ahLst/>
              <a:cxnLst/>
              <a:rect l="l" t="t" r="r" b="b"/>
              <a:pathLst>
                <a:path w="1659" h="716" extrusionOk="0">
                  <a:moveTo>
                    <a:pt x="477" y="0"/>
                  </a:moveTo>
                  <a:cubicBezTo>
                    <a:pt x="151" y="0"/>
                    <a:pt x="1" y="494"/>
                    <a:pt x="342" y="580"/>
                  </a:cubicBezTo>
                  <a:cubicBezTo>
                    <a:pt x="608" y="624"/>
                    <a:pt x="874" y="668"/>
                    <a:pt x="1140" y="713"/>
                  </a:cubicBezTo>
                  <a:cubicBezTo>
                    <a:pt x="1154" y="714"/>
                    <a:pt x="1168" y="715"/>
                    <a:pt x="1182" y="715"/>
                  </a:cubicBezTo>
                  <a:cubicBezTo>
                    <a:pt x="1508" y="715"/>
                    <a:pt x="1658" y="221"/>
                    <a:pt x="1318" y="136"/>
                  </a:cubicBezTo>
                  <a:cubicBezTo>
                    <a:pt x="1051" y="92"/>
                    <a:pt x="785" y="47"/>
                    <a:pt x="519" y="3"/>
                  </a:cubicBezTo>
                  <a:cubicBezTo>
                    <a:pt x="505" y="1"/>
                    <a:pt x="491" y="0"/>
                    <a:pt x="477" y="0"/>
                  </a:cubicBezTo>
                  <a:close/>
                </a:path>
              </a:pathLst>
            </a:custGeom>
            <a:solidFill>
              <a:srgbClr val="7F6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7"/>
            <p:cNvSpPr/>
            <p:nvPr/>
          </p:nvSpPr>
          <p:spPr>
            <a:xfrm>
              <a:off x="5052850" y="1883350"/>
              <a:ext cx="45500" cy="10825"/>
            </a:xfrm>
            <a:custGeom>
              <a:avLst/>
              <a:gdLst/>
              <a:ahLst/>
              <a:cxnLst/>
              <a:rect l="l" t="t" r="r" b="b"/>
              <a:pathLst>
                <a:path w="1820" h="433" extrusionOk="0">
                  <a:moveTo>
                    <a:pt x="515" y="0"/>
                  </a:moveTo>
                  <a:cubicBezTo>
                    <a:pt x="340" y="0"/>
                    <a:pt x="168" y="26"/>
                    <a:pt x="0" y="77"/>
                  </a:cubicBezTo>
                  <a:cubicBezTo>
                    <a:pt x="577" y="166"/>
                    <a:pt x="1198" y="299"/>
                    <a:pt x="1819" y="432"/>
                  </a:cubicBezTo>
                  <a:cubicBezTo>
                    <a:pt x="1379" y="150"/>
                    <a:pt x="939" y="0"/>
                    <a:pt x="515" y="0"/>
                  </a:cubicBezTo>
                  <a:close/>
                </a:path>
              </a:pathLst>
            </a:custGeom>
            <a:solidFill>
              <a:srgbClr val="C8BB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7"/>
            <p:cNvSpPr/>
            <p:nvPr/>
          </p:nvSpPr>
          <p:spPr>
            <a:xfrm>
              <a:off x="4906425" y="1885275"/>
              <a:ext cx="388250" cy="610200"/>
            </a:xfrm>
            <a:custGeom>
              <a:avLst/>
              <a:gdLst/>
              <a:ahLst/>
              <a:cxnLst/>
              <a:rect l="l" t="t" r="r" b="b"/>
              <a:pathLst>
                <a:path w="15530" h="24408" extrusionOk="0">
                  <a:moveTo>
                    <a:pt x="5857" y="0"/>
                  </a:moveTo>
                  <a:cubicBezTo>
                    <a:pt x="5502" y="89"/>
                    <a:pt x="5192" y="267"/>
                    <a:pt x="4881" y="533"/>
                  </a:cubicBezTo>
                  <a:cubicBezTo>
                    <a:pt x="4881" y="533"/>
                    <a:pt x="1" y="6079"/>
                    <a:pt x="977" y="14908"/>
                  </a:cubicBezTo>
                  <a:cubicBezTo>
                    <a:pt x="1953" y="23782"/>
                    <a:pt x="6212" y="24403"/>
                    <a:pt x="8475" y="24403"/>
                  </a:cubicBezTo>
                  <a:cubicBezTo>
                    <a:pt x="8751" y="24403"/>
                    <a:pt x="9041" y="24407"/>
                    <a:pt x="9339" y="24407"/>
                  </a:cubicBezTo>
                  <a:cubicBezTo>
                    <a:pt x="11530" y="24407"/>
                    <a:pt x="14145" y="24167"/>
                    <a:pt x="14731" y="20144"/>
                  </a:cubicBezTo>
                  <a:cubicBezTo>
                    <a:pt x="15529" y="14598"/>
                    <a:pt x="11625" y="2663"/>
                    <a:pt x="7676" y="355"/>
                  </a:cubicBezTo>
                  <a:cubicBezTo>
                    <a:pt x="7055" y="222"/>
                    <a:pt x="6434" y="89"/>
                    <a:pt x="5857" y="0"/>
                  </a:cubicBezTo>
                  <a:close/>
                </a:path>
              </a:pathLst>
            </a:custGeom>
            <a:solidFill>
              <a:srgbClr val="C8BB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7"/>
            <p:cNvSpPr/>
            <p:nvPr/>
          </p:nvSpPr>
          <p:spPr>
            <a:xfrm>
              <a:off x="4979625" y="2173425"/>
              <a:ext cx="213000" cy="93450"/>
            </a:xfrm>
            <a:custGeom>
              <a:avLst/>
              <a:gdLst/>
              <a:ahLst/>
              <a:cxnLst/>
              <a:rect l="l" t="t" r="r" b="b"/>
              <a:pathLst>
                <a:path w="8520" h="3738" extrusionOk="0">
                  <a:moveTo>
                    <a:pt x="5404" y="1"/>
                  </a:moveTo>
                  <a:cubicBezTo>
                    <a:pt x="4157" y="1"/>
                    <a:pt x="2815" y="209"/>
                    <a:pt x="1953" y="764"/>
                  </a:cubicBezTo>
                  <a:cubicBezTo>
                    <a:pt x="1" y="2095"/>
                    <a:pt x="4571" y="3737"/>
                    <a:pt x="4926" y="3737"/>
                  </a:cubicBezTo>
                  <a:cubicBezTo>
                    <a:pt x="4926" y="3737"/>
                    <a:pt x="8519" y="2761"/>
                    <a:pt x="8519" y="764"/>
                  </a:cubicBezTo>
                  <a:cubicBezTo>
                    <a:pt x="8519" y="361"/>
                    <a:pt x="7044" y="1"/>
                    <a:pt x="5404" y="1"/>
                  </a:cubicBezTo>
                  <a:close/>
                </a:path>
              </a:pathLst>
            </a:custGeom>
            <a:solidFill>
              <a:srgbClr val="1F2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7"/>
            <p:cNvSpPr/>
            <p:nvPr/>
          </p:nvSpPr>
          <p:spPr>
            <a:xfrm>
              <a:off x="5027625" y="2366400"/>
              <a:ext cx="183200" cy="56450"/>
            </a:xfrm>
            <a:custGeom>
              <a:avLst/>
              <a:gdLst/>
              <a:ahLst/>
              <a:cxnLst/>
              <a:rect l="l" t="t" r="r" b="b"/>
              <a:pathLst>
                <a:path w="7328" h="2258" extrusionOk="0">
                  <a:moveTo>
                    <a:pt x="7144" y="0"/>
                  </a:moveTo>
                  <a:cubicBezTo>
                    <a:pt x="7106" y="0"/>
                    <a:pt x="7069" y="17"/>
                    <a:pt x="7043" y="56"/>
                  </a:cubicBezTo>
                  <a:cubicBezTo>
                    <a:pt x="6303" y="1535"/>
                    <a:pt x="5063" y="2026"/>
                    <a:pt x="3702" y="2026"/>
                  </a:cubicBezTo>
                  <a:cubicBezTo>
                    <a:pt x="2532" y="2026"/>
                    <a:pt x="1273" y="1664"/>
                    <a:pt x="166" y="1253"/>
                  </a:cubicBezTo>
                  <a:cubicBezTo>
                    <a:pt x="154" y="1249"/>
                    <a:pt x="143" y="1248"/>
                    <a:pt x="132" y="1248"/>
                  </a:cubicBezTo>
                  <a:cubicBezTo>
                    <a:pt x="26" y="1248"/>
                    <a:pt x="1" y="1435"/>
                    <a:pt x="122" y="1475"/>
                  </a:cubicBezTo>
                  <a:cubicBezTo>
                    <a:pt x="1250" y="1898"/>
                    <a:pt x="2525" y="2258"/>
                    <a:pt x="3717" y="2258"/>
                  </a:cubicBezTo>
                  <a:cubicBezTo>
                    <a:pt x="5151" y="2258"/>
                    <a:pt x="6466" y="1739"/>
                    <a:pt x="7265" y="189"/>
                  </a:cubicBezTo>
                  <a:cubicBezTo>
                    <a:pt x="7328" y="95"/>
                    <a:pt x="7235" y="0"/>
                    <a:pt x="7144" y="0"/>
                  </a:cubicBezTo>
                  <a:close/>
                </a:path>
              </a:pathLst>
            </a:custGeom>
            <a:solidFill>
              <a:srgbClr val="1F2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7"/>
            <p:cNvSpPr/>
            <p:nvPr/>
          </p:nvSpPr>
          <p:spPr>
            <a:xfrm>
              <a:off x="5095550" y="2247700"/>
              <a:ext cx="33375" cy="175350"/>
            </a:xfrm>
            <a:custGeom>
              <a:avLst/>
              <a:gdLst/>
              <a:ahLst/>
              <a:cxnLst/>
              <a:rect l="l" t="t" r="r" b="b"/>
              <a:pathLst>
                <a:path w="1335" h="7014" extrusionOk="0">
                  <a:moveTo>
                    <a:pt x="117" y="1"/>
                  </a:moveTo>
                  <a:cubicBezTo>
                    <a:pt x="56" y="1"/>
                    <a:pt x="0" y="34"/>
                    <a:pt x="22" y="101"/>
                  </a:cubicBezTo>
                  <a:cubicBezTo>
                    <a:pt x="244" y="2408"/>
                    <a:pt x="599" y="4670"/>
                    <a:pt x="1087" y="6933"/>
                  </a:cubicBezTo>
                  <a:cubicBezTo>
                    <a:pt x="1087" y="6989"/>
                    <a:pt x="1134" y="7014"/>
                    <a:pt x="1185" y="7014"/>
                  </a:cubicBezTo>
                  <a:cubicBezTo>
                    <a:pt x="1256" y="7014"/>
                    <a:pt x="1335" y="6966"/>
                    <a:pt x="1309" y="6889"/>
                  </a:cubicBezTo>
                  <a:cubicBezTo>
                    <a:pt x="865" y="4626"/>
                    <a:pt x="510" y="2363"/>
                    <a:pt x="244" y="101"/>
                  </a:cubicBezTo>
                  <a:cubicBezTo>
                    <a:pt x="244" y="34"/>
                    <a:pt x="178" y="1"/>
                    <a:pt x="117" y="1"/>
                  </a:cubicBezTo>
                  <a:close/>
                </a:path>
              </a:pathLst>
            </a:custGeom>
            <a:solidFill>
              <a:srgbClr val="1F2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7"/>
            <p:cNvSpPr/>
            <p:nvPr/>
          </p:nvSpPr>
          <p:spPr>
            <a:xfrm>
              <a:off x="4738925" y="1972725"/>
              <a:ext cx="39975" cy="88975"/>
            </a:xfrm>
            <a:custGeom>
              <a:avLst/>
              <a:gdLst/>
              <a:ahLst/>
              <a:cxnLst/>
              <a:rect l="l" t="t" r="r" b="b"/>
              <a:pathLst>
                <a:path w="1599" h="3559" extrusionOk="0">
                  <a:moveTo>
                    <a:pt x="591" y="0"/>
                  </a:moveTo>
                  <a:cubicBezTo>
                    <a:pt x="572" y="0"/>
                    <a:pt x="552" y="3"/>
                    <a:pt x="533" y="8"/>
                  </a:cubicBezTo>
                  <a:cubicBezTo>
                    <a:pt x="178" y="52"/>
                    <a:pt x="1" y="895"/>
                    <a:pt x="134" y="1871"/>
                  </a:cubicBezTo>
                  <a:cubicBezTo>
                    <a:pt x="263" y="2820"/>
                    <a:pt x="686" y="3559"/>
                    <a:pt x="1036" y="3559"/>
                  </a:cubicBezTo>
                  <a:cubicBezTo>
                    <a:pt x="1046" y="3559"/>
                    <a:pt x="1056" y="3558"/>
                    <a:pt x="1066" y="3557"/>
                  </a:cubicBezTo>
                  <a:cubicBezTo>
                    <a:pt x="1421" y="3513"/>
                    <a:pt x="1598" y="2670"/>
                    <a:pt x="1421" y="1694"/>
                  </a:cubicBezTo>
                  <a:cubicBezTo>
                    <a:pt x="1295" y="728"/>
                    <a:pt x="930" y="0"/>
                    <a:pt x="591" y="0"/>
                  </a:cubicBezTo>
                  <a:close/>
                </a:path>
              </a:pathLst>
            </a:custGeom>
            <a:solidFill>
              <a:srgbClr val="1F2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7"/>
            <p:cNvSpPr/>
            <p:nvPr/>
          </p:nvSpPr>
          <p:spPr>
            <a:xfrm>
              <a:off x="5295750" y="1866250"/>
              <a:ext cx="38850" cy="88975"/>
            </a:xfrm>
            <a:custGeom>
              <a:avLst/>
              <a:gdLst/>
              <a:ahLst/>
              <a:cxnLst/>
              <a:rect l="l" t="t" r="r" b="b"/>
              <a:pathLst>
                <a:path w="1554" h="3559" extrusionOk="0">
                  <a:moveTo>
                    <a:pt x="590" y="0"/>
                  </a:moveTo>
                  <a:cubicBezTo>
                    <a:pt x="571" y="0"/>
                    <a:pt x="552" y="2"/>
                    <a:pt x="533" y="7"/>
                  </a:cubicBezTo>
                  <a:cubicBezTo>
                    <a:pt x="178" y="52"/>
                    <a:pt x="1" y="895"/>
                    <a:pt x="134" y="1871"/>
                  </a:cubicBezTo>
                  <a:cubicBezTo>
                    <a:pt x="263" y="2819"/>
                    <a:pt x="644" y="3559"/>
                    <a:pt x="1032" y="3559"/>
                  </a:cubicBezTo>
                  <a:cubicBezTo>
                    <a:pt x="1043" y="3559"/>
                    <a:pt x="1054" y="3558"/>
                    <a:pt x="1065" y="3557"/>
                  </a:cubicBezTo>
                  <a:cubicBezTo>
                    <a:pt x="1420" y="3512"/>
                    <a:pt x="1553" y="2669"/>
                    <a:pt x="1420" y="1693"/>
                  </a:cubicBezTo>
                  <a:cubicBezTo>
                    <a:pt x="1294" y="727"/>
                    <a:pt x="930" y="0"/>
                    <a:pt x="590" y="0"/>
                  </a:cubicBezTo>
                  <a:close/>
                </a:path>
              </a:pathLst>
            </a:custGeom>
            <a:solidFill>
              <a:srgbClr val="1F2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7"/>
            <p:cNvSpPr/>
            <p:nvPr/>
          </p:nvSpPr>
          <p:spPr>
            <a:xfrm>
              <a:off x="1939225" y="2118875"/>
              <a:ext cx="396125" cy="238500"/>
            </a:xfrm>
            <a:custGeom>
              <a:avLst/>
              <a:gdLst/>
              <a:ahLst/>
              <a:cxnLst/>
              <a:rect l="l" t="t" r="r" b="b"/>
              <a:pathLst>
                <a:path w="15845" h="9540" extrusionOk="0">
                  <a:moveTo>
                    <a:pt x="9766" y="0"/>
                  </a:moveTo>
                  <a:cubicBezTo>
                    <a:pt x="8718" y="0"/>
                    <a:pt x="7600" y="236"/>
                    <a:pt x="6438" y="817"/>
                  </a:cubicBezTo>
                  <a:cubicBezTo>
                    <a:pt x="1759" y="3156"/>
                    <a:pt x="0" y="9540"/>
                    <a:pt x="6786" y="9540"/>
                  </a:cubicBezTo>
                  <a:cubicBezTo>
                    <a:pt x="7978" y="9540"/>
                    <a:pt x="9435" y="9343"/>
                    <a:pt x="11185" y="8892"/>
                  </a:cubicBezTo>
                  <a:cubicBezTo>
                    <a:pt x="12561" y="6540"/>
                    <a:pt x="14114" y="4455"/>
                    <a:pt x="15844" y="2591"/>
                  </a:cubicBezTo>
                  <a:cubicBezTo>
                    <a:pt x="14460" y="1396"/>
                    <a:pt x="12318" y="0"/>
                    <a:pt x="9766" y="0"/>
                  </a:cubicBezTo>
                  <a:close/>
                </a:path>
              </a:pathLst>
            </a:custGeom>
            <a:solidFill>
              <a:srgbClr val="988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2218850" y="2183650"/>
              <a:ext cx="155300" cy="157525"/>
            </a:xfrm>
            <a:custGeom>
              <a:avLst/>
              <a:gdLst/>
              <a:ahLst/>
              <a:cxnLst/>
              <a:rect l="l" t="t" r="r" b="b"/>
              <a:pathLst>
                <a:path w="6212" h="6301" extrusionOk="0">
                  <a:moveTo>
                    <a:pt x="4659" y="0"/>
                  </a:moveTo>
                  <a:cubicBezTo>
                    <a:pt x="2929" y="1864"/>
                    <a:pt x="1376" y="3949"/>
                    <a:pt x="0" y="6301"/>
                  </a:cubicBezTo>
                  <a:cubicBezTo>
                    <a:pt x="1198" y="5990"/>
                    <a:pt x="2485" y="5591"/>
                    <a:pt x="3949" y="5014"/>
                  </a:cubicBezTo>
                  <a:lnTo>
                    <a:pt x="6212" y="1598"/>
                  </a:lnTo>
                  <a:cubicBezTo>
                    <a:pt x="6212" y="1598"/>
                    <a:pt x="5635" y="888"/>
                    <a:pt x="4659" y="0"/>
                  </a:cubicBezTo>
                  <a:close/>
                </a:path>
              </a:pathLst>
            </a:custGeom>
            <a:solidFill>
              <a:srgbClr val="988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Text Box 2">
            <a:extLst>
              <a:ext uri="{FF2B5EF4-FFF2-40B4-BE49-F238E27FC236}">
                <a16:creationId xmlns="" xmlns:a16="http://schemas.microsoft.com/office/drawing/2014/main" id="{B711B141-FEAE-484B-901E-23C0153DD935}"/>
              </a:ext>
            </a:extLst>
          </p:cNvPr>
          <p:cNvSpPr txBox="1">
            <a:spLocks noChangeArrowheads="1"/>
          </p:cNvSpPr>
          <p:nvPr/>
        </p:nvSpPr>
        <p:spPr bwMode="auto">
          <a:xfrm>
            <a:off x="2421487" y="1892493"/>
            <a:ext cx="4447601" cy="208672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dirty="0">
                <a:solidFill>
                  <a:srgbClr val="0B19C8"/>
                </a:solidFill>
              </a:rPr>
              <a:t>         </a:t>
            </a:r>
            <a:r>
              <a:rPr lang="en-US" altLang="en-US" sz="2400" b="1" dirty="0" err="1">
                <a:solidFill>
                  <a:srgbClr val="0B19C8"/>
                </a:solidFill>
              </a:rPr>
              <a:t>Bài</a:t>
            </a:r>
            <a:r>
              <a:rPr lang="en-US" altLang="en-US" sz="2400" b="1" dirty="0">
                <a:solidFill>
                  <a:srgbClr val="0B19C8"/>
                </a:solidFill>
              </a:rPr>
              <a:t> : </a:t>
            </a:r>
            <a:r>
              <a:rPr lang="en-US" altLang="en-US" sz="2400" b="1" dirty="0" err="1">
                <a:solidFill>
                  <a:srgbClr val="0B19C8"/>
                </a:solidFill>
              </a:rPr>
              <a:t>Sắc</a:t>
            </a:r>
            <a:r>
              <a:rPr lang="en-US" altLang="en-US" sz="2400" b="1" dirty="0">
                <a:solidFill>
                  <a:srgbClr val="0B19C8"/>
                </a:solidFill>
              </a:rPr>
              <a:t> </a:t>
            </a:r>
            <a:r>
              <a:rPr lang="en-US" altLang="en-US" sz="2400" b="1" dirty="0" err="1">
                <a:solidFill>
                  <a:srgbClr val="0B19C8"/>
                </a:solidFill>
              </a:rPr>
              <a:t>màu</a:t>
            </a:r>
            <a:r>
              <a:rPr lang="en-US" altLang="en-US" sz="2400" b="1" dirty="0">
                <a:solidFill>
                  <a:srgbClr val="0B19C8"/>
                </a:solidFill>
              </a:rPr>
              <a:t> </a:t>
            </a:r>
            <a:r>
              <a:rPr lang="en-US" altLang="en-US" sz="2400" b="1" dirty="0" err="1">
                <a:solidFill>
                  <a:srgbClr val="0B19C8"/>
                </a:solidFill>
              </a:rPr>
              <a:t>em</a:t>
            </a:r>
            <a:r>
              <a:rPr lang="en-US" altLang="en-US" sz="2400" b="1" dirty="0">
                <a:solidFill>
                  <a:srgbClr val="0B19C8"/>
                </a:solidFill>
              </a:rPr>
              <a:t> </a:t>
            </a:r>
            <a:r>
              <a:rPr lang="en-US" altLang="en-US" sz="2400" b="1" dirty="0" err="1">
                <a:solidFill>
                  <a:srgbClr val="0B19C8"/>
                </a:solidFill>
              </a:rPr>
              <a:t>yêu</a:t>
            </a:r>
            <a:endParaRPr lang="en-US" altLang="en-US" sz="2400" dirty="0">
              <a:solidFill>
                <a:srgbClr val="0B19C8"/>
              </a:solidFill>
            </a:endParaRPr>
          </a:p>
          <a:p>
            <a:r>
              <a:rPr lang="en-US" altLang="en-US" sz="2400" dirty="0" err="1">
                <a:solidFill>
                  <a:srgbClr val="0B19C8"/>
                </a:solidFill>
              </a:rPr>
              <a:t>Đọc</a:t>
            </a:r>
            <a:r>
              <a:rPr lang="en-US" altLang="en-US" sz="2400" dirty="0">
                <a:solidFill>
                  <a:srgbClr val="0B19C8"/>
                </a:solidFill>
              </a:rPr>
              <a:t> </a:t>
            </a:r>
            <a:r>
              <a:rPr lang="en-US" altLang="en-US" sz="2400" dirty="0" err="1">
                <a:solidFill>
                  <a:srgbClr val="0B19C8"/>
                </a:solidFill>
              </a:rPr>
              <a:t>thuộc</a:t>
            </a:r>
            <a:r>
              <a:rPr lang="en-US" altLang="en-US" sz="2400" dirty="0">
                <a:solidFill>
                  <a:srgbClr val="0B19C8"/>
                </a:solidFill>
              </a:rPr>
              <a:t> </a:t>
            </a:r>
            <a:r>
              <a:rPr lang="en-US" altLang="en-US" sz="2400" dirty="0" err="1">
                <a:solidFill>
                  <a:srgbClr val="0B19C8"/>
                </a:solidFill>
              </a:rPr>
              <a:t>lòng</a:t>
            </a:r>
            <a:r>
              <a:rPr lang="en-US" altLang="en-US" sz="2400" dirty="0">
                <a:solidFill>
                  <a:srgbClr val="0B19C8"/>
                </a:solidFill>
              </a:rPr>
              <a:t> </a:t>
            </a:r>
            <a:r>
              <a:rPr lang="en-US" altLang="en-US" sz="2400" dirty="0" err="1">
                <a:solidFill>
                  <a:srgbClr val="0B19C8"/>
                </a:solidFill>
              </a:rPr>
              <a:t>bài</a:t>
            </a:r>
            <a:r>
              <a:rPr lang="en-US" altLang="en-US" sz="2400" dirty="0">
                <a:solidFill>
                  <a:srgbClr val="0B19C8"/>
                </a:solidFill>
              </a:rPr>
              <a:t> </a:t>
            </a:r>
            <a:r>
              <a:rPr lang="en-US" altLang="en-US" sz="2400" dirty="0" err="1">
                <a:solidFill>
                  <a:srgbClr val="0B19C8"/>
                </a:solidFill>
              </a:rPr>
              <a:t>thơ</a:t>
            </a:r>
            <a:r>
              <a:rPr lang="en-US" altLang="en-US" sz="2400" dirty="0">
                <a:solidFill>
                  <a:srgbClr val="0B19C8"/>
                </a:solidFill>
              </a:rPr>
              <a:t>.</a:t>
            </a:r>
          </a:p>
          <a:p>
            <a:r>
              <a:rPr lang="en-US" altLang="en-US" sz="2400" dirty="0" err="1">
                <a:solidFill>
                  <a:srgbClr val="0B19C8"/>
                </a:solidFill>
              </a:rPr>
              <a:t>Bài</a:t>
            </a:r>
            <a:r>
              <a:rPr lang="en-US" altLang="en-US" sz="2400" dirty="0">
                <a:solidFill>
                  <a:srgbClr val="0B19C8"/>
                </a:solidFill>
              </a:rPr>
              <a:t> </a:t>
            </a:r>
            <a:r>
              <a:rPr lang="en-US" altLang="en-US" sz="2400" dirty="0" err="1">
                <a:solidFill>
                  <a:srgbClr val="0B19C8"/>
                </a:solidFill>
              </a:rPr>
              <a:t>thơ</a:t>
            </a:r>
            <a:r>
              <a:rPr lang="en-US" altLang="en-US" sz="2400" dirty="0">
                <a:solidFill>
                  <a:srgbClr val="0B19C8"/>
                </a:solidFill>
              </a:rPr>
              <a:t> </a:t>
            </a:r>
            <a:r>
              <a:rPr lang="en-US" altLang="en-US" sz="2400" dirty="0" err="1">
                <a:solidFill>
                  <a:srgbClr val="0B19C8"/>
                </a:solidFill>
              </a:rPr>
              <a:t>nói</a:t>
            </a:r>
            <a:r>
              <a:rPr lang="en-US" altLang="en-US" sz="2400" dirty="0">
                <a:solidFill>
                  <a:srgbClr val="0B19C8"/>
                </a:solidFill>
              </a:rPr>
              <a:t> </a:t>
            </a:r>
            <a:r>
              <a:rPr lang="en-US" altLang="en-US" sz="2400" dirty="0" err="1">
                <a:solidFill>
                  <a:srgbClr val="0B19C8"/>
                </a:solidFill>
              </a:rPr>
              <a:t>lên</a:t>
            </a:r>
            <a:r>
              <a:rPr lang="en-US" altLang="en-US" sz="2400" dirty="0">
                <a:solidFill>
                  <a:srgbClr val="0B19C8"/>
                </a:solidFill>
              </a:rPr>
              <a:t> </a:t>
            </a:r>
            <a:r>
              <a:rPr lang="en-US" altLang="en-US" sz="2400" dirty="0" err="1">
                <a:solidFill>
                  <a:srgbClr val="0B19C8"/>
                </a:solidFill>
              </a:rPr>
              <a:t>điều</a:t>
            </a:r>
            <a:r>
              <a:rPr lang="en-US" altLang="en-US" sz="2400" dirty="0">
                <a:solidFill>
                  <a:srgbClr val="0B19C8"/>
                </a:solidFill>
              </a:rPr>
              <a:t> </a:t>
            </a:r>
            <a:r>
              <a:rPr lang="en-US" altLang="en-US" sz="2400" dirty="0" err="1">
                <a:solidFill>
                  <a:srgbClr val="0B19C8"/>
                </a:solidFill>
              </a:rPr>
              <a:t>gì</a:t>
            </a:r>
            <a:r>
              <a:rPr lang="en-US" altLang="en-US" sz="2400" dirty="0">
                <a:solidFill>
                  <a:srgbClr val="0B19C8"/>
                </a:solidFill>
              </a:rPr>
              <a:t> </a:t>
            </a:r>
            <a:r>
              <a:rPr lang="en-US" altLang="en-US" sz="2400" dirty="0" err="1">
                <a:solidFill>
                  <a:srgbClr val="0B19C8"/>
                </a:solidFill>
              </a:rPr>
              <a:t>về</a:t>
            </a:r>
            <a:r>
              <a:rPr lang="en-US" altLang="en-US" sz="2400" dirty="0">
                <a:solidFill>
                  <a:srgbClr val="0B19C8"/>
                </a:solidFill>
              </a:rPr>
              <a:t> </a:t>
            </a:r>
            <a:r>
              <a:rPr lang="en-US" altLang="en-US" sz="2400" dirty="0" err="1">
                <a:solidFill>
                  <a:srgbClr val="0B19C8"/>
                </a:solidFill>
              </a:rPr>
              <a:t>tình</a:t>
            </a:r>
            <a:r>
              <a:rPr lang="en-US" altLang="en-US" sz="2400" dirty="0">
                <a:solidFill>
                  <a:srgbClr val="0B19C8"/>
                </a:solidFill>
              </a:rPr>
              <a:t> </a:t>
            </a:r>
            <a:r>
              <a:rPr lang="en-US" altLang="en-US" sz="2400" dirty="0" err="1">
                <a:solidFill>
                  <a:srgbClr val="0B19C8"/>
                </a:solidFill>
              </a:rPr>
              <a:t>cảm</a:t>
            </a:r>
            <a:r>
              <a:rPr lang="en-US" altLang="en-US" sz="2400" dirty="0">
                <a:solidFill>
                  <a:srgbClr val="0B19C8"/>
                </a:solidFill>
              </a:rPr>
              <a:t> </a:t>
            </a:r>
            <a:r>
              <a:rPr lang="en-US" altLang="en-US" sz="2400" dirty="0" err="1">
                <a:solidFill>
                  <a:srgbClr val="0B19C8"/>
                </a:solidFill>
              </a:rPr>
              <a:t>của</a:t>
            </a:r>
            <a:r>
              <a:rPr lang="en-US" altLang="en-US" sz="2400" dirty="0">
                <a:solidFill>
                  <a:srgbClr val="0B19C8"/>
                </a:solidFill>
              </a:rPr>
              <a:t> </a:t>
            </a:r>
            <a:r>
              <a:rPr lang="en-US" altLang="en-US" sz="2400" dirty="0" err="1">
                <a:solidFill>
                  <a:srgbClr val="0B19C8"/>
                </a:solidFill>
              </a:rPr>
              <a:t>bạn</a:t>
            </a:r>
            <a:r>
              <a:rPr lang="en-US" altLang="en-US" sz="2400" dirty="0">
                <a:solidFill>
                  <a:srgbClr val="0B19C8"/>
                </a:solidFill>
              </a:rPr>
              <a:t> </a:t>
            </a:r>
            <a:r>
              <a:rPr lang="en-US" altLang="en-US" sz="2400" dirty="0" err="1">
                <a:solidFill>
                  <a:srgbClr val="0B19C8"/>
                </a:solidFill>
              </a:rPr>
              <a:t>nhỏ</a:t>
            </a:r>
            <a:r>
              <a:rPr lang="en-US" altLang="en-US" sz="2400" dirty="0">
                <a:solidFill>
                  <a:srgbClr val="0B19C8"/>
                </a:solidFill>
              </a:rPr>
              <a:t> </a:t>
            </a:r>
            <a:r>
              <a:rPr lang="en-US" altLang="en-US" sz="2400" dirty="0" err="1">
                <a:solidFill>
                  <a:srgbClr val="0B19C8"/>
                </a:solidFill>
              </a:rPr>
              <a:t>với</a:t>
            </a:r>
            <a:r>
              <a:rPr lang="en-US" altLang="en-US" sz="2400" dirty="0">
                <a:solidFill>
                  <a:srgbClr val="0B19C8"/>
                </a:solidFill>
              </a:rPr>
              <a:t> </a:t>
            </a:r>
            <a:r>
              <a:rPr lang="en-US" altLang="en-US" sz="2400" dirty="0" err="1">
                <a:solidFill>
                  <a:srgbClr val="0B19C8"/>
                </a:solidFill>
              </a:rPr>
              <a:t>quê</a:t>
            </a:r>
            <a:r>
              <a:rPr lang="en-US" altLang="en-US" sz="2400" dirty="0">
                <a:solidFill>
                  <a:srgbClr val="0B19C8"/>
                </a:solidFill>
              </a:rPr>
              <a:t> </a:t>
            </a:r>
            <a:r>
              <a:rPr lang="en-US" altLang="en-US" sz="2400" dirty="0" err="1">
                <a:solidFill>
                  <a:srgbClr val="0B19C8"/>
                </a:solidFill>
              </a:rPr>
              <a:t>hương</a:t>
            </a:r>
            <a:r>
              <a:rPr lang="en-US" altLang="en-US" sz="2400" dirty="0">
                <a:solidFill>
                  <a:srgbClr val="0B19C8"/>
                </a:solidFill>
              </a:rPr>
              <a:t> </a:t>
            </a:r>
            <a:r>
              <a:rPr lang="en-US" altLang="en-US" sz="2400" dirty="0" err="1">
                <a:solidFill>
                  <a:srgbClr val="0B19C8"/>
                </a:solidFill>
              </a:rPr>
              <a:t>đất</a:t>
            </a:r>
            <a:r>
              <a:rPr lang="en-US" altLang="en-US" sz="2400" dirty="0">
                <a:solidFill>
                  <a:srgbClr val="0B19C8"/>
                </a:solidFill>
              </a:rPr>
              <a:t> </a:t>
            </a:r>
            <a:r>
              <a:rPr lang="en-US" altLang="en-US" sz="2400" dirty="0" err="1">
                <a:solidFill>
                  <a:srgbClr val="0B19C8"/>
                </a:solidFill>
              </a:rPr>
              <a:t>nước</a:t>
            </a:r>
            <a:r>
              <a:rPr lang="en-US" altLang="en-US" sz="2400" dirty="0">
                <a:solidFill>
                  <a:srgbClr val="0B19C8"/>
                </a:solidFill>
              </a:rPr>
              <a:t>?</a:t>
            </a:r>
          </a:p>
        </p:txBody>
      </p:sp>
      <p:pic>
        <p:nvPicPr>
          <p:cNvPr id="278" name="Picture 3" descr="zeichen9">
            <a:extLst>
              <a:ext uri="{FF2B5EF4-FFF2-40B4-BE49-F238E27FC236}">
                <a16:creationId xmlns="" xmlns:a16="http://schemas.microsoft.com/office/drawing/2014/main" id="{B0710E0E-FE32-4253-A8BD-C37BD7F7516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985" y="2309447"/>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 name="TextBox 1">
            <a:extLst>
              <a:ext uri="{FF2B5EF4-FFF2-40B4-BE49-F238E27FC236}">
                <a16:creationId xmlns="" xmlns:a16="http://schemas.microsoft.com/office/drawing/2014/main" id="{58B9C886-7FC9-4D5F-8BE3-ED3CC8F4E037}"/>
              </a:ext>
            </a:extLst>
          </p:cNvPr>
          <p:cNvSpPr txBox="1">
            <a:spLocks noChangeArrowheads="1"/>
          </p:cNvSpPr>
          <p:nvPr/>
        </p:nvSpPr>
        <p:spPr bwMode="auto">
          <a:xfrm>
            <a:off x="67047" y="117188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F40C33"/>
                </a:solidFill>
                <a:latin typeface="Times New Roman" panose="02020603050405020304" pitchFamily="18" charset="0"/>
                <a:cs typeface="Times New Roman" panose="02020603050405020304" pitchFamily="18" charset="0"/>
              </a:rPr>
              <a:t>Ôn</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tập</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giữa</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học</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kì</a:t>
            </a:r>
            <a:r>
              <a:rPr lang="en-US" altLang="en-US" sz="2400" b="1" dirty="0">
                <a:solidFill>
                  <a:srgbClr val="F40C33"/>
                </a:solidFill>
                <a:latin typeface="Times New Roman" panose="02020603050405020304" pitchFamily="18" charset="0"/>
                <a:cs typeface="Times New Roman" panose="02020603050405020304" pitchFamily="18" charset="0"/>
              </a:rPr>
              <a:t> I</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grpSp>
        <p:nvGrpSpPr>
          <p:cNvPr id="280" name="Google Shape;7355;p46">
            <a:extLst>
              <a:ext uri="{FF2B5EF4-FFF2-40B4-BE49-F238E27FC236}">
                <a16:creationId xmlns="" xmlns:a16="http://schemas.microsoft.com/office/drawing/2014/main" id="{ADC5EE5A-075C-4445-BDD6-D5B022BB2F5E}"/>
              </a:ext>
            </a:extLst>
          </p:cNvPr>
          <p:cNvGrpSpPr/>
          <p:nvPr/>
        </p:nvGrpSpPr>
        <p:grpSpPr>
          <a:xfrm>
            <a:off x="7269009" y="2225169"/>
            <a:ext cx="2648012" cy="2423567"/>
            <a:chOff x="5205645" y="2358125"/>
            <a:chExt cx="2648012" cy="2423567"/>
          </a:xfrm>
        </p:grpSpPr>
        <p:sp>
          <p:nvSpPr>
            <p:cNvPr id="281" name="Google Shape;7356;p46">
              <a:extLst>
                <a:ext uri="{FF2B5EF4-FFF2-40B4-BE49-F238E27FC236}">
                  <a16:creationId xmlns="" xmlns:a16="http://schemas.microsoft.com/office/drawing/2014/main" id="{F72ED17D-6F5A-40F9-97F6-2FEFA1A3B15C}"/>
                </a:ext>
              </a:extLst>
            </p:cNvPr>
            <p:cNvSpPr/>
            <p:nvPr/>
          </p:nvSpPr>
          <p:spPr>
            <a:xfrm>
              <a:off x="6744617" y="2430776"/>
              <a:ext cx="378075" cy="412099"/>
            </a:xfrm>
            <a:custGeom>
              <a:avLst/>
              <a:gdLst/>
              <a:ahLst/>
              <a:cxnLst/>
              <a:rect l="l" t="t" r="r" b="b"/>
              <a:pathLst>
                <a:path w="14212" h="15491" extrusionOk="0">
                  <a:moveTo>
                    <a:pt x="1580" y="1"/>
                  </a:moveTo>
                  <a:lnTo>
                    <a:pt x="1580" y="1"/>
                  </a:lnTo>
                  <a:cubicBezTo>
                    <a:pt x="1580" y="1"/>
                    <a:pt x="1" y="6267"/>
                    <a:pt x="3134" y="11680"/>
                  </a:cubicBezTo>
                  <a:cubicBezTo>
                    <a:pt x="4946" y="14827"/>
                    <a:pt x="7775" y="15490"/>
                    <a:pt x="9836" y="15490"/>
                  </a:cubicBezTo>
                  <a:cubicBezTo>
                    <a:pt x="11337" y="15490"/>
                    <a:pt x="12432" y="15139"/>
                    <a:pt x="12432" y="15139"/>
                  </a:cubicBezTo>
                  <a:cubicBezTo>
                    <a:pt x="12432" y="15139"/>
                    <a:pt x="14211" y="9800"/>
                    <a:pt x="10978" y="5314"/>
                  </a:cubicBezTo>
                  <a:cubicBezTo>
                    <a:pt x="7645" y="828"/>
                    <a:pt x="1580" y="1"/>
                    <a:pt x="1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7357;p46">
              <a:extLst>
                <a:ext uri="{FF2B5EF4-FFF2-40B4-BE49-F238E27FC236}">
                  <a16:creationId xmlns="" xmlns:a16="http://schemas.microsoft.com/office/drawing/2014/main" id="{66E4DBA5-D57D-4CE2-AE9E-92D710262AE5}"/>
                </a:ext>
              </a:extLst>
            </p:cNvPr>
            <p:cNvSpPr/>
            <p:nvPr/>
          </p:nvSpPr>
          <p:spPr>
            <a:xfrm>
              <a:off x="6839295" y="2516809"/>
              <a:ext cx="325402" cy="469401"/>
            </a:xfrm>
            <a:custGeom>
              <a:avLst/>
              <a:gdLst/>
              <a:ahLst/>
              <a:cxnLst/>
              <a:rect l="l" t="t" r="r" b="b"/>
              <a:pathLst>
                <a:path w="12232" h="17645" extrusionOk="0">
                  <a:moveTo>
                    <a:pt x="1" y="0"/>
                  </a:moveTo>
                  <a:lnTo>
                    <a:pt x="1" y="201"/>
                  </a:lnTo>
                  <a:cubicBezTo>
                    <a:pt x="1" y="201"/>
                    <a:pt x="727" y="1253"/>
                    <a:pt x="1880" y="2907"/>
                  </a:cubicBezTo>
                  <a:cubicBezTo>
                    <a:pt x="2507" y="3659"/>
                    <a:pt x="3134" y="4587"/>
                    <a:pt x="3860" y="5639"/>
                  </a:cubicBezTo>
                  <a:cubicBezTo>
                    <a:pt x="4186" y="6165"/>
                    <a:pt x="4587" y="6667"/>
                    <a:pt x="4913" y="7193"/>
                  </a:cubicBezTo>
                  <a:cubicBezTo>
                    <a:pt x="5339" y="7719"/>
                    <a:pt x="5740" y="8246"/>
                    <a:pt x="6166" y="8772"/>
                  </a:cubicBezTo>
                  <a:cubicBezTo>
                    <a:pt x="6592" y="9298"/>
                    <a:pt x="6993" y="9800"/>
                    <a:pt x="7319" y="10326"/>
                  </a:cubicBezTo>
                  <a:cubicBezTo>
                    <a:pt x="7720" y="10852"/>
                    <a:pt x="8146" y="11379"/>
                    <a:pt x="8472" y="11905"/>
                  </a:cubicBezTo>
                  <a:cubicBezTo>
                    <a:pt x="8672" y="12105"/>
                    <a:pt x="8873" y="12306"/>
                    <a:pt x="8973" y="12632"/>
                  </a:cubicBezTo>
                  <a:cubicBezTo>
                    <a:pt x="9199" y="12832"/>
                    <a:pt x="9299" y="13058"/>
                    <a:pt x="9499" y="13258"/>
                  </a:cubicBezTo>
                  <a:cubicBezTo>
                    <a:pt x="9825" y="13785"/>
                    <a:pt x="10026" y="14186"/>
                    <a:pt x="10352" y="14612"/>
                  </a:cubicBezTo>
                  <a:cubicBezTo>
                    <a:pt x="10853" y="15439"/>
                    <a:pt x="11179" y="16191"/>
                    <a:pt x="11479" y="16692"/>
                  </a:cubicBezTo>
                  <a:cubicBezTo>
                    <a:pt x="11705" y="17218"/>
                    <a:pt x="11906" y="17544"/>
                    <a:pt x="11906" y="17544"/>
                  </a:cubicBezTo>
                  <a:cubicBezTo>
                    <a:pt x="11906" y="17544"/>
                    <a:pt x="12006" y="17644"/>
                    <a:pt x="12106" y="17644"/>
                  </a:cubicBezTo>
                  <a:cubicBezTo>
                    <a:pt x="12231" y="17544"/>
                    <a:pt x="12231" y="17444"/>
                    <a:pt x="12231" y="17444"/>
                  </a:cubicBezTo>
                  <a:cubicBezTo>
                    <a:pt x="12231" y="17444"/>
                    <a:pt x="12006" y="17118"/>
                    <a:pt x="11805" y="16491"/>
                  </a:cubicBezTo>
                  <a:cubicBezTo>
                    <a:pt x="11605" y="15965"/>
                    <a:pt x="11279" y="15238"/>
                    <a:pt x="10753" y="14411"/>
                  </a:cubicBezTo>
                  <a:cubicBezTo>
                    <a:pt x="10552" y="13885"/>
                    <a:pt x="10352" y="13459"/>
                    <a:pt x="10026" y="12932"/>
                  </a:cubicBezTo>
                  <a:cubicBezTo>
                    <a:pt x="9825" y="12732"/>
                    <a:pt x="9725" y="12531"/>
                    <a:pt x="9499" y="12206"/>
                  </a:cubicBezTo>
                  <a:cubicBezTo>
                    <a:pt x="9399" y="12105"/>
                    <a:pt x="9299" y="12005"/>
                    <a:pt x="9299" y="11905"/>
                  </a:cubicBezTo>
                  <a:cubicBezTo>
                    <a:pt x="9199" y="11679"/>
                    <a:pt x="9098" y="11579"/>
                    <a:pt x="8973" y="11479"/>
                  </a:cubicBezTo>
                  <a:cubicBezTo>
                    <a:pt x="8572" y="10952"/>
                    <a:pt x="8146" y="10551"/>
                    <a:pt x="7845" y="10025"/>
                  </a:cubicBezTo>
                  <a:cubicBezTo>
                    <a:pt x="7419" y="9499"/>
                    <a:pt x="6993" y="8972"/>
                    <a:pt x="6592" y="8446"/>
                  </a:cubicBezTo>
                  <a:cubicBezTo>
                    <a:pt x="6266" y="7820"/>
                    <a:pt x="5840" y="7293"/>
                    <a:pt x="5439" y="6792"/>
                  </a:cubicBezTo>
                  <a:cubicBezTo>
                    <a:pt x="5113" y="6266"/>
                    <a:pt x="4712" y="5739"/>
                    <a:pt x="4286" y="5313"/>
                  </a:cubicBezTo>
                  <a:cubicBezTo>
                    <a:pt x="3560" y="4286"/>
                    <a:pt x="2833" y="3434"/>
                    <a:pt x="2306" y="2607"/>
                  </a:cubicBezTo>
                  <a:cubicBezTo>
                    <a:pt x="1053" y="1028"/>
                    <a:pt x="201" y="0"/>
                    <a:pt x="201" y="0"/>
                  </a:cubicBezTo>
                  <a:close/>
                </a:path>
              </a:pathLst>
            </a:custGeom>
            <a:solidFill>
              <a:srgbClr val="22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7358;p46">
              <a:extLst>
                <a:ext uri="{FF2B5EF4-FFF2-40B4-BE49-F238E27FC236}">
                  <a16:creationId xmlns="" xmlns:a16="http://schemas.microsoft.com/office/drawing/2014/main" id="{5D3E3C36-ACD8-456B-849C-CD7BC3828433}"/>
                </a:ext>
              </a:extLst>
            </p:cNvPr>
            <p:cNvSpPr/>
            <p:nvPr/>
          </p:nvSpPr>
          <p:spPr>
            <a:xfrm>
              <a:off x="6486600" y="3628951"/>
              <a:ext cx="69592" cy="43309"/>
            </a:xfrm>
            <a:custGeom>
              <a:avLst/>
              <a:gdLst/>
              <a:ahLst/>
              <a:cxnLst/>
              <a:rect l="l" t="t" r="r" b="b"/>
              <a:pathLst>
                <a:path w="2616" h="1628" extrusionOk="0">
                  <a:moveTo>
                    <a:pt x="1918" y="1"/>
                  </a:moveTo>
                  <a:cubicBezTo>
                    <a:pt x="1824" y="1"/>
                    <a:pt x="1703" y="23"/>
                    <a:pt x="1554" y="74"/>
                  </a:cubicBezTo>
                  <a:cubicBezTo>
                    <a:pt x="301" y="475"/>
                    <a:pt x="0" y="1628"/>
                    <a:pt x="0" y="1628"/>
                  </a:cubicBezTo>
                  <a:cubicBezTo>
                    <a:pt x="1834" y="1252"/>
                    <a:pt x="2616" y="1"/>
                    <a:pt x="1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359;p46">
              <a:extLst>
                <a:ext uri="{FF2B5EF4-FFF2-40B4-BE49-F238E27FC236}">
                  <a16:creationId xmlns="" xmlns:a16="http://schemas.microsoft.com/office/drawing/2014/main" id="{8642676F-E4EB-4146-80DB-05B272282AA7}"/>
                </a:ext>
              </a:extLst>
            </p:cNvPr>
            <p:cNvSpPr/>
            <p:nvPr/>
          </p:nvSpPr>
          <p:spPr>
            <a:xfrm>
              <a:off x="6486600" y="3669413"/>
              <a:ext cx="71321" cy="31338"/>
            </a:xfrm>
            <a:custGeom>
              <a:avLst/>
              <a:gdLst/>
              <a:ahLst/>
              <a:cxnLst/>
              <a:rect l="l" t="t" r="r" b="b"/>
              <a:pathLst>
                <a:path w="2681" h="1178" extrusionOk="0">
                  <a:moveTo>
                    <a:pt x="705" y="0"/>
                  </a:moveTo>
                  <a:cubicBezTo>
                    <a:pt x="289" y="0"/>
                    <a:pt x="0" y="107"/>
                    <a:pt x="0" y="107"/>
                  </a:cubicBezTo>
                  <a:cubicBezTo>
                    <a:pt x="816" y="870"/>
                    <a:pt x="1667" y="1177"/>
                    <a:pt x="2138" y="1177"/>
                  </a:cubicBezTo>
                  <a:cubicBezTo>
                    <a:pt x="2565" y="1177"/>
                    <a:pt x="2681" y="926"/>
                    <a:pt x="2181" y="533"/>
                  </a:cubicBezTo>
                  <a:cubicBezTo>
                    <a:pt x="1667" y="107"/>
                    <a:pt x="1122" y="0"/>
                    <a:pt x="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360;p46">
              <a:extLst>
                <a:ext uri="{FF2B5EF4-FFF2-40B4-BE49-F238E27FC236}">
                  <a16:creationId xmlns="" xmlns:a16="http://schemas.microsoft.com/office/drawing/2014/main" id="{FEBD07C9-82BE-4C9B-BE64-6115F2DE177E}"/>
                </a:ext>
              </a:extLst>
            </p:cNvPr>
            <p:cNvSpPr/>
            <p:nvPr/>
          </p:nvSpPr>
          <p:spPr>
            <a:xfrm>
              <a:off x="6936633" y="3264045"/>
              <a:ext cx="301593" cy="344050"/>
            </a:xfrm>
            <a:custGeom>
              <a:avLst/>
              <a:gdLst/>
              <a:ahLst/>
              <a:cxnLst/>
              <a:rect l="l" t="t" r="r" b="b"/>
              <a:pathLst>
                <a:path w="11337" h="12933" extrusionOk="0">
                  <a:moveTo>
                    <a:pt x="4959" y="1"/>
                  </a:moveTo>
                  <a:cubicBezTo>
                    <a:pt x="3354" y="1"/>
                    <a:pt x="3672" y="1920"/>
                    <a:pt x="4061" y="3014"/>
                  </a:cubicBezTo>
                  <a:cubicBezTo>
                    <a:pt x="3784" y="2937"/>
                    <a:pt x="3506" y="2890"/>
                    <a:pt x="3253" y="2890"/>
                  </a:cubicBezTo>
                  <a:cubicBezTo>
                    <a:pt x="2841" y="2890"/>
                    <a:pt x="2493" y="3014"/>
                    <a:pt x="2307" y="3340"/>
                  </a:cubicBezTo>
                  <a:cubicBezTo>
                    <a:pt x="1680" y="4392"/>
                    <a:pt x="2607" y="5646"/>
                    <a:pt x="2708" y="5746"/>
                  </a:cubicBezTo>
                  <a:cubicBezTo>
                    <a:pt x="2655" y="5693"/>
                    <a:pt x="2164" y="5522"/>
                    <a:pt x="1653" y="5522"/>
                  </a:cubicBezTo>
                  <a:cubicBezTo>
                    <a:pt x="1193" y="5522"/>
                    <a:pt x="717" y="5660"/>
                    <a:pt x="527" y="6147"/>
                  </a:cubicBezTo>
                  <a:cubicBezTo>
                    <a:pt x="1" y="7525"/>
                    <a:pt x="1154" y="8453"/>
                    <a:pt x="1154" y="8453"/>
                  </a:cubicBezTo>
                  <a:cubicBezTo>
                    <a:pt x="1395" y="8400"/>
                    <a:pt x="1624" y="8374"/>
                    <a:pt x="1840" y="8374"/>
                  </a:cubicBezTo>
                  <a:cubicBezTo>
                    <a:pt x="3771" y="8374"/>
                    <a:pt x="4647" y="10404"/>
                    <a:pt x="4287" y="12839"/>
                  </a:cubicBezTo>
                  <a:cubicBezTo>
                    <a:pt x="4279" y="12902"/>
                    <a:pt x="4316" y="12933"/>
                    <a:pt x="4389" y="12933"/>
                  </a:cubicBezTo>
                  <a:cubicBezTo>
                    <a:pt x="5267" y="12933"/>
                    <a:pt x="11336" y="8442"/>
                    <a:pt x="6893" y="1986"/>
                  </a:cubicBezTo>
                  <a:cubicBezTo>
                    <a:pt x="6367" y="1134"/>
                    <a:pt x="5740" y="508"/>
                    <a:pt x="5114" y="6"/>
                  </a:cubicBezTo>
                  <a:cubicBezTo>
                    <a:pt x="5060" y="3"/>
                    <a:pt x="5009" y="1"/>
                    <a:pt x="4959"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361;p46">
              <a:extLst>
                <a:ext uri="{FF2B5EF4-FFF2-40B4-BE49-F238E27FC236}">
                  <a16:creationId xmlns="" xmlns:a16="http://schemas.microsoft.com/office/drawing/2014/main" id="{A10757B9-2A19-47CE-B005-9D16235920C2}"/>
                </a:ext>
              </a:extLst>
            </p:cNvPr>
            <p:cNvSpPr/>
            <p:nvPr/>
          </p:nvSpPr>
          <p:spPr>
            <a:xfrm>
              <a:off x="6194558" y="3289956"/>
              <a:ext cx="239396" cy="222051"/>
            </a:xfrm>
            <a:custGeom>
              <a:avLst/>
              <a:gdLst/>
              <a:ahLst/>
              <a:cxnLst/>
              <a:rect l="l" t="t" r="r" b="b"/>
              <a:pathLst>
                <a:path w="8999" h="8347" extrusionOk="0">
                  <a:moveTo>
                    <a:pt x="4074" y="1"/>
                  </a:moveTo>
                  <a:cubicBezTo>
                    <a:pt x="3755" y="1"/>
                    <a:pt x="3441" y="21"/>
                    <a:pt x="3134" y="60"/>
                  </a:cubicBezTo>
                  <a:cubicBezTo>
                    <a:pt x="2507" y="160"/>
                    <a:pt x="1881" y="386"/>
                    <a:pt x="1379" y="586"/>
                  </a:cubicBezTo>
                  <a:cubicBezTo>
                    <a:pt x="1154" y="687"/>
                    <a:pt x="953" y="787"/>
                    <a:pt x="753" y="912"/>
                  </a:cubicBezTo>
                  <a:cubicBezTo>
                    <a:pt x="427" y="1113"/>
                    <a:pt x="227" y="1313"/>
                    <a:pt x="1" y="1539"/>
                  </a:cubicBezTo>
                  <a:cubicBezTo>
                    <a:pt x="126" y="1539"/>
                    <a:pt x="2106" y="2667"/>
                    <a:pt x="2733" y="4546"/>
                  </a:cubicBezTo>
                  <a:cubicBezTo>
                    <a:pt x="3359" y="6651"/>
                    <a:pt x="3560" y="8205"/>
                    <a:pt x="3560" y="8205"/>
                  </a:cubicBezTo>
                  <a:cubicBezTo>
                    <a:pt x="3560" y="8205"/>
                    <a:pt x="3876" y="8347"/>
                    <a:pt x="4163" y="8347"/>
                  </a:cubicBezTo>
                  <a:cubicBezTo>
                    <a:pt x="4375" y="8347"/>
                    <a:pt x="4570" y="8270"/>
                    <a:pt x="4613" y="8005"/>
                  </a:cubicBezTo>
                  <a:cubicBezTo>
                    <a:pt x="4713" y="6025"/>
                    <a:pt x="7019" y="2792"/>
                    <a:pt x="8998" y="1839"/>
                  </a:cubicBezTo>
                  <a:cubicBezTo>
                    <a:pt x="8773" y="1639"/>
                    <a:pt x="8673" y="1539"/>
                    <a:pt x="8572" y="1413"/>
                  </a:cubicBezTo>
                  <a:cubicBezTo>
                    <a:pt x="8372" y="1313"/>
                    <a:pt x="8272" y="1213"/>
                    <a:pt x="8046" y="1113"/>
                  </a:cubicBezTo>
                  <a:cubicBezTo>
                    <a:pt x="6794" y="345"/>
                    <a:pt x="5396" y="1"/>
                    <a:pt x="4074"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362;p46">
              <a:extLst>
                <a:ext uri="{FF2B5EF4-FFF2-40B4-BE49-F238E27FC236}">
                  <a16:creationId xmlns="" xmlns:a16="http://schemas.microsoft.com/office/drawing/2014/main" id="{3F771CFB-3D14-4CC2-AB03-8E71BB3A88B0}"/>
                </a:ext>
              </a:extLst>
            </p:cNvPr>
            <p:cNvSpPr/>
            <p:nvPr/>
          </p:nvSpPr>
          <p:spPr>
            <a:xfrm>
              <a:off x="6422594" y="3277399"/>
              <a:ext cx="64032" cy="75498"/>
            </a:xfrm>
            <a:custGeom>
              <a:avLst/>
              <a:gdLst/>
              <a:ahLst/>
              <a:cxnLst/>
              <a:rect l="l" t="t" r="r" b="b"/>
              <a:pathLst>
                <a:path w="2407" h="2838" extrusionOk="0">
                  <a:moveTo>
                    <a:pt x="1900" y="1"/>
                  </a:moveTo>
                  <a:cubicBezTo>
                    <a:pt x="1760" y="1"/>
                    <a:pt x="1582" y="39"/>
                    <a:pt x="1354" y="131"/>
                  </a:cubicBezTo>
                  <a:cubicBezTo>
                    <a:pt x="201" y="532"/>
                    <a:pt x="0" y="1885"/>
                    <a:pt x="0" y="1885"/>
                  </a:cubicBezTo>
                  <a:cubicBezTo>
                    <a:pt x="101" y="2011"/>
                    <a:pt x="201" y="2111"/>
                    <a:pt x="426" y="2311"/>
                  </a:cubicBezTo>
                  <a:cubicBezTo>
                    <a:pt x="527" y="2412"/>
                    <a:pt x="727" y="2637"/>
                    <a:pt x="953" y="2838"/>
                  </a:cubicBezTo>
                  <a:cubicBezTo>
                    <a:pt x="1980" y="2512"/>
                    <a:pt x="2406" y="1058"/>
                    <a:pt x="2406" y="758"/>
                  </a:cubicBezTo>
                  <a:cubicBezTo>
                    <a:pt x="2406" y="502"/>
                    <a:pt x="2406" y="1"/>
                    <a:pt x="190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363;p46">
              <a:extLst>
                <a:ext uri="{FF2B5EF4-FFF2-40B4-BE49-F238E27FC236}">
                  <a16:creationId xmlns="" xmlns:a16="http://schemas.microsoft.com/office/drawing/2014/main" id="{1A49847B-6B40-4BD6-85A2-86F084D3D55A}"/>
                </a:ext>
              </a:extLst>
            </p:cNvPr>
            <p:cNvSpPr/>
            <p:nvPr/>
          </p:nvSpPr>
          <p:spPr>
            <a:xfrm>
              <a:off x="6147898" y="3253670"/>
              <a:ext cx="66692" cy="82574"/>
            </a:xfrm>
            <a:custGeom>
              <a:avLst/>
              <a:gdLst/>
              <a:ahLst/>
              <a:cxnLst/>
              <a:rect l="l" t="t" r="r" b="b"/>
              <a:pathLst>
                <a:path w="2507" h="3104" extrusionOk="0">
                  <a:moveTo>
                    <a:pt x="567" y="0"/>
                  </a:moveTo>
                  <a:cubicBezTo>
                    <a:pt x="141" y="0"/>
                    <a:pt x="1" y="342"/>
                    <a:pt x="1" y="497"/>
                  </a:cubicBezTo>
                  <a:cubicBezTo>
                    <a:pt x="1" y="697"/>
                    <a:pt x="1" y="2577"/>
                    <a:pt x="1454" y="3103"/>
                  </a:cubicBezTo>
                  <a:cubicBezTo>
                    <a:pt x="1554" y="3003"/>
                    <a:pt x="1655" y="2903"/>
                    <a:pt x="1755" y="2903"/>
                  </a:cubicBezTo>
                  <a:cubicBezTo>
                    <a:pt x="1981" y="2677"/>
                    <a:pt x="2181" y="2477"/>
                    <a:pt x="2507" y="2276"/>
                  </a:cubicBezTo>
                  <a:cubicBezTo>
                    <a:pt x="2507" y="2151"/>
                    <a:pt x="2181" y="898"/>
                    <a:pt x="1354" y="271"/>
                  </a:cubicBezTo>
                  <a:cubicBezTo>
                    <a:pt x="1021" y="73"/>
                    <a:pt x="764" y="0"/>
                    <a:pt x="567"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364;p46">
              <a:extLst>
                <a:ext uri="{FF2B5EF4-FFF2-40B4-BE49-F238E27FC236}">
                  <a16:creationId xmlns="" xmlns:a16="http://schemas.microsoft.com/office/drawing/2014/main" id="{A0720FA7-E2E2-40DA-9606-1FA8F9065321}"/>
                </a:ext>
              </a:extLst>
            </p:cNvPr>
            <p:cNvSpPr/>
            <p:nvPr/>
          </p:nvSpPr>
          <p:spPr>
            <a:xfrm>
              <a:off x="6097885" y="3819584"/>
              <a:ext cx="344077" cy="380336"/>
            </a:xfrm>
            <a:custGeom>
              <a:avLst/>
              <a:gdLst/>
              <a:ahLst/>
              <a:cxnLst/>
              <a:rect l="l" t="t" r="r" b="b"/>
              <a:pathLst>
                <a:path w="12934" h="14297" extrusionOk="0">
                  <a:moveTo>
                    <a:pt x="12006" y="1"/>
                  </a:moveTo>
                  <a:cubicBezTo>
                    <a:pt x="10390" y="1303"/>
                    <a:pt x="8403" y="2513"/>
                    <a:pt x="6491" y="2513"/>
                  </a:cubicBezTo>
                  <a:cubicBezTo>
                    <a:pt x="6416" y="2513"/>
                    <a:pt x="6341" y="2511"/>
                    <a:pt x="6267" y="2507"/>
                  </a:cubicBezTo>
                  <a:cubicBezTo>
                    <a:pt x="4161" y="2306"/>
                    <a:pt x="2908" y="1354"/>
                    <a:pt x="1881" y="301"/>
                  </a:cubicBezTo>
                  <a:cubicBezTo>
                    <a:pt x="1881" y="301"/>
                    <a:pt x="1" y="4813"/>
                    <a:pt x="302" y="9825"/>
                  </a:cubicBezTo>
                  <a:cubicBezTo>
                    <a:pt x="479" y="12602"/>
                    <a:pt x="3138" y="14296"/>
                    <a:pt x="6725" y="14296"/>
                  </a:cubicBezTo>
                  <a:cubicBezTo>
                    <a:pt x="7184" y="14296"/>
                    <a:pt x="7659" y="14268"/>
                    <a:pt x="8146" y="14211"/>
                  </a:cubicBezTo>
                  <a:cubicBezTo>
                    <a:pt x="11379" y="13785"/>
                    <a:pt x="12632" y="11179"/>
                    <a:pt x="12933" y="8146"/>
                  </a:cubicBezTo>
                  <a:lnTo>
                    <a:pt x="12933" y="8146"/>
                  </a:lnTo>
                  <a:cubicBezTo>
                    <a:pt x="12632" y="8347"/>
                    <a:pt x="12307" y="8447"/>
                    <a:pt x="11906" y="8572"/>
                  </a:cubicBezTo>
                  <a:cubicBezTo>
                    <a:pt x="11327" y="8711"/>
                    <a:pt x="10767" y="8773"/>
                    <a:pt x="10238" y="8773"/>
                  </a:cubicBezTo>
                  <a:cubicBezTo>
                    <a:pt x="7607" y="8773"/>
                    <a:pt x="5762" y="7222"/>
                    <a:pt x="6367" y="5740"/>
                  </a:cubicBezTo>
                  <a:cubicBezTo>
                    <a:pt x="7094" y="4186"/>
                    <a:pt x="9274" y="5314"/>
                    <a:pt x="10653" y="4487"/>
                  </a:cubicBezTo>
                  <a:cubicBezTo>
                    <a:pt x="11379" y="4061"/>
                    <a:pt x="12006" y="3134"/>
                    <a:pt x="12532" y="2306"/>
                  </a:cubicBezTo>
                  <a:cubicBezTo>
                    <a:pt x="12307" y="1354"/>
                    <a:pt x="12106" y="527"/>
                    <a:pt x="12006"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365;p46">
              <a:extLst>
                <a:ext uri="{FF2B5EF4-FFF2-40B4-BE49-F238E27FC236}">
                  <a16:creationId xmlns="" xmlns:a16="http://schemas.microsoft.com/office/drawing/2014/main" id="{899968D4-8324-498C-A53A-45920EE65945}"/>
                </a:ext>
              </a:extLst>
            </p:cNvPr>
            <p:cNvSpPr/>
            <p:nvPr/>
          </p:nvSpPr>
          <p:spPr>
            <a:xfrm>
              <a:off x="6075220" y="3650233"/>
              <a:ext cx="425401" cy="236204"/>
            </a:xfrm>
            <a:custGeom>
              <a:avLst/>
              <a:gdLst/>
              <a:ahLst/>
              <a:cxnLst/>
              <a:rect l="l" t="t" r="r" b="b"/>
              <a:pathLst>
                <a:path w="15991" h="8879" extrusionOk="0">
                  <a:moveTo>
                    <a:pt x="15464" y="1"/>
                  </a:moveTo>
                  <a:cubicBezTo>
                    <a:pt x="15038" y="402"/>
                    <a:pt x="14412" y="728"/>
                    <a:pt x="13685" y="1154"/>
                  </a:cubicBezTo>
                  <a:lnTo>
                    <a:pt x="13685" y="1254"/>
                  </a:lnTo>
                  <a:cubicBezTo>
                    <a:pt x="12737" y="1557"/>
                    <a:pt x="11016" y="2061"/>
                    <a:pt x="8878" y="2061"/>
                  </a:cubicBezTo>
                  <a:cubicBezTo>
                    <a:pt x="8188" y="2061"/>
                    <a:pt x="7456" y="2009"/>
                    <a:pt x="6692" y="1880"/>
                  </a:cubicBezTo>
                  <a:cubicBezTo>
                    <a:pt x="2306" y="1254"/>
                    <a:pt x="1479" y="402"/>
                    <a:pt x="1479" y="402"/>
                  </a:cubicBezTo>
                  <a:cubicBezTo>
                    <a:pt x="1479" y="402"/>
                    <a:pt x="327" y="728"/>
                    <a:pt x="327" y="1655"/>
                  </a:cubicBezTo>
                  <a:cubicBezTo>
                    <a:pt x="327" y="1880"/>
                    <a:pt x="427" y="2081"/>
                    <a:pt x="527" y="2407"/>
                  </a:cubicBezTo>
                  <a:cubicBezTo>
                    <a:pt x="527" y="2407"/>
                    <a:pt x="1" y="2908"/>
                    <a:pt x="728" y="4061"/>
                  </a:cubicBezTo>
                  <a:cubicBezTo>
                    <a:pt x="853" y="4161"/>
                    <a:pt x="953" y="4286"/>
                    <a:pt x="1053" y="4487"/>
                  </a:cubicBezTo>
                  <a:cubicBezTo>
                    <a:pt x="1479" y="5114"/>
                    <a:pt x="1981" y="5941"/>
                    <a:pt x="2733" y="6667"/>
                  </a:cubicBezTo>
                  <a:cubicBezTo>
                    <a:pt x="3760" y="7720"/>
                    <a:pt x="5013" y="8672"/>
                    <a:pt x="7119" y="8873"/>
                  </a:cubicBezTo>
                  <a:cubicBezTo>
                    <a:pt x="7193" y="8877"/>
                    <a:pt x="7268" y="8879"/>
                    <a:pt x="7343" y="8879"/>
                  </a:cubicBezTo>
                  <a:cubicBezTo>
                    <a:pt x="9255" y="8879"/>
                    <a:pt x="11242" y="7669"/>
                    <a:pt x="12858" y="6367"/>
                  </a:cubicBezTo>
                  <a:cubicBezTo>
                    <a:pt x="14312" y="5214"/>
                    <a:pt x="15364" y="3961"/>
                    <a:pt x="15565" y="3535"/>
                  </a:cubicBezTo>
                  <a:cubicBezTo>
                    <a:pt x="15665" y="3334"/>
                    <a:pt x="15765" y="3134"/>
                    <a:pt x="15765" y="3033"/>
                  </a:cubicBezTo>
                  <a:cubicBezTo>
                    <a:pt x="15991" y="2181"/>
                    <a:pt x="15364" y="1555"/>
                    <a:pt x="15264" y="1454"/>
                  </a:cubicBezTo>
                  <a:cubicBezTo>
                    <a:pt x="15665" y="1028"/>
                    <a:pt x="15991" y="527"/>
                    <a:pt x="15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7366;p46">
              <a:extLst>
                <a:ext uri="{FF2B5EF4-FFF2-40B4-BE49-F238E27FC236}">
                  <a16:creationId xmlns="" xmlns:a16="http://schemas.microsoft.com/office/drawing/2014/main" id="{6E55AD02-4BD1-4CFD-B081-0C44F00D082C}"/>
                </a:ext>
              </a:extLst>
            </p:cNvPr>
            <p:cNvSpPr/>
            <p:nvPr/>
          </p:nvSpPr>
          <p:spPr>
            <a:xfrm>
              <a:off x="6294583" y="4380976"/>
              <a:ext cx="206036" cy="197204"/>
            </a:xfrm>
            <a:custGeom>
              <a:avLst/>
              <a:gdLst/>
              <a:ahLst/>
              <a:cxnLst/>
              <a:rect l="l" t="t" r="r" b="b"/>
              <a:pathLst>
                <a:path w="7745" h="7413" extrusionOk="0">
                  <a:moveTo>
                    <a:pt x="1780" y="1"/>
                  </a:moveTo>
                  <a:lnTo>
                    <a:pt x="1780" y="4687"/>
                  </a:lnTo>
                  <a:cubicBezTo>
                    <a:pt x="1780" y="4687"/>
                    <a:pt x="0" y="5740"/>
                    <a:pt x="226" y="6893"/>
                  </a:cubicBezTo>
                  <a:cubicBezTo>
                    <a:pt x="319" y="7232"/>
                    <a:pt x="1753" y="7413"/>
                    <a:pt x="3311" y="7413"/>
                  </a:cubicBezTo>
                  <a:cubicBezTo>
                    <a:pt x="5093" y="7413"/>
                    <a:pt x="7038" y="7176"/>
                    <a:pt x="7319" y="6667"/>
                  </a:cubicBezTo>
                  <a:cubicBezTo>
                    <a:pt x="7745" y="5740"/>
                    <a:pt x="6893" y="1"/>
                    <a:pt x="6893" y="1"/>
                  </a:cubicBezTo>
                  <a:cubicBezTo>
                    <a:pt x="6893" y="1"/>
                    <a:pt x="6391" y="1"/>
                    <a:pt x="5539" y="101"/>
                  </a:cubicBezTo>
                  <a:lnTo>
                    <a:pt x="2406" y="101"/>
                  </a:lnTo>
                  <a:cubicBezTo>
                    <a:pt x="2106" y="101"/>
                    <a:pt x="1880" y="10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7367;p46">
              <a:extLst>
                <a:ext uri="{FF2B5EF4-FFF2-40B4-BE49-F238E27FC236}">
                  <a16:creationId xmlns="" xmlns:a16="http://schemas.microsoft.com/office/drawing/2014/main" id="{AF3EE614-0AF2-489D-9271-29E5D8E0FE1B}"/>
                </a:ext>
              </a:extLst>
            </p:cNvPr>
            <p:cNvSpPr/>
            <p:nvPr/>
          </p:nvSpPr>
          <p:spPr>
            <a:xfrm>
              <a:off x="5939201" y="4327638"/>
              <a:ext cx="214070" cy="210266"/>
            </a:xfrm>
            <a:custGeom>
              <a:avLst/>
              <a:gdLst/>
              <a:ahLst/>
              <a:cxnLst/>
              <a:rect l="l" t="t" r="r" b="b"/>
              <a:pathLst>
                <a:path w="8047" h="7904" extrusionOk="0">
                  <a:moveTo>
                    <a:pt x="3034" y="1"/>
                  </a:moveTo>
                  <a:lnTo>
                    <a:pt x="2081" y="4612"/>
                  </a:lnTo>
                  <a:cubicBezTo>
                    <a:pt x="2081" y="4612"/>
                    <a:pt x="1" y="5138"/>
                    <a:pt x="1" y="6392"/>
                  </a:cubicBezTo>
                  <a:cubicBezTo>
                    <a:pt x="1" y="6958"/>
                    <a:pt x="3802" y="7904"/>
                    <a:pt x="5779" y="7904"/>
                  </a:cubicBezTo>
                  <a:cubicBezTo>
                    <a:pt x="6340" y="7904"/>
                    <a:pt x="6755" y="7828"/>
                    <a:pt x="6893" y="7645"/>
                  </a:cubicBezTo>
                  <a:cubicBezTo>
                    <a:pt x="7620" y="6793"/>
                    <a:pt x="8046" y="1053"/>
                    <a:pt x="8046" y="1053"/>
                  </a:cubicBezTo>
                  <a:lnTo>
                    <a:pt x="7720" y="1053"/>
                  </a:lnTo>
                  <a:cubicBezTo>
                    <a:pt x="6893" y="853"/>
                    <a:pt x="5114" y="527"/>
                    <a:pt x="3961" y="326"/>
                  </a:cubicBezTo>
                  <a:cubicBezTo>
                    <a:pt x="3460" y="226"/>
                    <a:pt x="3134" y="126"/>
                    <a:pt x="30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7368;p46">
              <a:extLst>
                <a:ext uri="{FF2B5EF4-FFF2-40B4-BE49-F238E27FC236}">
                  <a16:creationId xmlns="" xmlns:a16="http://schemas.microsoft.com/office/drawing/2014/main" id="{428A104D-0CD3-4EDE-816D-37DB0DD6B4C9}"/>
                </a:ext>
              </a:extLst>
            </p:cNvPr>
            <p:cNvSpPr/>
            <p:nvPr/>
          </p:nvSpPr>
          <p:spPr>
            <a:xfrm>
              <a:off x="6111239" y="3209962"/>
              <a:ext cx="120030" cy="137615"/>
            </a:xfrm>
            <a:custGeom>
              <a:avLst/>
              <a:gdLst/>
              <a:ahLst/>
              <a:cxnLst/>
              <a:rect l="l" t="t" r="r" b="b"/>
              <a:pathLst>
                <a:path w="4512" h="5173" extrusionOk="0">
                  <a:moveTo>
                    <a:pt x="1248" y="1"/>
                  </a:moveTo>
                  <a:cubicBezTo>
                    <a:pt x="796" y="1"/>
                    <a:pt x="463" y="185"/>
                    <a:pt x="326" y="561"/>
                  </a:cubicBezTo>
                  <a:cubicBezTo>
                    <a:pt x="0" y="1288"/>
                    <a:pt x="326" y="4947"/>
                    <a:pt x="2506" y="5172"/>
                  </a:cubicBezTo>
                  <a:cubicBezTo>
                    <a:pt x="2632" y="5047"/>
                    <a:pt x="2732" y="4846"/>
                    <a:pt x="2832" y="4746"/>
                  </a:cubicBezTo>
                  <a:cubicBezTo>
                    <a:pt x="1379" y="4220"/>
                    <a:pt x="1379" y="2340"/>
                    <a:pt x="1379" y="2140"/>
                  </a:cubicBezTo>
                  <a:cubicBezTo>
                    <a:pt x="1379" y="1985"/>
                    <a:pt x="1519" y="1643"/>
                    <a:pt x="1945" y="1643"/>
                  </a:cubicBezTo>
                  <a:cubicBezTo>
                    <a:pt x="2142" y="1643"/>
                    <a:pt x="2399" y="1716"/>
                    <a:pt x="2732" y="1914"/>
                  </a:cubicBezTo>
                  <a:cubicBezTo>
                    <a:pt x="3559" y="2541"/>
                    <a:pt x="3885" y="3794"/>
                    <a:pt x="3885" y="3919"/>
                  </a:cubicBezTo>
                  <a:cubicBezTo>
                    <a:pt x="4085" y="3794"/>
                    <a:pt x="4286" y="3694"/>
                    <a:pt x="4511" y="3593"/>
                  </a:cubicBezTo>
                  <a:cubicBezTo>
                    <a:pt x="4386" y="3067"/>
                    <a:pt x="4286" y="1613"/>
                    <a:pt x="3258" y="786"/>
                  </a:cubicBezTo>
                  <a:cubicBezTo>
                    <a:pt x="2506" y="267"/>
                    <a:pt x="1791" y="1"/>
                    <a:pt x="1248"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7369;p46">
              <a:extLst>
                <a:ext uri="{FF2B5EF4-FFF2-40B4-BE49-F238E27FC236}">
                  <a16:creationId xmlns="" xmlns:a16="http://schemas.microsoft.com/office/drawing/2014/main" id="{EFC9AC4D-9719-4291-8E0E-6FC32D6B6481}"/>
                </a:ext>
              </a:extLst>
            </p:cNvPr>
            <p:cNvSpPr/>
            <p:nvPr/>
          </p:nvSpPr>
          <p:spPr>
            <a:xfrm>
              <a:off x="6408601" y="3232362"/>
              <a:ext cx="128038" cy="131869"/>
            </a:xfrm>
            <a:custGeom>
              <a:avLst/>
              <a:gdLst/>
              <a:ahLst/>
              <a:cxnLst/>
              <a:rect l="l" t="t" r="r" b="b"/>
              <a:pathLst>
                <a:path w="4813" h="4957" extrusionOk="0">
                  <a:moveTo>
                    <a:pt x="3458" y="0"/>
                  </a:moveTo>
                  <a:cubicBezTo>
                    <a:pt x="2977" y="0"/>
                    <a:pt x="2396" y="137"/>
                    <a:pt x="1780" y="446"/>
                  </a:cubicBezTo>
                  <a:cubicBezTo>
                    <a:pt x="526" y="1072"/>
                    <a:pt x="100" y="2852"/>
                    <a:pt x="0" y="3278"/>
                  </a:cubicBezTo>
                  <a:cubicBezTo>
                    <a:pt x="226" y="3378"/>
                    <a:pt x="326" y="3478"/>
                    <a:pt x="526" y="3578"/>
                  </a:cubicBezTo>
                  <a:cubicBezTo>
                    <a:pt x="526" y="3578"/>
                    <a:pt x="727" y="2225"/>
                    <a:pt x="1880" y="1824"/>
                  </a:cubicBezTo>
                  <a:cubicBezTo>
                    <a:pt x="2108" y="1732"/>
                    <a:pt x="2286" y="1694"/>
                    <a:pt x="2426" y="1694"/>
                  </a:cubicBezTo>
                  <a:cubicBezTo>
                    <a:pt x="2932" y="1694"/>
                    <a:pt x="2932" y="2195"/>
                    <a:pt x="2932" y="2451"/>
                  </a:cubicBezTo>
                  <a:cubicBezTo>
                    <a:pt x="2932" y="2751"/>
                    <a:pt x="2506" y="4205"/>
                    <a:pt x="1479" y="4531"/>
                  </a:cubicBezTo>
                  <a:cubicBezTo>
                    <a:pt x="1479" y="4631"/>
                    <a:pt x="1579" y="4631"/>
                    <a:pt x="1679" y="4731"/>
                  </a:cubicBezTo>
                  <a:cubicBezTo>
                    <a:pt x="1679" y="4832"/>
                    <a:pt x="1679" y="4832"/>
                    <a:pt x="1780" y="4957"/>
                  </a:cubicBezTo>
                  <a:cubicBezTo>
                    <a:pt x="3860" y="4957"/>
                    <a:pt x="4812" y="1498"/>
                    <a:pt x="4712" y="671"/>
                  </a:cubicBezTo>
                  <a:cubicBezTo>
                    <a:pt x="4582" y="253"/>
                    <a:pt x="4111" y="0"/>
                    <a:pt x="3458"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7370;p46">
              <a:extLst>
                <a:ext uri="{FF2B5EF4-FFF2-40B4-BE49-F238E27FC236}">
                  <a16:creationId xmlns="" xmlns:a16="http://schemas.microsoft.com/office/drawing/2014/main" id="{9E54A0C1-BB34-40DE-882B-CCB61078486F}"/>
                </a:ext>
              </a:extLst>
            </p:cNvPr>
            <p:cNvSpPr/>
            <p:nvPr/>
          </p:nvSpPr>
          <p:spPr>
            <a:xfrm>
              <a:off x="6072560" y="3330870"/>
              <a:ext cx="497414" cy="374217"/>
            </a:xfrm>
            <a:custGeom>
              <a:avLst/>
              <a:gdLst/>
              <a:ahLst/>
              <a:cxnLst/>
              <a:rect l="l" t="t" r="r" b="b"/>
              <a:pathLst>
                <a:path w="18698" h="14067" extrusionOk="0">
                  <a:moveTo>
                    <a:pt x="4587" y="1"/>
                  </a:moveTo>
                  <a:cubicBezTo>
                    <a:pt x="4487" y="1"/>
                    <a:pt x="4386" y="101"/>
                    <a:pt x="4286" y="201"/>
                  </a:cubicBezTo>
                  <a:cubicBezTo>
                    <a:pt x="4186" y="301"/>
                    <a:pt x="4086" y="502"/>
                    <a:pt x="3960" y="627"/>
                  </a:cubicBezTo>
                  <a:cubicBezTo>
                    <a:pt x="3033" y="1755"/>
                    <a:pt x="2406" y="3234"/>
                    <a:pt x="1780" y="5113"/>
                  </a:cubicBezTo>
                  <a:cubicBezTo>
                    <a:pt x="1780" y="5113"/>
                    <a:pt x="427" y="6567"/>
                    <a:pt x="326" y="8246"/>
                  </a:cubicBezTo>
                  <a:cubicBezTo>
                    <a:pt x="0" y="10953"/>
                    <a:pt x="1579" y="12407"/>
                    <a:pt x="1579" y="12407"/>
                  </a:cubicBezTo>
                  <a:cubicBezTo>
                    <a:pt x="1579" y="12407"/>
                    <a:pt x="2406" y="13259"/>
                    <a:pt x="6792" y="13885"/>
                  </a:cubicBezTo>
                  <a:cubicBezTo>
                    <a:pt x="7556" y="14014"/>
                    <a:pt x="8288" y="14066"/>
                    <a:pt x="8978" y="14066"/>
                  </a:cubicBezTo>
                  <a:cubicBezTo>
                    <a:pt x="11116" y="14066"/>
                    <a:pt x="12837" y="13562"/>
                    <a:pt x="13785" y="13259"/>
                  </a:cubicBezTo>
                  <a:lnTo>
                    <a:pt x="13785" y="13159"/>
                  </a:lnTo>
                  <a:cubicBezTo>
                    <a:pt x="14512" y="12733"/>
                    <a:pt x="15138" y="12407"/>
                    <a:pt x="15564" y="12006"/>
                  </a:cubicBezTo>
                  <a:cubicBezTo>
                    <a:pt x="18697" y="9274"/>
                    <a:pt x="15564" y="5740"/>
                    <a:pt x="15564" y="5740"/>
                  </a:cubicBezTo>
                  <a:cubicBezTo>
                    <a:pt x="15564" y="5740"/>
                    <a:pt x="15665" y="2908"/>
                    <a:pt x="14412" y="1254"/>
                  </a:cubicBezTo>
                  <a:cubicBezTo>
                    <a:pt x="14311" y="1129"/>
                    <a:pt x="14311" y="1129"/>
                    <a:pt x="14311" y="1028"/>
                  </a:cubicBezTo>
                  <a:cubicBezTo>
                    <a:pt x="14211" y="928"/>
                    <a:pt x="14111" y="928"/>
                    <a:pt x="14111" y="828"/>
                  </a:cubicBezTo>
                  <a:cubicBezTo>
                    <a:pt x="13885" y="627"/>
                    <a:pt x="13685" y="402"/>
                    <a:pt x="13584" y="301"/>
                  </a:cubicBezTo>
                  <a:cubicBezTo>
                    <a:pt x="11605" y="1254"/>
                    <a:pt x="9299" y="4487"/>
                    <a:pt x="9199" y="6467"/>
                  </a:cubicBezTo>
                  <a:cubicBezTo>
                    <a:pt x="9156" y="6732"/>
                    <a:pt x="8961" y="6809"/>
                    <a:pt x="8749" y="6809"/>
                  </a:cubicBezTo>
                  <a:cubicBezTo>
                    <a:pt x="8462" y="6809"/>
                    <a:pt x="8146" y="6667"/>
                    <a:pt x="8146" y="6667"/>
                  </a:cubicBezTo>
                  <a:cubicBezTo>
                    <a:pt x="8146" y="6667"/>
                    <a:pt x="7945" y="5113"/>
                    <a:pt x="7319" y="3008"/>
                  </a:cubicBezTo>
                  <a:cubicBezTo>
                    <a:pt x="6692" y="1129"/>
                    <a:pt x="4712" y="1"/>
                    <a:pt x="45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7371;p46">
              <a:extLst>
                <a:ext uri="{FF2B5EF4-FFF2-40B4-BE49-F238E27FC236}">
                  <a16:creationId xmlns="" xmlns:a16="http://schemas.microsoft.com/office/drawing/2014/main" id="{1B3EBD5D-FBE0-4A96-BC0C-562EC4A53CA3}"/>
                </a:ext>
              </a:extLst>
            </p:cNvPr>
            <p:cNvSpPr/>
            <p:nvPr/>
          </p:nvSpPr>
          <p:spPr>
            <a:xfrm>
              <a:off x="5883868" y="3546377"/>
              <a:ext cx="688765" cy="837287"/>
            </a:xfrm>
            <a:custGeom>
              <a:avLst/>
              <a:gdLst/>
              <a:ahLst/>
              <a:cxnLst/>
              <a:rect l="l" t="t" r="r" b="b"/>
              <a:pathLst>
                <a:path w="25891" h="31474" extrusionOk="0">
                  <a:moveTo>
                    <a:pt x="2006" y="0"/>
                  </a:moveTo>
                  <a:cubicBezTo>
                    <a:pt x="1408" y="0"/>
                    <a:pt x="934" y="412"/>
                    <a:pt x="728" y="972"/>
                  </a:cubicBezTo>
                  <a:cubicBezTo>
                    <a:pt x="1" y="2852"/>
                    <a:pt x="1880" y="8817"/>
                    <a:pt x="5540" y="11098"/>
                  </a:cubicBezTo>
                  <a:cubicBezTo>
                    <a:pt x="4587" y="13078"/>
                    <a:pt x="3434" y="16110"/>
                    <a:pt x="3434" y="18842"/>
                  </a:cubicBezTo>
                  <a:cubicBezTo>
                    <a:pt x="3434" y="23629"/>
                    <a:pt x="6467" y="27088"/>
                    <a:pt x="6467" y="27088"/>
                  </a:cubicBezTo>
                  <a:lnTo>
                    <a:pt x="6041" y="29494"/>
                  </a:lnTo>
                  <a:lnTo>
                    <a:pt x="6041" y="29694"/>
                  </a:lnTo>
                  <a:cubicBezTo>
                    <a:pt x="7194" y="29895"/>
                    <a:pt x="8973" y="30221"/>
                    <a:pt x="9800" y="30421"/>
                  </a:cubicBezTo>
                  <a:lnTo>
                    <a:pt x="10126" y="27915"/>
                  </a:lnTo>
                  <a:cubicBezTo>
                    <a:pt x="10126" y="27915"/>
                    <a:pt x="12418" y="28540"/>
                    <a:pt x="15144" y="28540"/>
                  </a:cubicBezTo>
                  <a:cubicBezTo>
                    <a:pt x="15956" y="28540"/>
                    <a:pt x="16806" y="28485"/>
                    <a:pt x="17645" y="28341"/>
                  </a:cubicBezTo>
                  <a:lnTo>
                    <a:pt x="17845" y="31374"/>
                  </a:lnTo>
                  <a:lnTo>
                    <a:pt x="17845" y="31474"/>
                  </a:lnTo>
                  <a:lnTo>
                    <a:pt x="20978" y="31474"/>
                  </a:lnTo>
                  <a:cubicBezTo>
                    <a:pt x="20978" y="31148"/>
                    <a:pt x="20878" y="28241"/>
                    <a:pt x="20878" y="28241"/>
                  </a:cubicBezTo>
                  <a:cubicBezTo>
                    <a:pt x="20878" y="28241"/>
                    <a:pt x="25164" y="25509"/>
                    <a:pt x="25790" y="21975"/>
                  </a:cubicBezTo>
                  <a:cubicBezTo>
                    <a:pt x="25891" y="21649"/>
                    <a:pt x="25891" y="21223"/>
                    <a:pt x="25891" y="20822"/>
                  </a:cubicBezTo>
                  <a:lnTo>
                    <a:pt x="25891" y="18842"/>
                  </a:lnTo>
                  <a:cubicBezTo>
                    <a:pt x="25690" y="17163"/>
                    <a:pt x="25364" y="15083"/>
                    <a:pt x="24963" y="13203"/>
                  </a:cubicBezTo>
                  <a:cubicBezTo>
                    <a:pt x="24437" y="10697"/>
                    <a:pt x="23710" y="8391"/>
                    <a:pt x="22958" y="6937"/>
                  </a:cubicBezTo>
                  <a:cubicBezTo>
                    <a:pt x="22958" y="7038"/>
                    <a:pt x="22858" y="7238"/>
                    <a:pt x="22758" y="7439"/>
                  </a:cubicBezTo>
                  <a:cubicBezTo>
                    <a:pt x="22557" y="7865"/>
                    <a:pt x="21505" y="9118"/>
                    <a:pt x="20051" y="10271"/>
                  </a:cubicBezTo>
                  <a:cubicBezTo>
                    <a:pt x="20151" y="10797"/>
                    <a:pt x="20352" y="11624"/>
                    <a:pt x="20577" y="12576"/>
                  </a:cubicBezTo>
                  <a:cubicBezTo>
                    <a:pt x="20051" y="13404"/>
                    <a:pt x="19424" y="14331"/>
                    <a:pt x="18698" y="14757"/>
                  </a:cubicBezTo>
                  <a:cubicBezTo>
                    <a:pt x="17319" y="15584"/>
                    <a:pt x="15139" y="14456"/>
                    <a:pt x="14412" y="16010"/>
                  </a:cubicBezTo>
                  <a:cubicBezTo>
                    <a:pt x="13807" y="17492"/>
                    <a:pt x="15652" y="19043"/>
                    <a:pt x="18283" y="19043"/>
                  </a:cubicBezTo>
                  <a:cubicBezTo>
                    <a:pt x="18812" y="19043"/>
                    <a:pt x="19372" y="18981"/>
                    <a:pt x="19951" y="18842"/>
                  </a:cubicBezTo>
                  <a:cubicBezTo>
                    <a:pt x="20352" y="18717"/>
                    <a:pt x="20677" y="18617"/>
                    <a:pt x="20978" y="18416"/>
                  </a:cubicBezTo>
                  <a:lnTo>
                    <a:pt x="20978" y="18416"/>
                  </a:lnTo>
                  <a:cubicBezTo>
                    <a:pt x="20677" y="21449"/>
                    <a:pt x="19424" y="24055"/>
                    <a:pt x="16191" y="24481"/>
                  </a:cubicBezTo>
                  <a:cubicBezTo>
                    <a:pt x="15704" y="24538"/>
                    <a:pt x="15229" y="24566"/>
                    <a:pt x="14770" y="24566"/>
                  </a:cubicBezTo>
                  <a:cubicBezTo>
                    <a:pt x="11183" y="24566"/>
                    <a:pt x="8524" y="22872"/>
                    <a:pt x="8347" y="20095"/>
                  </a:cubicBezTo>
                  <a:cubicBezTo>
                    <a:pt x="8046" y="15083"/>
                    <a:pt x="9926" y="10571"/>
                    <a:pt x="9926" y="10571"/>
                  </a:cubicBezTo>
                  <a:cubicBezTo>
                    <a:pt x="9174" y="9845"/>
                    <a:pt x="8672" y="9018"/>
                    <a:pt x="8246" y="8391"/>
                  </a:cubicBezTo>
                  <a:cubicBezTo>
                    <a:pt x="8146" y="8190"/>
                    <a:pt x="8046" y="8065"/>
                    <a:pt x="7921" y="7965"/>
                  </a:cubicBezTo>
                  <a:cubicBezTo>
                    <a:pt x="7194" y="6812"/>
                    <a:pt x="7720" y="6311"/>
                    <a:pt x="7720" y="6311"/>
                  </a:cubicBezTo>
                  <a:cubicBezTo>
                    <a:pt x="7620" y="5985"/>
                    <a:pt x="7520" y="5784"/>
                    <a:pt x="7520" y="5559"/>
                  </a:cubicBezTo>
                  <a:lnTo>
                    <a:pt x="7419" y="5559"/>
                  </a:lnTo>
                  <a:cubicBezTo>
                    <a:pt x="7419" y="5559"/>
                    <a:pt x="5840" y="4431"/>
                    <a:pt x="4161" y="1699"/>
                  </a:cubicBezTo>
                  <a:cubicBezTo>
                    <a:pt x="3414" y="462"/>
                    <a:pt x="2640" y="0"/>
                    <a:pt x="2006"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7372;p46">
              <a:extLst>
                <a:ext uri="{FF2B5EF4-FFF2-40B4-BE49-F238E27FC236}">
                  <a16:creationId xmlns="" xmlns:a16="http://schemas.microsoft.com/office/drawing/2014/main" id="{55083EBF-D894-4BBB-9F48-3EED87696634}"/>
                </a:ext>
              </a:extLst>
            </p:cNvPr>
            <p:cNvSpPr/>
            <p:nvPr/>
          </p:nvSpPr>
          <p:spPr>
            <a:xfrm>
              <a:off x="6564598" y="3205333"/>
              <a:ext cx="508081" cy="903448"/>
            </a:xfrm>
            <a:custGeom>
              <a:avLst/>
              <a:gdLst/>
              <a:ahLst/>
              <a:cxnLst/>
              <a:rect l="l" t="t" r="r" b="b"/>
              <a:pathLst>
                <a:path w="19099" h="33961" extrusionOk="0">
                  <a:moveTo>
                    <a:pt x="12885" y="0"/>
                  </a:moveTo>
                  <a:cubicBezTo>
                    <a:pt x="9706" y="0"/>
                    <a:pt x="6512" y="1473"/>
                    <a:pt x="4487" y="4193"/>
                  </a:cubicBezTo>
                  <a:cubicBezTo>
                    <a:pt x="1" y="10133"/>
                    <a:pt x="4688" y="20484"/>
                    <a:pt x="4161" y="26123"/>
                  </a:cubicBezTo>
                  <a:cubicBezTo>
                    <a:pt x="3760" y="31662"/>
                    <a:pt x="302" y="31662"/>
                    <a:pt x="302" y="31662"/>
                  </a:cubicBezTo>
                  <a:lnTo>
                    <a:pt x="302" y="33642"/>
                  </a:lnTo>
                  <a:cubicBezTo>
                    <a:pt x="302" y="33642"/>
                    <a:pt x="1693" y="33960"/>
                    <a:pt x="3631" y="33960"/>
                  </a:cubicBezTo>
                  <a:cubicBezTo>
                    <a:pt x="5977" y="33960"/>
                    <a:pt x="9124" y="33495"/>
                    <a:pt x="11580" y="31437"/>
                  </a:cubicBezTo>
                  <a:cubicBezTo>
                    <a:pt x="17018" y="26750"/>
                    <a:pt x="16066" y="21311"/>
                    <a:pt x="14813" y="17026"/>
                  </a:cubicBezTo>
                  <a:cubicBezTo>
                    <a:pt x="14186" y="14845"/>
                    <a:pt x="12106" y="11286"/>
                    <a:pt x="15139" y="10660"/>
                  </a:cubicBezTo>
                  <a:cubicBezTo>
                    <a:pt x="15139" y="10660"/>
                    <a:pt x="13986" y="9732"/>
                    <a:pt x="14512" y="8354"/>
                  </a:cubicBezTo>
                  <a:cubicBezTo>
                    <a:pt x="14702" y="7867"/>
                    <a:pt x="15178" y="7729"/>
                    <a:pt x="15638" y="7729"/>
                  </a:cubicBezTo>
                  <a:cubicBezTo>
                    <a:pt x="16149" y="7729"/>
                    <a:pt x="16640" y="7900"/>
                    <a:pt x="16693" y="7953"/>
                  </a:cubicBezTo>
                  <a:cubicBezTo>
                    <a:pt x="16592" y="7853"/>
                    <a:pt x="15665" y="6599"/>
                    <a:pt x="16292" y="5547"/>
                  </a:cubicBezTo>
                  <a:cubicBezTo>
                    <a:pt x="16478" y="5221"/>
                    <a:pt x="16826" y="5097"/>
                    <a:pt x="17238" y="5097"/>
                  </a:cubicBezTo>
                  <a:cubicBezTo>
                    <a:pt x="17491" y="5097"/>
                    <a:pt x="17769" y="5144"/>
                    <a:pt x="18046" y="5221"/>
                  </a:cubicBezTo>
                  <a:cubicBezTo>
                    <a:pt x="17657" y="4127"/>
                    <a:pt x="17339" y="2208"/>
                    <a:pt x="18944" y="2208"/>
                  </a:cubicBezTo>
                  <a:cubicBezTo>
                    <a:pt x="18994" y="2208"/>
                    <a:pt x="19045" y="2210"/>
                    <a:pt x="19099" y="2213"/>
                  </a:cubicBezTo>
                  <a:cubicBezTo>
                    <a:pt x="17300" y="713"/>
                    <a:pt x="15096" y="0"/>
                    <a:pt x="12885"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7373;p46">
              <a:extLst>
                <a:ext uri="{FF2B5EF4-FFF2-40B4-BE49-F238E27FC236}">
                  <a16:creationId xmlns="" xmlns:a16="http://schemas.microsoft.com/office/drawing/2014/main" id="{CF46FA8F-9B77-4F5A-97D4-A6829D3FB6A3}"/>
                </a:ext>
              </a:extLst>
            </p:cNvPr>
            <p:cNvSpPr/>
            <p:nvPr/>
          </p:nvSpPr>
          <p:spPr>
            <a:xfrm>
              <a:off x="6114565" y="3660900"/>
              <a:ext cx="350062" cy="50039"/>
            </a:xfrm>
            <a:custGeom>
              <a:avLst/>
              <a:gdLst/>
              <a:ahLst/>
              <a:cxnLst/>
              <a:rect l="l" t="t" r="r" b="b"/>
              <a:pathLst>
                <a:path w="13159" h="1881" extrusionOk="0">
                  <a:moveTo>
                    <a:pt x="0" y="1"/>
                  </a:moveTo>
                  <a:cubicBezTo>
                    <a:pt x="0" y="1"/>
                    <a:pt x="0" y="126"/>
                    <a:pt x="101" y="126"/>
                  </a:cubicBezTo>
                  <a:cubicBezTo>
                    <a:pt x="201" y="226"/>
                    <a:pt x="301" y="327"/>
                    <a:pt x="401" y="327"/>
                  </a:cubicBezTo>
                  <a:cubicBezTo>
                    <a:pt x="727" y="527"/>
                    <a:pt x="1254" y="753"/>
                    <a:pt x="1880" y="953"/>
                  </a:cubicBezTo>
                  <a:cubicBezTo>
                    <a:pt x="2181" y="1053"/>
                    <a:pt x="2507" y="1154"/>
                    <a:pt x="2908" y="1254"/>
                  </a:cubicBezTo>
                  <a:cubicBezTo>
                    <a:pt x="3234" y="1379"/>
                    <a:pt x="3635" y="1379"/>
                    <a:pt x="3960" y="1479"/>
                  </a:cubicBezTo>
                  <a:cubicBezTo>
                    <a:pt x="4386" y="1580"/>
                    <a:pt x="4787" y="1680"/>
                    <a:pt x="5213" y="1680"/>
                  </a:cubicBezTo>
                  <a:cubicBezTo>
                    <a:pt x="5640" y="1780"/>
                    <a:pt x="6041" y="1780"/>
                    <a:pt x="6467" y="1880"/>
                  </a:cubicBezTo>
                  <a:cubicBezTo>
                    <a:pt x="7294" y="1880"/>
                    <a:pt x="8146" y="1880"/>
                    <a:pt x="8973" y="1780"/>
                  </a:cubicBezTo>
                  <a:cubicBezTo>
                    <a:pt x="9800" y="1680"/>
                    <a:pt x="10527" y="1479"/>
                    <a:pt x="11153" y="1254"/>
                  </a:cubicBezTo>
                  <a:cubicBezTo>
                    <a:pt x="11479" y="1254"/>
                    <a:pt x="11680" y="1154"/>
                    <a:pt x="11905" y="1053"/>
                  </a:cubicBezTo>
                  <a:cubicBezTo>
                    <a:pt x="12206" y="953"/>
                    <a:pt x="12407" y="853"/>
                    <a:pt x="12532" y="753"/>
                  </a:cubicBezTo>
                  <a:cubicBezTo>
                    <a:pt x="12933" y="527"/>
                    <a:pt x="13033" y="527"/>
                    <a:pt x="13033" y="527"/>
                  </a:cubicBezTo>
                  <a:lnTo>
                    <a:pt x="13158" y="427"/>
                  </a:lnTo>
                  <a:lnTo>
                    <a:pt x="13033" y="427"/>
                  </a:lnTo>
                  <a:cubicBezTo>
                    <a:pt x="13033" y="427"/>
                    <a:pt x="12833" y="427"/>
                    <a:pt x="12532" y="627"/>
                  </a:cubicBezTo>
                  <a:cubicBezTo>
                    <a:pt x="12306" y="627"/>
                    <a:pt x="12106" y="753"/>
                    <a:pt x="11905" y="853"/>
                  </a:cubicBezTo>
                  <a:cubicBezTo>
                    <a:pt x="11579" y="853"/>
                    <a:pt x="11379" y="953"/>
                    <a:pt x="11053" y="1053"/>
                  </a:cubicBezTo>
                  <a:cubicBezTo>
                    <a:pt x="10427" y="1154"/>
                    <a:pt x="9700" y="1254"/>
                    <a:pt x="8973" y="1379"/>
                  </a:cubicBezTo>
                  <a:cubicBezTo>
                    <a:pt x="8146" y="1479"/>
                    <a:pt x="7294" y="1479"/>
                    <a:pt x="6467" y="1479"/>
                  </a:cubicBezTo>
                  <a:cubicBezTo>
                    <a:pt x="6041" y="1479"/>
                    <a:pt x="5640" y="1379"/>
                    <a:pt x="5213" y="1379"/>
                  </a:cubicBezTo>
                  <a:cubicBezTo>
                    <a:pt x="4787" y="1254"/>
                    <a:pt x="4487" y="1154"/>
                    <a:pt x="4061" y="1154"/>
                  </a:cubicBezTo>
                  <a:cubicBezTo>
                    <a:pt x="3234" y="953"/>
                    <a:pt x="2607" y="853"/>
                    <a:pt x="1980" y="753"/>
                  </a:cubicBezTo>
                  <a:cubicBezTo>
                    <a:pt x="1354" y="527"/>
                    <a:pt x="827" y="427"/>
                    <a:pt x="502" y="226"/>
                  </a:cubicBezTo>
                  <a:cubicBezTo>
                    <a:pt x="301" y="126"/>
                    <a:pt x="201" y="126"/>
                    <a:pt x="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7374;p46">
              <a:extLst>
                <a:ext uri="{FF2B5EF4-FFF2-40B4-BE49-F238E27FC236}">
                  <a16:creationId xmlns="" xmlns:a16="http://schemas.microsoft.com/office/drawing/2014/main" id="{13C57A2B-BCA9-489B-96CA-7D00FAA7035C}"/>
                </a:ext>
              </a:extLst>
            </p:cNvPr>
            <p:cNvSpPr/>
            <p:nvPr/>
          </p:nvSpPr>
          <p:spPr>
            <a:xfrm>
              <a:off x="6394582" y="3650233"/>
              <a:ext cx="106038" cy="86032"/>
            </a:xfrm>
            <a:custGeom>
              <a:avLst/>
              <a:gdLst/>
              <a:ahLst/>
              <a:cxnLst/>
              <a:rect l="l" t="t" r="r" b="b"/>
              <a:pathLst>
                <a:path w="3986" h="3234" extrusionOk="0">
                  <a:moveTo>
                    <a:pt x="3886" y="1"/>
                  </a:moveTo>
                  <a:lnTo>
                    <a:pt x="3886" y="201"/>
                  </a:lnTo>
                  <a:cubicBezTo>
                    <a:pt x="3760" y="302"/>
                    <a:pt x="3760" y="527"/>
                    <a:pt x="3660" y="728"/>
                  </a:cubicBezTo>
                  <a:cubicBezTo>
                    <a:pt x="3560" y="928"/>
                    <a:pt x="3359" y="1154"/>
                    <a:pt x="3134" y="1354"/>
                  </a:cubicBezTo>
                  <a:cubicBezTo>
                    <a:pt x="2933" y="1555"/>
                    <a:pt x="2632" y="1780"/>
                    <a:pt x="2407" y="1880"/>
                  </a:cubicBezTo>
                  <a:cubicBezTo>
                    <a:pt x="1881" y="2281"/>
                    <a:pt x="1254" y="2507"/>
                    <a:pt x="853" y="2808"/>
                  </a:cubicBezTo>
                  <a:cubicBezTo>
                    <a:pt x="427" y="3033"/>
                    <a:pt x="126" y="3134"/>
                    <a:pt x="126" y="3134"/>
                  </a:cubicBezTo>
                  <a:lnTo>
                    <a:pt x="1" y="3234"/>
                  </a:lnTo>
                  <a:lnTo>
                    <a:pt x="126" y="3234"/>
                  </a:lnTo>
                  <a:cubicBezTo>
                    <a:pt x="126" y="3234"/>
                    <a:pt x="427" y="3134"/>
                    <a:pt x="953" y="3033"/>
                  </a:cubicBezTo>
                  <a:cubicBezTo>
                    <a:pt x="1379" y="2908"/>
                    <a:pt x="2006" y="2607"/>
                    <a:pt x="2632" y="2281"/>
                  </a:cubicBezTo>
                  <a:cubicBezTo>
                    <a:pt x="2733" y="2181"/>
                    <a:pt x="2933" y="2081"/>
                    <a:pt x="3033" y="1981"/>
                  </a:cubicBezTo>
                  <a:lnTo>
                    <a:pt x="3359" y="1655"/>
                  </a:lnTo>
                  <a:cubicBezTo>
                    <a:pt x="3660" y="1354"/>
                    <a:pt x="3760" y="1154"/>
                    <a:pt x="3886" y="828"/>
                  </a:cubicBezTo>
                  <a:cubicBezTo>
                    <a:pt x="3986" y="627"/>
                    <a:pt x="3986" y="402"/>
                    <a:pt x="3986" y="201"/>
                  </a:cubicBezTo>
                  <a:cubicBezTo>
                    <a:pt x="3986" y="101"/>
                    <a:pt x="3886" y="1"/>
                    <a:pt x="3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7375;p46">
              <a:extLst>
                <a:ext uri="{FF2B5EF4-FFF2-40B4-BE49-F238E27FC236}">
                  <a16:creationId xmlns="" xmlns:a16="http://schemas.microsoft.com/office/drawing/2014/main" id="{55C60446-4AB6-4E8E-9AA3-ADD076575287}"/>
                </a:ext>
              </a:extLst>
            </p:cNvPr>
            <p:cNvSpPr/>
            <p:nvPr/>
          </p:nvSpPr>
          <p:spPr>
            <a:xfrm>
              <a:off x="5969874" y="3772258"/>
              <a:ext cx="100052" cy="497414"/>
            </a:xfrm>
            <a:custGeom>
              <a:avLst/>
              <a:gdLst/>
              <a:ahLst/>
              <a:cxnLst/>
              <a:rect l="l" t="t" r="r" b="b"/>
              <a:pathLst>
                <a:path w="3761" h="18698" extrusionOk="0">
                  <a:moveTo>
                    <a:pt x="3560" y="0"/>
                  </a:moveTo>
                  <a:cubicBezTo>
                    <a:pt x="3560" y="0"/>
                    <a:pt x="3334" y="326"/>
                    <a:pt x="3134" y="727"/>
                  </a:cubicBezTo>
                  <a:cubicBezTo>
                    <a:pt x="2808" y="1253"/>
                    <a:pt x="2407" y="1880"/>
                    <a:pt x="1981" y="2707"/>
                  </a:cubicBezTo>
                  <a:cubicBezTo>
                    <a:pt x="1254" y="4386"/>
                    <a:pt x="302" y="6792"/>
                    <a:pt x="1" y="9299"/>
                  </a:cubicBezTo>
                  <a:lnTo>
                    <a:pt x="1" y="10226"/>
                  </a:lnTo>
                  <a:lnTo>
                    <a:pt x="1" y="11178"/>
                  </a:lnTo>
                  <a:cubicBezTo>
                    <a:pt x="1" y="11479"/>
                    <a:pt x="101" y="11805"/>
                    <a:pt x="101" y="12106"/>
                  </a:cubicBezTo>
                  <a:cubicBezTo>
                    <a:pt x="201" y="12431"/>
                    <a:pt x="201" y="12732"/>
                    <a:pt x="302" y="13058"/>
                  </a:cubicBezTo>
                  <a:cubicBezTo>
                    <a:pt x="427" y="13584"/>
                    <a:pt x="627" y="14111"/>
                    <a:pt x="728" y="14612"/>
                  </a:cubicBezTo>
                  <a:cubicBezTo>
                    <a:pt x="928" y="15138"/>
                    <a:pt x="1154" y="15664"/>
                    <a:pt x="1354" y="16091"/>
                  </a:cubicBezTo>
                  <a:cubicBezTo>
                    <a:pt x="1555" y="16492"/>
                    <a:pt x="1780" y="16817"/>
                    <a:pt x="1981" y="17118"/>
                  </a:cubicBezTo>
                  <a:cubicBezTo>
                    <a:pt x="2181" y="17544"/>
                    <a:pt x="2407" y="17745"/>
                    <a:pt x="2607" y="17970"/>
                  </a:cubicBezTo>
                  <a:cubicBezTo>
                    <a:pt x="2933" y="18371"/>
                    <a:pt x="3134" y="18697"/>
                    <a:pt x="3134" y="18697"/>
                  </a:cubicBezTo>
                  <a:lnTo>
                    <a:pt x="3234" y="18697"/>
                  </a:lnTo>
                  <a:lnTo>
                    <a:pt x="3234" y="18597"/>
                  </a:lnTo>
                  <a:cubicBezTo>
                    <a:pt x="3234" y="18597"/>
                    <a:pt x="3033" y="18271"/>
                    <a:pt x="2708" y="17870"/>
                  </a:cubicBezTo>
                  <a:cubicBezTo>
                    <a:pt x="2607" y="17644"/>
                    <a:pt x="2407" y="17344"/>
                    <a:pt x="2307" y="17018"/>
                  </a:cubicBezTo>
                  <a:cubicBezTo>
                    <a:pt x="2181" y="16918"/>
                    <a:pt x="2081" y="16717"/>
                    <a:pt x="1981" y="16492"/>
                  </a:cubicBezTo>
                  <a:cubicBezTo>
                    <a:pt x="1881" y="16291"/>
                    <a:pt x="1780" y="16091"/>
                    <a:pt x="1680" y="15865"/>
                  </a:cubicBezTo>
                  <a:cubicBezTo>
                    <a:pt x="1254" y="15038"/>
                    <a:pt x="928" y="14111"/>
                    <a:pt x="627" y="12958"/>
                  </a:cubicBezTo>
                  <a:cubicBezTo>
                    <a:pt x="627" y="12632"/>
                    <a:pt x="527" y="12331"/>
                    <a:pt x="527" y="12106"/>
                  </a:cubicBezTo>
                  <a:cubicBezTo>
                    <a:pt x="527" y="11805"/>
                    <a:pt x="427" y="11479"/>
                    <a:pt x="427" y="11178"/>
                  </a:cubicBezTo>
                  <a:lnTo>
                    <a:pt x="427" y="10226"/>
                  </a:lnTo>
                  <a:lnTo>
                    <a:pt x="427" y="9399"/>
                  </a:lnTo>
                  <a:cubicBezTo>
                    <a:pt x="527" y="8146"/>
                    <a:pt x="828" y="6893"/>
                    <a:pt x="1154" y="5840"/>
                  </a:cubicBezTo>
                  <a:cubicBezTo>
                    <a:pt x="1555" y="4712"/>
                    <a:pt x="1881" y="3760"/>
                    <a:pt x="2307" y="2832"/>
                  </a:cubicBezTo>
                  <a:cubicBezTo>
                    <a:pt x="3033" y="1153"/>
                    <a:pt x="3760" y="101"/>
                    <a:pt x="3760" y="101"/>
                  </a:cubicBezTo>
                  <a:cubicBezTo>
                    <a:pt x="3760" y="101"/>
                    <a:pt x="3760" y="0"/>
                    <a:pt x="366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7376;p46">
              <a:extLst>
                <a:ext uri="{FF2B5EF4-FFF2-40B4-BE49-F238E27FC236}">
                  <a16:creationId xmlns="" xmlns:a16="http://schemas.microsoft.com/office/drawing/2014/main" id="{59280B04-3D1A-4C40-839E-0550E3B5AFE9}"/>
                </a:ext>
              </a:extLst>
            </p:cNvPr>
            <p:cNvSpPr/>
            <p:nvPr/>
          </p:nvSpPr>
          <p:spPr>
            <a:xfrm>
              <a:off x="6258564" y="3833604"/>
              <a:ext cx="286057" cy="224711"/>
            </a:xfrm>
            <a:custGeom>
              <a:avLst/>
              <a:gdLst/>
              <a:ahLst/>
              <a:cxnLst/>
              <a:rect l="l" t="t" r="r" b="b"/>
              <a:pathLst>
                <a:path w="10753" h="8447" extrusionOk="0">
                  <a:moveTo>
                    <a:pt x="7319" y="0"/>
                  </a:moveTo>
                  <a:cubicBezTo>
                    <a:pt x="7319" y="0"/>
                    <a:pt x="7219" y="401"/>
                    <a:pt x="6893" y="927"/>
                  </a:cubicBezTo>
                  <a:cubicBezTo>
                    <a:pt x="6592" y="1554"/>
                    <a:pt x="6066" y="2406"/>
                    <a:pt x="5239" y="3233"/>
                  </a:cubicBezTo>
                  <a:cubicBezTo>
                    <a:pt x="5114" y="3434"/>
                    <a:pt x="4813" y="3534"/>
                    <a:pt x="4613" y="3759"/>
                  </a:cubicBezTo>
                  <a:cubicBezTo>
                    <a:pt x="4613" y="3759"/>
                    <a:pt x="4487" y="3860"/>
                    <a:pt x="4387" y="3860"/>
                  </a:cubicBezTo>
                  <a:cubicBezTo>
                    <a:pt x="4387" y="3860"/>
                    <a:pt x="4287" y="3960"/>
                    <a:pt x="4186" y="3960"/>
                  </a:cubicBezTo>
                  <a:cubicBezTo>
                    <a:pt x="4086" y="3960"/>
                    <a:pt x="3986" y="4060"/>
                    <a:pt x="3760" y="4060"/>
                  </a:cubicBezTo>
                  <a:cubicBezTo>
                    <a:pt x="3447" y="4110"/>
                    <a:pt x="3134" y="4110"/>
                    <a:pt x="2795" y="4110"/>
                  </a:cubicBezTo>
                  <a:cubicBezTo>
                    <a:pt x="2457" y="4110"/>
                    <a:pt x="2094" y="4110"/>
                    <a:pt x="1680" y="4160"/>
                  </a:cubicBezTo>
                  <a:cubicBezTo>
                    <a:pt x="1354" y="4160"/>
                    <a:pt x="953" y="4286"/>
                    <a:pt x="628" y="4587"/>
                  </a:cubicBezTo>
                  <a:cubicBezTo>
                    <a:pt x="327" y="4912"/>
                    <a:pt x="101" y="5313"/>
                    <a:pt x="1" y="5739"/>
                  </a:cubicBezTo>
                  <a:cubicBezTo>
                    <a:pt x="1" y="6165"/>
                    <a:pt x="227" y="6566"/>
                    <a:pt x="427" y="6892"/>
                  </a:cubicBezTo>
                  <a:cubicBezTo>
                    <a:pt x="628" y="7293"/>
                    <a:pt x="953" y="7519"/>
                    <a:pt x="1354" y="7719"/>
                  </a:cubicBezTo>
                  <a:cubicBezTo>
                    <a:pt x="1981" y="8145"/>
                    <a:pt x="2833" y="8346"/>
                    <a:pt x="3560" y="8446"/>
                  </a:cubicBezTo>
                  <a:cubicBezTo>
                    <a:pt x="4387" y="8446"/>
                    <a:pt x="5114" y="8346"/>
                    <a:pt x="5866" y="8246"/>
                  </a:cubicBezTo>
                  <a:cubicBezTo>
                    <a:pt x="6267" y="8145"/>
                    <a:pt x="6592" y="8045"/>
                    <a:pt x="6893" y="7820"/>
                  </a:cubicBezTo>
                  <a:cubicBezTo>
                    <a:pt x="7219" y="7719"/>
                    <a:pt x="7520" y="7519"/>
                    <a:pt x="7846" y="7293"/>
                  </a:cubicBezTo>
                  <a:cubicBezTo>
                    <a:pt x="8372" y="6892"/>
                    <a:pt x="8773" y="6466"/>
                    <a:pt x="9199" y="5940"/>
                  </a:cubicBezTo>
                  <a:cubicBezTo>
                    <a:pt x="9926" y="5013"/>
                    <a:pt x="10252" y="4060"/>
                    <a:pt x="10452" y="3434"/>
                  </a:cubicBezTo>
                  <a:cubicBezTo>
                    <a:pt x="10653" y="2807"/>
                    <a:pt x="10753" y="2406"/>
                    <a:pt x="10753" y="2406"/>
                  </a:cubicBezTo>
                  <a:lnTo>
                    <a:pt x="10653" y="2281"/>
                  </a:lnTo>
                  <a:lnTo>
                    <a:pt x="10552" y="2406"/>
                  </a:lnTo>
                  <a:cubicBezTo>
                    <a:pt x="10552" y="2406"/>
                    <a:pt x="10452" y="2807"/>
                    <a:pt x="10252" y="3434"/>
                  </a:cubicBezTo>
                  <a:cubicBezTo>
                    <a:pt x="10026" y="4060"/>
                    <a:pt x="9625" y="4912"/>
                    <a:pt x="8873" y="5739"/>
                  </a:cubicBezTo>
                  <a:cubicBezTo>
                    <a:pt x="8572" y="6266"/>
                    <a:pt x="8146" y="6667"/>
                    <a:pt x="7620" y="6993"/>
                  </a:cubicBezTo>
                  <a:cubicBezTo>
                    <a:pt x="7119" y="7419"/>
                    <a:pt x="6492" y="7719"/>
                    <a:pt x="5740" y="7820"/>
                  </a:cubicBezTo>
                  <a:cubicBezTo>
                    <a:pt x="5114" y="8045"/>
                    <a:pt x="4387" y="8045"/>
                    <a:pt x="3660" y="8045"/>
                  </a:cubicBezTo>
                  <a:cubicBezTo>
                    <a:pt x="2933" y="7920"/>
                    <a:pt x="2207" y="7719"/>
                    <a:pt x="1580" y="7419"/>
                  </a:cubicBezTo>
                  <a:cubicBezTo>
                    <a:pt x="1254" y="7193"/>
                    <a:pt x="953" y="6993"/>
                    <a:pt x="728" y="6667"/>
                  </a:cubicBezTo>
                  <a:cubicBezTo>
                    <a:pt x="527" y="6366"/>
                    <a:pt x="427" y="6040"/>
                    <a:pt x="427" y="5739"/>
                  </a:cubicBezTo>
                  <a:cubicBezTo>
                    <a:pt x="427" y="5414"/>
                    <a:pt x="628" y="5113"/>
                    <a:pt x="853" y="4912"/>
                  </a:cubicBezTo>
                  <a:cubicBezTo>
                    <a:pt x="1054" y="4687"/>
                    <a:pt x="1480" y="4587"/>
                    <a:pt x="1780" y="4587"/>
                  </a:cubicBezTo>
                  <a:cubicBezTo>
                    <a:pt x="2407" y="4486"/>
                    <a:pt x="3134" y="4587"/>
                    <a:pt x="3861" y="4386"/>
                  </a:cubicBezTo>
                  <a:cubicBezTo>
                    <a:pt x="4613" y="4286"/>
                    <a:pt x="5114" y="3860"/>
                    <a:pt x="5540" y="3434"/>
                  </a:cubicBezTo>
                  <a:cubicBezTo>
                    <a:pt x="5866" y="3033"/>
                    <a:pt x="6166" y="2506"/>
                    <a:pt x="6492" y="2080"/>
                  </a:cubicBezTo>
                  <a:cubicBezTo>
                    <a:pt x="6693" y="1779"/>
                    <a:pt x="6893" y="1353"/>
                    <a:pt x="7119" y="1028"/>
                  </a:cubicBezTo>
                  <a:cubicBezTo>
                    <a:pt x="7319" y="401"/>
                    <a:pt x="7520" y="100"/>
                    <a:pt x="7520" y="100"/>
                  </a:cubicBezTo>
                  <a:cubicBezTo>
                    <a:pt x="7520" y="0"/>
                    <a:pt x="7520" y="0"/>
                    <a:pt x="742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7377;p46">
              <a:extLst>
                <a:ext uri="{FF2B5EF4-FFF2-40B4-BE49-F238E27FC236}">
                  <a16:creationId xmlns="" xmlns:a16="http://schemas.microsoft.com/office/drawing/2014/main" id="{0013567B-543F-4FAF-B2A2-3973E7A5B065}"/>
                </a:ext>
              </a:extLst>
            </p:cNvPr>
            <p:cNvSpPr/>
            <p:nvPr/>
          </p:nvSpPr>
          <p:spPr>
            <a:xfrm>
              <a:off x="6191898" y="3474896"/>
              <a:ext cx="39372" cy="36020"/>
            </a:xfrm>
            <a:custGeom>
              <a:avLst/>
              <a:gdLst/>
              <a:ahLst/>
              <a:cxnLst/>
              <a:rect l="l" t="t" r="r" b="b"/>
              <a:pathLst>
                <a:path w="1480" h="1354" extrusionOk="0">
                  <a:moveTo>
                    <a:pt x="853" y="0"/>
                  </a:moveTo>
                  <a:cubicBezTo>
                    <a:pt x="427" y="0"/>
                    <a:pt x="101" y="326"/>
                    <a:pt x="101" y="627"/>
                  </a:cubicBezTo>
                  <a:cubicBezTo>
                    <a:pt x="1" y="1053"/>
                    <a:pt x="327" y="1354"/>
                    <a:pt x="728" y="1354"/>
                  </a:cubicBezTo>
                  <a:cubicBezTo>
                    <a:pt x="1053" y="1354"/>
                    <a:pt x="1354" y="1153"/>
                    <a:pt x="1479" y="727"/>
                  </a:cubicBezTo>
                  <a:cubicBezTo>
                    <a:pt x="1479" y="426"/>
                    <a:pt x="1154" y="100"/>
                    <a:pt x="853"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7378;p46">
              <a:extLst>
                <a:ext uri="{FF2B5EF4-FFF2-40B4-BE49-F238E27FC236}">
                  <a16:creationId xmlns="" xmlns:a16="http://schemas.microsoft.com/office/drawing/2014/main" id="{AD2D938F-BAB7-4CAA-B08A-9106A7DED8BC}"/>
                </a:ext>
              </a:extLst>
            </p:cNvPr>
            <p:cNvSpPr/>
            <p:nvPr/>
          </p:nvSpPr>
          <p:spPr>
            <a:xfrm>
              <a:off x="6381254" y="3491549"/>
              <a:ext cx="36020" cy="36046"/>
            </a:xfrm>
            <a:custGeom>
              <a:avLst/>
              <a:gdLst/>
              <a:ahLst/>
              <a:cxnLst/>
              <a:rect l="l" t="t" r="r" b="b"/>
              <a:pathLst>
                <a:path w="1354" h="1355" extrusionOk="0">
                  <a:moveTo>
                    <a:pt x="727" y="1"/>
                  </a:moveTo>
                  <a:cubicBezTo>
                    <a:pt x="402" y="1"/>
                    <a:pt x="1" y="327"/>
                    <a:pt x="1" y="627"/>
                  </a:cubicBezTo>
                  <a:cubicBezTo>
                    <a:pt x="1" y="1053"/>
                    <a:pt x="201" y="1354"/>
                    <a:pt x="627" y="1354"/>
                  </a:cubicBezTo>
                  <a:cubicBezTo>
                    <a:pt x="1028" y="1354"/>
                    <a:pt x="1354" y="1154"/>
                    <a:pt x="1354" y="728"/>
                  </a:cubicBezTo>
                  <a:cubicBezTo>
                    <a:pt x="1354" y="427"/>
                    <a:pt x="1128" y="101"/>
                    <a:pt x="727"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7379;p46">
              <a:extLst>
                <a:ext uri="{FF2B5EF4-FFF2-40B4-BE49-F238E27FC236}">
                  <a16:creationId xmlns="" xmlns:a16="http://schemas.microsoft.com/office/drawing/2014/main" id="{D98550B9-066B-42CF-8388-3D2C3A51FDA8}"/>
                </a:ext>
              </a:extLst>
            </p:cNvPr>
            <p:cNvSpPr/>
            <p:nvPr/>
          </p:nvSpPr>
          <p:spPr>
            <a:xfrm>
              <a:off x="6291923" y="3527569"/>
              <a:ext cx="14020" cy="47352"/>
            </a:xfrm>
            <a:custGeom>
              <a:avLst/>
              <a:gdLst/>
              <a:ahLst/>
              <a:cxnLst/>
              <a:rect l="l" t="t" r="r" b="b"/>
              <a:pathLst>
                <a:path w="527" h="1780" extrusionOk="0">
                  <a:moveTo>
                    <a:pt x="326" y="0"/>
                  </a:moveTo>
                  <a:cubicBezTo>
                    <a:pt x="226" y="0"/>
                    <a:pt x="100" y="126"/>
                    <a:pt x="100" y="226"/>
                  </a:cubicBezTo>
                  <a:lnTo>
                    <a:pt x="0" y="1579"/>
                  </a:lnTo>
                  <a:cubicBezTo>
                    <a:pt x="0" y="1679"/>
                    <a:pt x="100" y="1780"/>
                    <a:pt x="226" y="1780"/>
                  </a:cubicBezTo>
                  <a:cubicBezTo>
                    <a:pt x="326" y="1780"/>
                    <a:pt x="426" y="1679"/>
                    <a:pt x="426" y="1579"/>
                  </a:cubicBezTo>
                  <a:lnTo>
                    <a:pt x="526" y="226"/>
                  </a:lnTo>
                  <a:cubicBezTo>
                    <a:pt x="526" y="126"/>
                    <a:pt x="426" y="0"/>
                    <a:pt x="326" y="0"/>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7380;p46">
              <a:extLst>
                <a:ext uri="{FF2B5EF4-FFF2-40B4-BE49-F238E27FC236}">
                  <a16:creationId xmlns="" xmlns:a16="http://schemas.microsoft.com/office/drawing/2014/main" id="{3FB988DD-2181-4A93-B0BD-458C43A3BF49}"/>
                </a:ext>
              </a:extLst>
            </p:cNvPr>
            <p:cNvSpPr/>
            <p:nvPr/>
          </p:nvSpPr>
          <p:spPr>
            <a:xfrm>
              <a:off x="6269923" y="3569574"/>
              <a:ext cx="52673" cy="31790"/>
            </a:xfrm>
            <a:custGeom>
              <a:avLst/>
              <a:gdLst/>
              <a:ahLst/>
              <a:cxnLst/>
              <a:rect l="l" t="t" r="r" b="b"/>
              <a:pathLst>
                <a:path w="1980" h="1195" extrusionOk="0">
                  <a:moveTo>
                    <a:pt x="201" y="0"/>
                  </a:moveTo>
                  <a:cubicBezTo>
                    <a:pt x="201" y="0"/>
                    <a:pt x="0" y="927"/>
                    <a:pt x="100" y="1053"/>
                  </a:cubicBezTo>
                  <a:cubicBezTo>
                    <a:pt x="201" y="1103"/>
                    <a:pt x="382" y="1128"/>
                    <a:pt x="551" y="1128"/>
                  </a:cubicBezTo>
                  <a:cubicBezTo>
                    <a:pt x="721" y="1128"/>
                    <a:pt x="877" y="1103"/>
                    <a:pt x="927" y="1053"/>
                  </a:cubicBezTo>
                  <a:cubicBezTo>
                    <a:pt x="927" y="942"/>
                    <a:pt x="1025" y="364"/>
                    <a:pt x="1048" y="229"/>
                  </a:cubicBezTo>
                  <a:lnTo>
                    <a:pt x="1048" y="229"/>
                  </a:lnTo>
                  <a:cubicBezTo>
                    <a:pt x="1049" y="229"/>
                    <a:pt x="1051" y="229"/>
                    <a:pt x="1053" y="230"/>
                  </a:cubicBezTo>
                  <a:lnTo>
                    <a:pt x="1053" y="230"/>
                  </a:lnTo>
                  <a:lnTo>
                    <a:pt x="1053" y="201"/>
                  </a:lnTo>
                  <a:cubicBezTo>
                    <a:pt x="1053" y="201"/>
                    <a:pt x="1051" y="211"/>
                    <a:pt x="1048" y="229"/>
                  </a:cubicBezTo>
                  <a:lnTo>
                    <a:pt x="1048" y="229"/>
                  </a:lnTo>
                  <a:cubicBezTo>
                    <a:pt x="584" y="155"/>
                    <a:pt x="201" y="0"/>
                    <a:pt x="201" y="0"/>
                  </a:cubicBezTo>
                  <a:close/>
                  <a:moveTo>
                    <a:pt x="1980" y="201"/>
                  </a:moveTo>
                  <a:lnTo>
                    <a:pt x="1980" y="201"/>
                  </a:lnTo>
                  <a:cubicBezTo>
                    <a:pt x="1828" y="248"/>
                    <a:pt x="1661" y="267"/>
                    <a:pt x="1493" y="267"/>
                  </a:cubicBezTo>
                  <a:cubicBezTo>
                    <a:pt x="1345" y="267"/>
                    <a:pt x="1195" y="252"/>
                    <a:pt x="1053" y="230"/>
                  </a:cubicBezTo>
                  <a:lnTo>
                    <a:pt x="1053" y="230"/>
                  </a:lnTo>
                  <a:lnTo>
                    <a:pt x="1053" y="1053"/>
                  </a:lnTo>
                  <a:cubicBezTo>
                    <a:pt x="1053" y="1124"/>
                    <a:pt x="1366" y="1195"/>
                    <a:pt x="1585" y="1195"/>
                  </a:cubicBezTo>
                  <a:cubicBezTo>
                    <a:pt x="1676" y="1195"/>
                    <a:pt x="1750" y="1182"/>
                    <a:pt x="1780" y="1153"/>
                  </a:cubicBezTo>
                  <a:cubicBezTo>
                    <a:pt x="1980" y="1053"/>
                    <a:pt x="1980" y="201"/>
                    <a:pt x="1980" y="2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7381;p46">
              <a:extLst>
                <a:ext uri="{FF2B5EF4-FFF2-40B4-BE49-F238E27FC236}">
                  <a16:creationId xmlns="" xmlns:a16="http://schemas.microsoft.com/office/drawing/2014/main" id="{F6AAB3A4-0946-4734-A24C-DAA44BCCB216}"/>
                </a:ext>
              </a:extLst>
            </p:cNvPr>
            <p:cNvSpPr/>
            <p:nvPr/>
          </p:nvSpPr>
          <p:spPr>
            <a:xfrm>
              <a:off x="6119885" y="3522222"/>
              <a:ext cx="105373" cy="102952"/>
            </a:xfrm>
            <a:custGeom>
              <a:avLst/>
              <a:gdLst/>
              <a:ahLst/>
              <a:cxnLst/>
              <a:rect l="l" t="t" r="r" b="b"/>
              <a:pathLst>
                <a:path w="3961" h="3870" extrusionOk="0">
                  <a:moveTo>
                    <a:pt x="2181" y="1"/>
                  </a:moveTo>
                  <a:cubicBezTo>
                    <a:pt x="1054" y="1"/>
                    <a:pt x="101" y="728"/>
                    <a:pt x="1" y="1780"/>
                  </a:cubicBezTo>
                  <a:cubicBezTo>
                    <a:pt x="1" y="2833"/>
                    <a:pt x="728" y="3760"/>
                    <a:pt x="1780" y="3860"/>
                  </a:cubicBezTo>
                  <a:cubicBezTo>
                    <a:pt x="1844" y="3867"/>
                    <a:pt x="1907" y="3870"/>
                    <a:pt x="1970" y="3870"/>
                  </a:cubicBezTo>
                  <a:cubicBezTo>
                    <a:pt x="2922" y="3870"/>
                    <a:pt x="3767" y="3170"/>
                    <a:pt x="3861" y="2206"/>
                  </a:cubicBezTo>
                  <a:cubicBezTo>
                    <a:pt x="3961" y="1053"/>
                    <a:pt x="3234" y="101"/>
                    <a:pt x="2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7382;p46">
              <a:extLst>
                <a:ext uri="{FF2B5EF4-FFF2-40B4-BE49-F238E27FC236}">
                  <a16:creationId xmlns="" xmlns:a16="http://schemas.microsoft.com/office/drawing/2014/main" id="{E5666A9A-4096-4934-8E25-6831F69DCCEB}"/>
                </a:ext>
              </a:extLst>
            </p:cNvPr>
            <p:cNvSpPr/>
            <p:nvPr/>
          </p:nvSpPr>
          <p:spPr>
            <a:xfrm>
              <a:off x="6381254" y="3547202"/>
              <a:ext cx="108033" cy="103271"/>
            </a:xfrm>
            <a:custGeom>
              <a:avLst/>
              <a:gdLst/>
              <a:ahLst/>
              <a:cxnLst/>
              <a:rect l="l" t="t" r="r" b="b"/>
              <a:pathLst>
                <a:path w="4061" h="3882" extrusionOk="0">
                  <a:moveTo>
                    <a:pt x="1953" y="0"/>
                  </a:moveTo>
                  <a:cubicBezTo>
                    <a:pt x="997" y="0"/>
                    <a:pt x="194" y="723"/>
                    <a:pt x="101" y="1768"/>
                  </a:cubicBezTo>
                  <a:cubicBezTo>
                    <a:pt x="1" y="2821"/>
                    <a:pt x="828" y="3774"/>
                    <a:pt x="1880" y="3874"/>
                  </a:cubicBezTo>
                  <a:cubicBezTo>
                    <a:pt x="1937" y="3879"/>
                    <a:pt x="1993" y="3882"/>
                    <a:pt x="2050" y="3882"/>
                  </a:cubicBezTo>
                  <a:cubicBezTo>
                    <a:pt x="3010" y="3882"/>
                    <a:pt x="3866" y="3089"/>
                    <a:pt x="3960" y="2094"/>
                  </a:cubicBezTo>
                  <a:cubicBezTo>
                    <a:pt x="4061" y="1042"/>
                    <a:pt x="3234" y="114"/>
                    <a:pt x="2181" y="14"/>
                  </a:cubicBezTo>
                  <a:cubicBezTo>
                    <a:pt x="2104" y="5"/>
                    <a:pt x="2028"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7383;p46">
              <a:extLst>
                <a:ext uri="{FF2B5EF4-FFF2-40B4-BE49-F238E27FC236}">
                  <a16:creationId xmlns="" xmlns:a16="http://schemas.microsoft.com/office/drawing/2014/main" id="{5D1BAE85-E013-4822-9418-F37355C2CB30}"/>
                </a:ext>
              </a:extLst>
            </p:cNvPr>
            <p:cNvSpPr/>
            <p:nvPr/>
          </p:nvSpPr>
          <p:spPr>
            <a:xfrm>
              <a:off x="6233903" y="3530894"/>
              <a:ext cx="138705" cy="50039"/>
            </a:xfrm>
            <a:custGeom>
              <a:avLst/>
              <a:gdLst/>
              <a:ahLst/>
              <a:cxnLst/>
              <a:rect l="l" t="t" r="r" b="b"/>
              <a:pathLst>
                <a:path w="5214" h="1881" extrusionOk="0">
                  <a:moveTo>
                    <a:pt x="101" y="1"/>
                  </a:moveTo>
                  <a:lnTo>
                    <a:pt x="1" y="101"/>
                  </a:lnTo>
                  <a:cubicBezTo>
                    <a:pt x="1" y="101"/>
                    <a:pt x="1" y="201"/>
                    <a:pt x="101" y="402"/>
                  </a:cubicBezTo>
                  <a:cubicBezTo>
                    <a:pt x="201" y="502"/>
                    <a:pt x="301" y="828"/>
                    <a:pt x="527" y="1028"/>
                  </a:cubicBezTo>
                  <a:cubicBezTo>
                    <a:pt x="727" y="1254"/>
                    <a:pt x="1028" y="1454"/>
                    <a:pt x="1354" y="1554"/>
                  </a:cubicBezTo>
                  <a:cubicBezTo>
                    <a:pt x="1555" y="1655"/>
                    <a:pt x="1780" y="1755"/>
                    <a:pt x="1880" y="1755"/>
                  </a:cubicBezTo>
                  <a:cubicBezTo>
                    <a:pt x="1981" y="1755"/>
                    <a:pt x="2081" y="1755"/>
                    <a:pt x="2181" y="1880"/>
                  </a:cubicBezTo>
                  <a:lnTo>
                    <a:pt x="3134" y="1880"/>
                  </a:lnTo>
                  <a:cubicBezTo>
                    <a:pt x="3234" y="1880"/>
                    <a:pt x="3334" y="1755"/>
                    <a:pt x="3434" y="1755"/>
                  </a:cubicBezTo>
                  <a:cubicBezTo>
                    <a:pt x="3535" y="1755"/>
                    <a:pt x="3535" y="1755"/>
                    <a:pt x="3660" y="1655"/>
                  </a:cubicBezTo>
                  <a:cubicBezTo>
                    <a:pt x="4061" y="1554"/>
                    <a:pt x="4387" y="1454"/>
                    <a:pt x="4587" y="1254"/>
                  </a:cubicBezTo>
                  <a:cubicBezTo>
                    <a:pt x="5113" y="828"/>
                    <a:pt x="5214" y="402"/>
                    <a:pt x="5214" y="402"/>
                  </a:cubicBezTo>
                  <a:lnTo>
                    <a:pt x="5113" y="301"/>
                  </a:lnTo>
                  <a:lnTo>
                    <a:pt x="5013" y="301"/>
                  </a:lnTo>
                  <a:cubicBezTo>
                    <a:pt x="5013" y="301"/>
                    <a:pt x="5013" y="402"/>
                    <a:pt x="4913" y="502"/>
                  </a:cubicBezTo>
                  <a:cubicBezTo>
                    <a:pt x="4788" y="627"/>
                    <a:pt x="4587" y="828"/>
                    <a:pt x="4387" y="928"/>
                  </a:cubicBezTo>
                  <a:cubicBezTo>
                    <a:pt x="4161" y="1128"/>
                    <a:pt x="3860" y="1254"/>
                    <a:pt x="3535" y="1354"/>
                  </a:cubicBezTo>
                  <a:cubicBezTo>
                    <a:pt x="3434" y="1354"/>
                    <a:pt x="3234" y="1454"/>
                    <a:pt x="3033" y="1454"/>
                  </a:cubicBezTo>
                  <a:lnTo>
                    <a:pt x="2281" y="1454"/>
                  </a:lnTo>
                  <a:cubicBezTo>
                    <a:pt x="2181" y="1354"/>
                    <a:pt x="2081" y="1354"/>
                    <a:pt x="1981" y="1354"/>
                  </a:cubicBezTo>
                  <a:cubicBezTo>
                    <a:pt x="1880" y="1354"/>
                    <a:pt x="1655" y="1254"/>
                    <a:pt x="1454" y="1254"/>
                  </a:cubicBezTo>
                  <a:cubicBezTo>
                    <a:pt x="1354" y="1128"/>
                    <a:pt x="1154" y="1128"/>
                    <a:pt x="1028" y="1028"/>
                  </a:cubicBezTo>
                  <a:cubicBezTo>
                    <a:pt x="928" y="928"/>
                    <a:pt x="828" y="828"/>
                    <a:pt x="727" y="828"/>
                  </a:cubicBezTo>
                  <a:cubicBezTo>
                    <a:pt x="527" y="627"/>
                    <a:pt x="402" y="402"/>
                    <a:pt x="301" y="301"/>
                  </a:cubicBezTo>
                  <a:cubicBezTo>
                    <a:pt x="201" y="201"/>
                    <a:pt x="201" y="101"/>
                    <a:pt x="201" y="101"/>
                  </a:cubicBezTo>
                  <a:cubicBezTo>
                    <a:pt x="101" y="101"/>
                    <a:pt x="101" y="1"/>
                    <a:pt x="101" y="1"/>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7384;p46">
              <a:extLst>
                <a:ext uri="{FF2B5EF4-FFF2-40B4-BE49-F238E27FC236}">
                  <a16:creationId xmlns="" xmlns:a16="http://schemas.microsoft.com/office/drawing/2014/main" id="{C8E2C567-9E49-479C-B7B0-AF5479909EDB}"/>
                </a:ext>
              </a:extLst>
            </p:cNvPr>
            <p:cNvSpPr/>
            <p:nvPr/>
          </p:nvSpPr>
          <p:spPr>
            <a:xfrm>
              <a:off x="6267236" y="3497349"/>
              <a:ext cx="66586" cy="41766"/>
            </a:xfrm>
            <a:custGeom>
              <a:avLst/>
              <a:gdLst/>
              <a:ahLst/>
              <a:cxnLst/>
              <a:rect l="l" t="t" r="r" b="b"/>
              <a:pathLst>
                <a:path w="2503" h="1570" extrusionOk="0">
                  <a:moveTo>
                    <a:pt x="1032" y="0"/>
                  </a:moveTo>
                  <a:cubicBezTo>
                    <a:pt x="705" y="0"/>
                    <a:pt x="418" y="56"/>
                    <a:pt x="302" y="209"/>
                  </a:cubicBezTo>
                  <a:cubicBezTo>
                    <a:pt x="1" y="510"/>
                    <a:pt x="627" y="1562"/>
                    <a:pt x="1154" y="1562"/>
                  </a:cubicBezTo>
                  <a:cubicBezTo>
                    <a:pt x="1187" y="1567"/>
                    <a:pt x="1221" y="1569"/>
                    <a:pt x="1254" y="1569"/>
                  </a:cubicBezTo>
                  <a:cubicBezTo>
                    <a:pt x="1937" y="1569"/>
                    <a:pt x="2502" y="620"/>
                    <a:pt x="2407" y="309"/>
                  </a:cubicBezTo>
                  <a:cubicBezTo>
                    <a:pt x="2326" y="180"/>
                    <a:pt x="1616" y="0"/>
                    <a:pt x="1032"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7385;p46">
              <a:extLst>
                <a:ext uri="{FF2B5EF4-FFF2-40B4-BE49-F238E27FC236}">
                  <a16:creationId xmlns="" xmlns:a16="http://schemas.microsoft.com/office/drawing/2014/main" id="{4165F539-4489-4F1A-91B4-6F3D572DD935}"/>
                </a:ext>
              </a:extLst>
            </p:cNvPr>
            <p:cNvSpPr/>
            <p:nvPr/>
          </p:nvSpPr>
          <p:spPr>
            <a:xfrm>
              <a:off x="5889216" y="2358125"/>
              <a:ext cx="283370" cy="1198177"/>
            </a:xfrm>
            <a:custGeom>
              <a:avLst/>
              <a:gdLst/>
              <a:ahLst/>
              <a:cxnLst/>
              <a:rect l="l" t="t" r="r" b="b"/>
              <a:pathLst>
                <a:path w="10652" h="45040" extrusionOk="0">
                  <a:moveTo>
                    <a:pt x="10451" y="0"/>
                  </a:moveTo>
                  <a:cubicBezTo>
                    <a:pt x="10226" y="0"/>
                    <a:pt x="10126" y="100"/>
                    <a:pt x="10126" y="226"/>
                  </a:cubicBezTo>
                  <a:cubicBezTo>
                    <a:pt x="10126" y="226"/>
                    <a:pt x="9925" y="952"/>
                    <a:pt x="9599" y="2105"/>
                  </a:cubicBezTo>
                  <a:cubicBezTo>
                    <a:pt x="9399" y="3358"/>
                    <a:pt x="8973" y="5113"/>
                    <a:pt x="8471" y="7118"/>
                  </a:cubicBezTo>
                  <a:cubicBezTo>
                    <a:pt x="8045" y="9198"/>
                    <a:pt x="7419" y="11704"/>
                    <a:pt x="6892" y="14211"/>
                  </a:cubicBezTo>
                  <a:cubicBezTo>
                    <a:pt x="6592" y="15564"/>
                    <a:pt x="6266" y="16917"/>
                    <a:pt x="5965" y="18271"/>
                  </a:cubicBezTo>
                  <a:cubicBezTo>
                    <a:pt x="5639" y="19649"/>
                    <a:pt x="5339" y="21003"/>
                    <a:pt x="5013" y="22356"/>
                  </a:cubicBezTo>
                  <a:cubicBezTo>
                    <a:pt x="4712" y="23810"/>
                    <a:pt x="4486" y="25163"/>
                    <a:pt x="4186" y="26542"/>
                  </a:cubicBezTo>
                  <a:cubicBezTo>
                    <a:pt x="3860" y="27895"/>
                    <a:pt x="3559" y="29248"/>
                    <a:pt x="3233" y="30501"/>
                  </a:cubicBezTo>
                  <a:cubicBezTo>
                    <a:pt x="2933" y="31855"/>
                    <a:pt x="2607" y="33108"/>
                    <a:pt x="2406" y="34261"/>
                  </a:cubicBezTo>
                  <a:cubicBezTo>
                    <a:pt x="2080" y="35514"/>
                    <a:pt x="1880" y="36567"/>
                    <a:pt x="1579" y="37594"/>
                  </a:cubicBezTo>
                  <a:cubicBezTo>
                    <a:pt x="627" y="41780"/>
                    <a:pt x="0" y="44587"/>
                    <a:pt x="0" y="44587"/>
                  </a:cubicBezTo>
                  <a:cubicBezTo>
                    <a:pt x="0" y="44812"/>
                    <a:pt x="100" y="45013"/>
                    <a:pt x="326" y="45013"/>
                  </a:cubicBezTo>
                  <a:cubicBezTo>
                    <a:pt x="381" y="45031"/>
                    <a:pt x="433" y="45040"/>
                    <a:pt x="481" y="45040"/>
                  </a:cubicBezTo>
                  <a:cubicBezTo>
                    <a:pt x="694" y="45040"/>
                    <a:pt x="827" y="44876"/>
                    <a:pt x="827" y="44712"/>
                  </a:cubicBezTo>
                  <a:cubicBezTo>
                    <a:pt x="827" y="44712"/>
                    <a:pt x="1454" y="41980"/>
                    <a:pt x="2406" y="37820"/>
                  </a:cubicBezTo>
                  <a:cubicBezTo>
                    <a:pt x="2607" y="36767"/>
                    <a:pt x="2832" y="35614"/>
                    <a:pt x="3133" y="34461"/>
                  </a:cubicBezTo>
                  <a:cubicBezTo>
                    <a:pt x="3334" y="33208"/>
                    <a:pt x="3659" y="31955"/>
                    <a:pt x="3960" y="30702"/>
                  </a:cubicBezTo>
                  <a:cubicBezTo>
                    <a:pt x="4186" y="29349"/>
                    <a:pt x="4486" y="27995"/>
                    <a:pt x="4812" y="26642"/>
                  </a:cubicBezTo>
                  <a:cubicBezTo>
                    <a:pt x="5113" y="25288"/>
                    <a:pt x="5439" y="23910"/>
                    <a:pt x="5740" y="22557"/>
                  </a:cubicBezTo>
                  <a:cubicBezTo>
                    <a:pt x="6065" y="21203"/>
                    <a:pt x="6366" y="19750"/>
                    <a:pt x="6692" y="18396"/>
                  </a:cubicBezTo>
                  <a:cubicBezTo>
                    <a:pt x="6993" y="17018"/>
                    <a:pt x="7319" y="15664"/>
                    <a:pt x="7519" y="14411"/>
                  </a:cubicBezTo>
                  <a:cubicBezTo>
                    <a:pt x="8146" y="11805"/>
                    <a:pt x="8672" y="9399"/>
                    <a:pt x="9098" y="7318"/>
                  </a:cubicBezTo>
                  <a:cubicBezTo>
                    <a:pt x="9599" y="5238"/>
                    <a:pt x="9925" y="3459"/>
                    <a:pt x="10226" y="2306"/>
                  </a:cubicBezTo>
                  <a:cubicBezTo>
                    <a:pt x="10451" y="1053"/>
                    <a:pt x="10552" y="326"/>
                    <a:pt x="10552" y="326"/>
                  </a:cubicBezTo>
                  <a:cubicBezTo>
                    <a:pt x="10652" y="226"/>
                    <a:pt x="10552" y="100"/>
                    <a:pt x="10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7386;p46">
              <a:extLst>
                <a:ext uri="{FF2B5EF4-FFF2-40B4-BE49-F238E27FC236}">
                  <a16:creationId xmlns="" xmlns:a16="http://schemas.microsoft.com/office/drawing/2014/main" id="{43068A3B-756B-4591-B217-EE49D5EC3069}"/>
                </a:ext>
              </a:extLst>
            </p:cNvPr>
            <p:cNvSpPr/>
            <p:nvPr/>
          </p:nvSpPr>
          <p:spPr>
            <a:xfrm>
              <a:off x="5872536" y="3464521"/>
              <a:ext cx="111385" cy="133624"/>
            </a:xfrm>
            <a:custGeom>
              <a:avLst/>
              <a:gdLst/>
              <a:ahLst/>
              <a:cxnLst/>
              <a:rect l="l" t="t" r="r" b="b"/>
              <a:pathLst>
                <a:path w="4187" h="5023" extrusionOk="0">
                  <a:moveTo>
                    <a:pt x="1658" y="0"/>
                  </a:moveTo>
                  <a:cubicBezTo>
                    <a:pt x="1287" y="0"/>
                    <a:pt x="1053" y="190"/>
                    <a:pt x="1053" y="190"/>
                  </a:cubicBezTo>
                  <a:cubicBezTo>
                    <a:pt x="1053" y="190"/>
                    <a:pt x="1" y="3122"/>
                    <a:pt x="427" y="4049"/>
                  </a:cubicBezTo>
                  <a:cubicBezTo>
                    <a:pt x="740" y="4615"/>
                    <a:pt x="1566" y="5022"/>
                    <a:pt x="2337" y="5022"/>
                  </a:cubicBezTo>
                  <a:cubicBezTo>
                    <a:pt x="2864" y="5022"/>
                    <a:pt x="3365" y="4833"/>
                    <a:pt x="3660" y="4375"/>
                  </a:cubicBezTo>
                  <a:cubicBezTo>
                    <a:pt x="4086" y="3749"/>
                    <a:pt x="4186" y="2897"/>
                    <a:pt x="4086" y="2370"/>
                  </a:cubicBezTo>
                  <a:cubicBezTo>
                    <a:pt x="4002" y="2103"/>
                    <a:pt x="3752" y="1969"/>
                    <a:pt x="3497" y="1969"/>
                  </a:cubicBezTo>
                  <a:cubicBezTo>
                    <a:pt x="3370" y="1969"/>
                    <a:pt x="3242" y="2003"/>
                    <a:pt x="3133" y="2069"/>
                  </a:cubicBezTo>
                  <a:cubicBezTo>
                    <a:pt x="2964" y="2154"/>
                    <a:pt x="2938" y="3583"/>
                    <a:pt x="2297" y="3583"/>
                  </a:cubicBezTo>
                  <a:cubicBezTo>
                    <a:pt x="2180" y="3583"/>
                    <a:pt x="2043" y="3535"/>
                    <a:pt x="1880" y="3423"/>
                  </a:cubicBezTo>
                  <a:cubicBezTo>
                    <a:pt x="1580" y="3222"/>
                    <a:pt x="2407" y="390"/>
                    <a:pt x="2306" y="190"/>
                  </a:cubicBezTo>
                  <a:cubicBezTo>
                    <a:pt x="2064" y="48"/>
                    <a:pt x="1844" y="0"/>
                    <a:pt x="16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7387;p46">
              <a:extLst>
                <a:ext uri="{FF2B5EF4-FFF2-40B4-BE49-F238E27FC236}">
                  <a16:creationId xmlns="" xmlns:a16="http://schemas.microsoft.com/office/drawing/2014/main" id="{3CD98F91-701F-4FEC-A425-8BF6F491B279}"/>
                </a:ext>
              </a:extLst>
            </p:cNvPr>
            <p:cNvSpPr/>
            <p:nvPr/>
          </p:nvSpPr>
          <p:spPr>
            <a:xfrm>
              <a:off x="6155905" y="2408111"/>
              <a:ext cx="538754" cy="711431"/>
            </a:xfrm>
            <a:custGeom>
              <a:avLst/>
              <a:gdLst/>
              <a:ahLst/>
              <a:cxnLst/>
              <a:rect l="l" t="t" r="r" b="b"/>
              <a:pathLst>
                <a:path w="20252" h="26743" extrusionOk="0">
                  <a:moveTo>
                    <a:pt x="0" y="1"/>
                  </a:moveTo>
                  <a:lnTo>
                    <a:pt x="0" y="1"/>
                  </a:lnTo>
                  <a:cubicBezTo>
                    <a:pt x="201" y="327"/>
                    <a:pt x="6266" y="9625"/>
                    <a:pt x="2206" y="24763"/>
                  </a:cubicBezTo>
                  <a:cubicBezTo>
                    <a:pt x="2206" y="24763"/>
                    <a:pt x="4652" y="22797"/>
                    <a:pt x="8393" y="22797"/>
                  </a:cubicBezTo>
                  <a:cubicBezTo>
                    <a:pt x="10933" y="22797"/>
                    <a:pt x="14070" y="23703"/>
                    <a:pt x="17444" y="26743"/>
                  </a:cubicBezTo>
                  <a:cubicBezTo>
                    <a:pt x="17444" y="26743"/>
                    <a:pt x="20251" y="471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7388;p46">
              <a:extLst>
                <a:ext uri="{FF2B5EF4-FFF2-40B4-BE49-F238E27FC236}">
                  <a16:creationId xmlns="" xmlns:a16="http://schemas.microsoft.com/office/drawing/2014/main" id="{B096BC0C-B1DD-4B0C-9B2E-C621EC0169BA}"/>
                </a:ext>
              </a:extLst>
            </p:cNvPr>
            <p:cNvSpPr/>
            <p:nvPr/>
          </p:nvSpPr>
          <p:spPr>
            <a:xfrm>
              <a:off x="5453175" y="2392815"/>
              <a:ext cx="678071" cy="584723"/>
            </a:xfrm>
            <a:custGeom>
              <a:avLst/>
              <a:gdLst/>
              <a:ahLst/>
              <a:cxnLst/>
              <a:rect l="l" t="t" r="r" b="b"/>
              <a:pathLst>
                <a:path w="25489" h="21980" extrusionOk="0">
                  <a:moveTo>
                    <a:pt x="21713" y="0"/>
                  </a:moveTo>
                  <a:cubicBezTo>
                    <a:pt x="12541" y="0"/>
                    <a:pt x="3481" y="6540"/>
                    <a:pt x="0" y="18019"/>
                  </a:cubicBezTo>
                  <a:cubicBezTo>
                    <a:pt x="0" y="18019"/>
                    <a:pt x="1287" y="17703"/>
                    <a:pt x="3166" y="17703"/>
                  </a:cubicBezTo>
                  <a:cubicBezTo>
                    <a:pt x="5983" y="17703"/>
                    <a:pt x="10131" y="18415"/>
                    <a:pt x="13258" y="21979"/>
                  </a:cubicBezTo>
                  <a:cubicBezTo>
                    <a:pt x="15765" y="4862"/>
                    <a:pt x="25489" y="375"/>
                    <a:pt x="25489" y="375"/>
                  </a:cubicBezTo>
                  <a:cubicBezTo>
                    <a:pt x="24238" y="124"/>
                    <a:pt x="22974" y="0"/>
                    <a:pt x="21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7389;p46">
              <a:extLst>
                <a:ext uri="{FF2B5EF4-FFF2-40B4-BE49-F238E27FC236}">
                  <a16:creationId xmlns="" xmlns:a16="http://schemas.microsoft.com/office/drawing/2014/main" id="{BD2ECC62-AB61-4AF2-8F3C-06C6481FC489}"/>
                </a:ext>
              </a:extLst>
            </p:cNvPr>
            <p:cNvSpPr/>
            <p:nvPr/>
          </p:nvSpPr>
          <p:spPr>
            <a:xfrm>
              <a:off x="5805870" y="2402791"/>
              <a:ext cx="516727" cy="664078"/>
            </a:xfrm>
            <a:custGeom>
              <a:avLst/>
              <a:gdLst/>
              <a:ahLst/>
              <a:cxnLst/>
              <a:rect l="l" t="t" r="r" b="b"/>
              <a:pathLst>
                <a:path w="19424" h="24963" extrusionOk="0">
                  <a:moveTo>
                    <a:pt x="12231" y="0"/>
                  </a:moveTo>
                  <a:cubicBezTo>
                    <a:pt x="12231" y="0"/>
                    <a:pt x="2507" y="4487"/>
                    <a:pt x="0" y="21604"/>
                  </a:cubicBezTo>
                  <a:lnTo>
                    <a:pt x="0" y="21604"/>
                  </a:lnTo>
                  <a:cubicBezTo>
                    <a:pt x="0" y="21604"/>
                    <a:pt x="1933" y="21115"/>
                    <a:pt x="4602" y="21115"/>
                  </a:cubicBezTo>
                  <a:cubicBezTo>
                    <a:pt x="7818" y="21115"/>
                    <a:pt x="12104" y="21826"/>
                    <a:pt x="15364" y="24963"/>
                  </a:cubicBezTo>
                  <a:cubicBezTo>
                    <a:pt x="19424" y="9825"/>
                    <a:pt x="13359" y="527"/>
                    <a:pt x="13158" y="201"/>
                  </a:cubicBezTo>
                  <a:cubicBezTo>
                    <a:pt x="12858" y="101"/>
                    <a:pt x="12532" y="101"/>
                    <a:pt x="12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7390;p46">
              <a:extLst>
                <a:ext uri="{FF2B5EF4-FFF2-40B4-BE49-F238E27FC236}">
                  <a16:creationId xmlns="" xmlns:a16="http://schemas.microsoft.com/office/drawing/2014/main" id="{112CD182-8845-4F7B-86AC-80375C4E8714}"/>
                </a:ext>
              </a:extLst>
            </p:cNvPr>
            <p:cNvSpPr/>
            <p:nvPr/>
          </p:nvSpPr>
          <p:spPr>
            <a:xfrm>
              <a:off x="6681276" y="4242297"/>
              <a:ext cx="577434" cy="280045"/>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7391;p46">
              <a:extLst>
                <a:ext uri="{FF2B5EF4-FFF2-40B4-BE49-F238E27FC236}">
                  <a16:creationId xmlns="" xmlns:a16="http://schemas.microsoft.com/office/drawing/2014/main" id="{0AAFC098-7AF6-4840-B135-0F06316A934D}"/>
                </a:ext>
              </a:extLst>
            </p:cNvPr>
            <p:cNvSpPr/>
            <p:nvPr/>
          </p:nvSpPr>
          <p:spPr>
            <a:xfrm>
              <a:off x="7214682" y="4497654"/>
              <a:ext cx="156769" cy="150171"/>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7392;p46">
              <a:extLst>
                <a:ext uri="{FF2B5EF4-FFF2-40B4-BE49-F238E27FC236}">
                  <a16:creationId xmlns="" xmlns:a16="http://schemas.microsoft.com/office/drawing/2014/main" id="{9AA78EFF-1FD9-426D-80DC-6967F71872F4}"/>
                </a:ext>
              </a:extLst>
            </p:cNvPr>
            <p:cNvSpPr/>
            <p:nvPr/>
          </p:nvSpPr>
          <p:spPr>
            <a:xfrm>
              <a:off x="7111331" y="4450328"/>
              <a:ext cx="72705" cy="133358"/>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7393;p46">
              <a:extLst>
                <a:ext uri="{FF2B5EF4-FFF2-40B4-BE49-F238E27FC236}">
                  <a16:creationId xmlns="" xmlns:a16="http://schemas.microsoft.com/office/drawing/2014/main" id="{377190BF-A249-4D1A-9A89-B39E83529EEB}"/>
                </a:ext>
              </a:extLst>
            </p:cNvPr>
            <p:cNvSpPr/>
            <p:nvPr/>
          </p:nvSpPr>
          <p:spPr>
            <a:xfrm>
              <a:off x="6997978" y="4366983"/>
              <a:ext cx="76934" cy="138918"/>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7394;p46">
              <a:extLst>
                <a:ext uri="{FF2B5EF4-FFF2-40B4-BE49-F238E27FC236}">
                  <a16:creationId xmlns="" xmlns:a16="http://schemas.microsoft.com/office/drawing/2014/main" id="{C2124369-4BAA-4896-99F5-B2D312DF2F88}"/>
                </a:ext>
              </a:extLst>
            </p:cNvPr>
            <p:cNvSpPr/>
            <p:nvPr/>
          </p:nvSpPr>
          <p:spPr>
            <a:xfrm>
              <a:off x="6870367" y="4308298"/>
              <a:ext cx="85633" cy="136125"/>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7395;p46">
              <a:extLst>
                <a:ext uri="{FF2B5EF4-FFF2-40B4-BE49-F238E27FC236}">
                  <a16:creationId xmlns="" xmlns:a16="http://schemas.microsoft.com/office/drawing/2014/main" id="{04BDA6DC-B165-483F-81B7-08C11B43F170}"/>
                </a:ext>
              </a:extLst>
            </p:cNvPr>
            <p:cNvSpPr/>
            <p:nvPr/>
          </p:nvSpPr>
          <p:spPr>
            <a:xfrm>
              <a:off x="6911308" y="4240196"/>
              <a:ext cx="144718" cy="61053"/>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7396;p46">
              <a:extLst>
                <a:ext uri="{FF2B5EF4-FFF2-40B4-BE49-F238E27FC236}">
                  <a16:creationId xmlns="" xmlns:a16="http://schemas.microsoft.com/office/drawing/2014/main" id="{2874B5BA-81D7-4417-BFF8-717B0830736F}"/>
                </a:ext>
              </a:extLst>
            </p:cNvPr>
            <p:cNvSpPr/>
            <p:nvPr/>
          </p:nvSpPr>
          <p:spPr>
            <a:xfrm>
              <a:off x="7047991" y="4316571"/>
              <a:ext cx="144026" cy="58632"/>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7397;p46">
              <a:extLst>
                <a:ext uri="{FF2B5EF4-FFF2-40B4-BE49-F238E27FC236}">
                  <a16:creationId xmlns="" xmlns:a16="http://schemas.microsoft.com/office/drawing/2014/main" id="{1D451D1D-7A9A-4FA9-AA83-57DD04548062}"/>
                </a:ext>
              </a:extLst>
            </p:cNvPr>
            <p:cNvSpPr/>
            <p:nvPr/>
          </p:nvSpPr>
          <p:spPr>
            <a:xfrm>
              <a:off x="7164669" y="4406488"/>
              <a:ext cx="141366" cy="60920"/>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7398;p46">
              <a:extLst>
                <a:ext uri="{FF2B5EF4-FFF2-40B4-BE49-F238E27FC236}">
                  <a16:creationId xmlns="" xmlns:a16="http://schemas.microsoft.com/office/drawing/2014/main" id="{6213677D-E03E-4579-92A3-DA39A2C5ACAE}"/>
                </a:ext>
              </a:extLst>
            </p:cNvPr>
            <p:cNvSpPr/>
            <p:nvPr/>
          </p:nvSpPr>
          <p:spPr>
            <a:xfrm rot="-1136767">
              <a:off x="5264265" y="4240839"/>
              <a:ext cx="387631" cy="425779"/>
            </a:xfrm>
            <a:custGeom>
              <a:avLst/>
              <a:gdLst/>
              <a:ahLst/>
              <a:cxnLst/>
              <a:rect l="l" t="t" r="r" b="b"/>
              <a:pathLst>
                <a:path w="24438" h="26843" extrusionOk="0">
                  <a:moveTo>
                    <a:pt x="17770" y="0"/>
                  </a:moveTo>
                  <a:cubicBezTo>
                    <a:pt x="17018" y="0"/>
                    <a:pt x="16292" y="226"/>
                    <a:pt x="15665" y="526"/>
                  </a:cubicBezTo>
                  <a:cubicBezTo>
                    <a:pt x="15139" y="752"/>
                    <a:pt x="14637" y="1153"/>
                    <a:pt x="14211" y="1579"/>
                  </a:cubicBezTo>
                  <a:cubicBezTo>
                    <a:pt x="13585" y="952"/>
                    <a:pt x="12758" y="526"/>
                    <a:pt x="11906" y="526"/>
                  </a:cubicBezTo>
                  <a:cubicBezTo>
                    <a:pt x="10552" y="526"/>
                    <a:pt x="9399" y="1379"/>
                    <a:pt x="8673" y="2406"/>
                  </a:cubicBezTo>
                  <a:cubicBezTo>
                    <a:pt x="8246" y="3033"/>
                    <a:pt x="7946" y="3759"/>
                    <a:pt x="7845" y="4612"/>
                  </a:cubicBezTo>
                  <a:lnTo>
                    <a:pt x="7520" y="4286"/>
                  </a:lnTo>
                  <a:cubicBezTo>
                    <a:pt x="7319" y="4085"/>
                    <a:pt x="6993" y="3985"/>
                    <a:pt x="6793" y="3885"/>
                  </a:cubicBezTo>
                  <a:cubicBezTo>
                    <a:pt x="6609" y="3787"/>
                    <a:pt x="6429" y="3751"/>
                    <a:pt x="6250" y="3751"/>
                  </a:cubicBezTo>
                  <a:cubicBezTo>
                    <a:pt x="6015" y="3751"/>
                    <a:pt x="5782" y="3814"/>
                    <a:pt x="5540" y="3885"/>
                  </a:cubicBezTo>
                  <a:cubicBezTo>
                    <a:pt x="4186" y="4186"/>
                    <a:pt x="3134" y="5138"/>
                    <a:pt x="2307" y="6266"/>
                  </a:cubicBezTo>
                  <a:cubicBezTo>
                    <a:pt x="1580" y="7419"/>
                    <a:pt x="1254" y="8772"/>
                    <a:pt x="953" y="10025"/>
                  </a:cubicBezTo>
                  <a:cubicBezTo>
                    <a:pt x="1" y="15564"/>
                    <a:pt x="3459" y="23609"/>
                    <a:pt x="7946" y="26842"/>
                  </a:cubicBezTo>
                  <a:cubicBezTo>
                    <a:pt x="9299" y="26542"/>
                    <a:pt x="11605" y="25689"/>
                    <a:pt x="12432" y="24662"/>
                  </a:cubicBezTo>
                  <a:cubicBezTo>
                    <a:pt x="13059" y="23810"/>
                    <a:pt x="13384" y="22557"/>
                    <a:pt x="12632" y="21930"/>
                  </a:cubicBezTo>
                  <a:cubicBezTo>
                    <a:pt x="14011" y="21629"/>
                    <a:pt x="15264" y="20902"/>
                    <a:pt x="15891" y="19649"/>
                  </a:cubicBezTo>
                  <a:cubicBezTo>
                    <a:pt x="16191" y="19123"/>
                    <a:pt x="16191" y="18396"/>
                    <a:pt x="16091" y="17770"/>
                  </a:cubicBezTo>
                  <a:cubicBezTo>
                    <a:pt x="16517" y="17770"/>
                    <a:pt x="16818" y="17669"/>
                    <a:pt x="17144" y="17544"/>
                  </a:cubicBezTo>
                  <a:cubicBezTo>
                    <a:pt x="18171" y="17043"/>
                    <a:pt x="19023" y="15990"/>
                    <a:pt x="19224" y="14737"/>
                  </a:cubicBezTo>
                  <a:cubicBezTo>
                    <a:pt x="19424" y="13584"/>
                    <a:pt x="19124" y="12231"/>
                    <a:pt x="18272" y="11404"/>
                  </a:cubicBezTo>
                  <a:cubicBezTo>
                    <a:pt x="19951" y="11178"/>
                    <a:pt x="21630" y="10451"/>
                    <a:pt x="22783" y="9198"/>
                  </a:cubicBezTo>
                  <a:cubicBezTo>
                    <a:pt x="23911" y="7845"/>
                    <a:pt x="24437" y="5965"/>
                    <a:pt x="23810" y="4386"/>
                  </a:cubicBezTo>
                  <a:cubicBezTo>
                    <a:pt x="23610" y="3659"/>
                    <a:pt x="23084" y="2932"/>
                    <a:pt x="22557" y="2406"/>
                  </a:cubicBezTo>
                  <a:cubicBezTo>
                    <a:pt x="21304" y="1053"/>
                    <a:pt x="19650" y="0"/>
                    <a:pt x="17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7399;p46">
              <a:extLst>
                <a:ext uri="{FF2B5EF4-FFF2-40B4-BE49-F238E27FC236}">
                  <a16:creationId xmlns="" xmlns:a16="http://schemas.microsoft.com/office/drawing/2014/main" id="{EC3C4C57-A8EC-4DB8-AD86-83A38A616731}"/>
                </a:ext>
              </a:extLst>
            </p:cNvPr>
            <p:cNvSpPr/>
            <p:nvPr/>
          </p:nvSpPr>
          <p:spPr>
            <a:xfrm rot="-1136767">
              <a:off x="5409926" y="4300812"/>
              <a:ext cx="172148" cy="465545"/>
            </a:xfrm>
            <a:custGeom>
              <a:avLst/>
              <a:gdLst/>
              <a:ahLst/>
              <a:cxnLst/>
              <a:rect l="l" t="t" r="r" b="b"/>
              <a:pathLst>
                <a:path w="10853" h="29350" extrusionOk="0">
                  <a:moveTo>
                    <a:pt x="10552" y="1"/>
                  </a:moveTo>
                  <a:cubicBezTo>
                    <a:pt x="8246" y="1480"/>
                    <a:pt x="6266" y="3459"/>
                    <a:pt x="4587" y="5640"/>
                  </a:cubicBezTo>
                  <a:cubicBezTo>
                    <a:pt x="3760" y="6693"/>
                    <a:pt x="3033" y="7946"/>
                    <a:pt x="2406" y="9199"/>
                  </a:cubicBezTo>
                  <a:cubicBezTo>
                    <a:pt x="1880" y="10452"/>
                    <a:pt x="1354" y="11705"/>
                    <a:pt x="953" y="13059"/>
                  </a:cubicBezTo>
                  <a:cubicBezTo>
                    <a:pt x="627" y="14312"/>
                    <a:pt x="326" y="15665"/>
                    <a:pt x="201" y="17144"/>
                  </a:cubicBezTo>
                  <a:cubicBezTo>
                    <a:pt x="101" y="17445"/>
                    <a:pt x="101" y="17770"/>
                    <a:pt x="101" y="18071"/>
                  </a:cubicBezTo>
                  <a:lnTo>
                    <a:pt x="101" y="19124"/>
                  </a:lnTo>
                  <a:cubicBezTo>
                    <a:pt x="101" y="19851"/>
                    <a:pt x="0" y="20477"/>
                    <a:pt x="101" y="21204"/>
                  </a:cubicBezTo>
                  <a:lnTo>
                    <a:pt x="201" y="22257"/>
                  </a:lnTo>
                  <a:lnTo>
                    <a:pt x="326" y="23284"/>
                  </a:lnTo>
                  <a:cubicBezTo>
                    <a:pt x="426" y="23911"/>
                    <a:pt x="527" y="24663"/>
                    <a:pt x="627" y="25289"/>
                  </a:cubicBezTo>
                  <a:cubicBezTo>
                    <a:pt x="727" y="25916"/>
                    <a:pt x="953" y="26643"/>
                    <a:pt x="1153" y="27269"/>
                  </a:cubicBezTo>
                  <a:cubicBezTo>
                    <a:pt x="1354" y="27896"/>
                    <a:pt x="1579" y="28623"/>
                    <a:pt x="1680" y="29249"/>
                  </a:cubicBezTo>
                  <a:cubicBezTo>
                    <a:pt x="1780" y="29349"/>
                    <a:pt x="1880" y="29349"/>
                    <a:pt x="1980" y="29349"/>
                  </a:cubicBezTo>
                  <a:cubicBezTo>
                    <a:pt x="2081" y="29349"/>
                    <a:pt x="2081" y="29249"/>
                    <a:pt x="2081" y="29149"/>
                  </a:cubicBezTo>
                  <a:cubicBezTo>
                    <a:pt x="1354" y="26542"/>
                    <a:pt x="953" y="23810"/>
                    <a:pt x="827" y="21204"/>
                  </a:cubicBezTo>
                  <a:cubicBezTo>
                    <a:pt x="727" y="18497"/>
                    <a:pt x="1053" y="15765"/>
                    <a:pt x="1780" y="13259"/>
                  </a:cubicBezTo>
                  <a:cubicBezTo>
                    <a:pt x="2406" y="10652"/>
                    <a:pt x="3660" y="8246"/>
                    <a:pt x="5213" y="6066"/>
                  </a:cubicBezTo>
                  <a:cubicBezTo>
                    <a:pt x="5965" y="5013"/>
                    <a:pt x="6792" y="3986"/>
                    <a:pt x="7720" y="2933"/>
                  </a:cubicBezTo>
                  <a:cubicBezTo>
                    <a:pt x="8672" y="1981"/>
                    <a:pt x="9725" y="1154"/>
                    <a:pt x="10752" y="327"/>
                  </a:cubicBezTo>
                  <a:cubicBezTo>
                    <a:pt x="10853" y="327"/>
                    <a:pt x="10853" y="226"/>
                    <a:pt x="10853" y="101"/>
                  </a:cubicBezTo>
                  <a:cubicBezTo>
                    <a:pt x="10752" y="1"/>
                    <a:pt x="10652" y="1"/>
                    <a:pt x="10552"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7400;p46">
              <a:extLst>
                <a:ext uri="{FF2B5EF4-FFF2-40B4-BE49-F238E27FC236}">
                  <a16:creationId xmlns="" xmlns:a16="http://schemas.microsoft.com/office/drawing/2014/main" id="{1E51A3BA-4762-4D73-8CB7-89BFCBAD3277}"/>
                </a:ext>
              </a:extLst>
            </p:cNvPr>
            <p:cNvSpPr/>
            <p:nvPr/>
          </p:nvSpPr>
          <p:spPr>
            <a:xfrm>
              <a:off x="7602233" y="3261030"/>
              <a:ext cx="188321" cy="369767"/>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7401;p46">
              <a:extLst>
                <a:ext uri="{FF2B5EF4-FFF2-40B4-BE49-F238E27FC236}">
                  <a16:creationId xmlns="" xmlns:a16="http://schemas.microsoft.com/office/drawing/2014/main" id="{C680A605-A30F-4F1B-A49C-F1D5FA307DDE}"/>
                </a:ext>
              </a:extLst>
            </p:cNvPr>
            <p:cNvSpPr/>
            <p:nvPr/>
          </p:nvSpPr>
          <p:spPr>
            <a:xfrm>
              <a:off x="7673704" y="3171121"/>
              <a:ext cx="179953" cy="394359"/>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Arrow: Right 327">
            <a:hlinkClick r:id="rId4" action="ppaction://hlinksldjump"/>
            <a:extLst>
              <a:ext uri="{FF2B5EF4-FFF2-40B4-BE49-F238E27FC236}">
                <a16:creationId xmlns="" xmlns:a16="http://schemas.microsoft.com/office/drawing/2014/main" id="{ED7F5866-77A6-4C8E-968D-3995FF228862}"/>
              </a:ext>
            </a:extLst>
          </p:cNvPr>
          <p:cNvSpPr/>
          <p:nvPr/>
        </p:nvSpPr>
        <p:spPr>
          <a:xfrm flipH="1">
            <a:off x="8098912" y="4465967"/>
            <a:ext cx="929005" cy="58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box(in)">
                                      <p:cBhvr>
                                        <p:cTn id="7"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grpSp>
        <p:nvGrpSpPr>
          <p:cNvPr id="975" name="Google Shape;975;p28"/>
          <p:cNvGrpSpPr/>
          <p:nvPr/>
        </p:nvGrpSpPr>
        <p:grpSpPr>
          <a:xfrm>
            <a:off x="6972117" y="1156683"/>
            <a:ext cx="2148090" cy="3315461"/>
            <a:chOff x="6972117" y="1156683"/>
            <a:chExt cx="2148090" cy="3315461"/>
          </a:xfrm>
        </p:grpSpPr>
        <p:grpSp>
          <p:nvGrpSpPr>
            <p:cNvPr id="976" name="Google Shape;976;p28"/>
            <p:cNvGrpSpPr/>
            <p:nvPr/>
          </p:nvGrpSpPr>
          <p:grpSpPr>
            <a:xfrm rot="-4993068">
              <a:off x="6902486" y="1537064"/>
              <a:ext cx="1482911" cy="1176757"/>
              <a:chOff x="8757948" y="1920174"/>
              <a:chExt cx="1090443" cy="865316"/>
            </a:xfrm>
          </p:grpSpPr>
          <p:sp>
            <p:nvSpPr>
              <p:cNvPr id="977" name="Google Shape;977;p28"/>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8"/>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8"/>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8"/>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8"/>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8"/>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8"/>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8"/>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8"/>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8"/>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8"/>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8"/>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8"/>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9" name="Google Shape;999;p28"/>
            <p:cNvGrpSpPr/>
            <p:nvPr/>
          </p:nvGrpSpPr>
          <p:grpSpPr>
            <a:xfrm rot="5400000">
              <a:off x="8080652" y="2467654"/>
              <a:ext cx="1179616" cy="899496"/>
              <a:chOff x="5913226" y="4077344"/>
              <a:chExt cx="914289" cy="694967"/>
            </a:xfrm>
          </p:grpSpPr>
          <p:sp>
            <p:nvSpPr>
              <p:cNvPr id="1000" name="Google Shape;1000;p28"/>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28"/>
            <p:cNvGrpSpPr/>
            <p:nvPr/>
          </p:nvGrpSpPr>
          <p:grpSpPr>
            <a:xfrm rot="1306680">
              <a:off x="8050728" y="1222214"/>
              <a:ext cx="579647" cy="1176850"/>
              <a:chOff x="6358918" y="3044707"/>
              <a:chExt cx="579665" cy="1176886"/>
            </a:xfrm>
          </p:grpSpPr>
          <p:sp>
            <p:nvSpPr>
              <p:cNvPr id="1008" name="Google Shape;1008;p28"/>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8"/>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28"/>
            <p:cNvGrpSpPr/>
            <p:nvPr/>
          </p:nvGrpSpPr>
          <p:grpSpPr>
            <a:xfrm>
              <a:off x="7197757" y="2219658"/>
              <a:ext cx="1463624" cy="2252486"/>
              <a:chOff x="2080150" y="238650"/>
              <a:chExt cx="3386450" cy="5211675"/>
            </a:xfrm>
          </p:grpSpPr>
          <p:sp>
            <p:nvSpPr>
              <p:cNvPr id="1018" name="Google Shape;1018;p28"/>
              <p:cNvSpPr/>
              <p:nvPr/>
            </p:nvSpPr>
            <p:spPr>
              <a:xfrm>
                <a:off x="2080150" y="4111200"/>
                <a:ext cx="3386450" cy="1339125"/>
              </a:xfrm>
              <a:custGeom>
                <a:avLst/>
                <a:gdLst/>
                <a:ahLst/>
                <a:cxnLst/>
                <a:rect l="l" t="t" r="r" b="b"/>
                <a:pathLst>
                  <a:path w="135458" h="53565" extrusionOk="0">
                    <a:moveTo>
                      <a:pt x="30567" y="1"/>
                    </a:moveTo>
                    <a:cubicBezTo>
                      <a:pt x="30370" y="1"/>
                      <a:pt x="30171" y="14"/>
                      <a:pt x="29972" y="42"/>
                    </a:cubicBezTo>
                    <a:cubicBezTo>
                      <a:pt x="29972" y="42"/>
                      <a:pt x="29218" y="209"/>
                      <a:pt x="27962" y="377"/>
                    </a:cubicBezTo>
                    <a:cubicBezTo>
                      <a:pt x="27627" y="377"/>
                      <a:pt x="27209" y="460"/>
                      <a:pt x="26790" y="544"/>
                    </a:cubicBezTo>
                    <a:cubicBezTo>
                      <a:pt x="26372" y="628"/>
                      <a:pt x="25869" y="712"/>
                      <a:pt x="25367" y="795"/>
                    </a:cubicBezTo>
                    <a:cubicBezTo>
                      <a:pt x="24781" y="879"/>
                      <a:pt x="24279" y="1047"/>
                      <a:pt x="23609" y="1130"/>
                    </a:cubicBezTo>
                    <a:cubicBezTo>
                      <a:pt x="23023" y="1298"/>
                      <a:pt x="22437" y="1465"/>
                      <a:pt x="21767" y="1633"/>
                    </a:cubicBezTo>
                    <a:cubicBezTo>
                      <a:pt x="19172" y="2386"/>
                      <a:pt x="15907" y="3391"/>
                      <a:pt x="12474" y="5400"/>
                    </a:cubicBezTo>
                    <a:cubicBezTo>
                      <a:pt x="11637" y="5902"/>
                      <a:pt x="10716" y="6405"/>
                      <a:pt x="9879" y="7074"/>
                    </a:cubicBezTo>
                    <a:cubicBezTo>
                      <a:pt x="9460" y="7409"/>
                      <a:pt x="8958" y="7744"/>
                      <a:pt x="8539" y="8079"/>
                    </a:cubicBezTo>
                    <a:cubicBezTo>
                      <a:pt x="8121" y="8414"/>
                      <a:pt x="7702" y="8832"/>
                      <a:pt x="7284" y="9167"/>
                    </a:cubicBezTo>
                    <a:cubicBezTo>
                      <a:pt x="5609" y="10758"/>
                      <a:pt x="3935" y="12684"/>
                      <a:pt x="2763" y="14944"/>
                    </a:cubicBezTo>
                    <a:cubicBezTo>
                      <a:pt x="1507" y="17204"/>
                      <a:pt x="586" y="19800"/>
                      <a:pt x="251" y="22562"/>
                    </a:cubicBezTo>
                    <a:cubicBezTo>
                      <a:pt x="167" y="23232"/>
                      <a:pt x="84" y="23902"/>
                      <a:pt x="84" y="24572"/>
                    </a:cubicBezTo>
                    <a:lnTo>
                      <a:pt x="0" y="25074"/>
                    </a:lnTo>
                    <a:lnTo>
                      <a:pt x="0" y="25158"/>
                    </a:lnTo>
                    <a:cubicBezTo>
                      <a:pt x="0" y="25215"/>
                      <a:pt x="0" y="25628"/>
                      <a:pt x="0" y="25628"/>
                    </a:cubicBezTo>
                    <a:lnTo>
                      <a:pt x="0" y="25660"/>
                    </a:lnTo>
                    <a:lnTo>
                      <a:pt x="0" y="25911"/>
                    </a:lnTo>
                    <a:lnTo>
                      <a:pt x="84" y="26748"/>
                    </a:lnTo>
                    <a:lnTo>
                      <a:pt x="167" y="27669"/>
                    </a:lnTo>
                    <a:lnTo>
                      <a:pt x="419" y="28925"/>
                    </a:lnTo>
                    <a:lnTo>
                      <a:pt x="670" y="30181"/>
                    </a:lnTo>
                    <a:cubicBezTo>
                      <a:pt x="753" y="30432"/>
                      <a:pt x="753" y="30600"/>
                      <a:pt x="837" y="30851"/>
                    </a:cubicBezTo>
                    <a:lnTo>
                      <a:pt x="1088" y="31353"/>
                    </a:lnTo>
                    <a:cubicBezTo>
                      <a:pt x="1340" y="32023"/>
                      <a:pt x="1674" y="32776"/>
                      <a:pt x="2009" y="33446"/>
                    </a:cubicBezTo>
                    <a:cubicBezTo>
                      <a:pt x="2428" y="34116"/>
                      <a:pt x="2846" y="34702"/>
                      <a:pt x="3181" y="35372"/>
                    </a:cubicBezTo>
                    <a:cubicBezTo>
                      <a:pt x="3600" y="36041"/>
                      <a:pt x="4102" y="36544"/>
                      <a:pt x="4605" y="37130"/>
                    </a:cubicBezTo>
                    <a:cubicBezTo>
                      <a:pt x="5107" y="37716"/>
                      <a:pt x="5525" y="38302"/>
                      <a:pt x="6112" y="38804"/>
                    </a:cubicBezTo>
                    <a:cubicBezTo>
                      <a:pt x="6614" y="39223"/>
                      <a:pt x="7200" y="39725"/>
                      <a:pt x="7702" y="40227"/>
                    </a:cubicBezTo>
                    <a:cubicBezTo>
                      <a:pt x="8288" y="40730"/>
                      <a:pt x="8874" y="41148"/>
                      <a:pt x="9460" y="41567"/>
                    </a:cubicBezTo>
                    <a:cubicBezTo>
                      <a:pt x="10632" y="42488"/>
                      <a:pt x="11888" y="43157"/>
                      <a:pt x="13144" y="43911"/>
                    </a:cubicBezTo>
                    <a:cubicBezTo>
                      <a:pt x="18167" y="46757"/>
                      <a:pt x="23776" y="48515"/>
                      <a:pt x="29469" y="49520"/>
                    </a:cubicBezTo>
                    <a:cubicBezTo>
                      <a:pt x="34614" y="50504"/>
                      <a:pt x="39895" y="50872"/>
                      <a:pt x="45190" y="50872"/>
                    </a:cubicBezTo>
                    <a:cubicBezTo>
                      <a:pt x="45754" y="50872"/>
                      <a:pt x="46319" y="50868"/>
                      <a:pt x="46883" y="50860"/>
                    </a:cubicBezTo>
                    <a:lnTo>
                      <a:pt x="51236" y="50776"/>
                    </a:lnTo>
                    <a:cubicBezTo>
                      <a:pt x="52659" y="50692"/>
                      <a:pt x="53999" y="50608"/>
                      <a:pt x="55506" y="50441"/>
                    </a:cubicBezTo>
                    <a:cubicBezTo>
                      <a:pt x="58436" y="50190"/>
                      <a:pt x="61199" y="49855"/>
                      <a:pt x="63962" y="49436"/>
                    </a:cubicBezTo>
                    <a:cubicBezTo>
                      <a:pt x="69571" y="48683"/>
                      <a:pt x="75012" y="47595"/>
                      <a:pt x="80203" y="46674"/>
                    </a:cubicBezTo>
                    <a:cubicBezTo>
                      <a:pt x="85394" y="45753"/>
                      <a:pt x="90417" y="44916"/>
                      <a:pt x="95189" y="44413"/>
                    </a:cubicBezTo>
                    <a:cubicBezTo>
                      <a:pt x="98521" y="44069"/>
                      <a:pt x="101695" y="43842"/>
                      <a:pt x="104684" y="43842"/>
                    </a:cubicBezTo>
                    <a:cubicBezTo>
                      <a:pt x="106051" y="43842"/>
                      <a:pt x="107380" y="43890"/>
                      <a:pt x="108668" y="43995"/>
                    </a:cubicBezTo>
                    <a:cubicBezTo>
                      <a:pt x="112854" y="44246"/>
                      <a:pt x="116621" y="44916"/>
                      <a:pt x="119802" y="45920"/>
                    </a:cubicBezTo>
                    <a:cubicBezTo>
                      <a:pt x="123067" y="46925"/>
                      <a:pt x="125746" y="48181"/>
                      <a:pt x="127923" y="49269"/>
                    </a:cubicBezTo>
                    <a:cubicBezTo>
                      <a:pt x="129011" y="49855"/>
                      <a:pt x="129932" y="50357"/>
                      <a:pt x="130686" y="50943"/>
                    </a:cubicBezTo>
                    <a:cubicBezTo>
                      <a:pt x="131523" y="51446"/>
                      <a:pt x="132193" y="51864"/>
                      <a:pt x="132695" y="52283"/>
                    </a:cubicBezTo>
                    <a:cubicBezTo>
                      <a:pt x="133783" y="53036"/>
                      <a:pt x="134369" y="53455"/>
                      <a:pt x="134369" y="53455"/>
                    </a:cubicBezTo>
                    <a:cubicBezTo>
                      <a:pt x="134474" y="53524"/>
                      <a:pt x="134606" y="53565"/>
                      <a:pt x="134738" y="53565"/>
                    </a:cubicBezTo>
                    <a:cubicBezTo>
                      <a:pt x="134924" y="53565"/>
                      <a:pt x="135109" y="53484"/>
                      <a:pt x="135207" y="53287"/>
                    </a:cubicBezTo>
                    <a:cubicBezTo>
                      <a:pt x="135458" y="53036"/>
                      <a:pt x="135374" y="52618"/>
                      <a:pt x="135123" y="52450"/>
                    </a:cubicBezTo>
                    <a:cubicBezTo>
                      <a:pt x="135123" y="52450"/>
                      <a:pt x="134537" y="52032"/>
                      <a:pt x="133532" y="51195"/>
                    </a:cubicBezTo>
                    <a:cubicBezTo>
                      <a:pt x="133030" y="50776"/>
                      <a:pt x="132360" y="50274"/>
                      <a:pt x="131523" y="49688"/>
                    </a:cubicBezTo>
                    <a:cubicBezTo>
                      <a:pt x="130770" y="49102"/>
                      <a:pt x="129765" y="48515"/>
                      <a:pt x="128677" y="47929"/>
                    </a:cubicBezTo>
                    <a:cubicBezTo>
                      <a:pt x="126500" y="46590"/>
                      <a:pt x="123821" y="45167"/>
                      <a:pt x="120472" y="44078"/>
                    </a:cubicBezTo>
                    <a:cubicBezTo>
                      <a:pt x="117123" y="42906"/>
                      <a:pt x="113188" y="41985"/>
                      <a:pt x="108919" y="41483"/>
                    </a:cubicBezTo>
                    <a:cubicBezTo>
                      <a:pt x="106619" y="41218"/>
                      <a:pt x="104226" y="41116"/>
                      <a:pt x="101752" y="41116"/>
                    </a:cubicBezTo>
                    <a:cubicBezTo>
                      <a:pt x="99542" y="41116"/>
                      <a:pt x="97268" y="41197"/>
                      <a:pt x="94938" y="41316"/>
                    </a:cubicBezTo>
                    <a:cubicBezTo>
                      <a:pt x="90082" y="41650"/>
                      <a:pt x="84891" y="42237"/>
                      <a:pt x="79617" y="42990"/>
                    </a:cubicBezTo>
                    <a:cubicBezTo>
                      <a:pt x="74343" y="43660"/>
                      <a:pt x="68985" y="44497"/>
                      <a:pt x="63459" y="44999"/>
                    </a:cubicBezTo>
                    <a:cubicBezTo>
                      <a:pt x="60696" y="45334"/>
                      <a:pt x="57934" y="45502"/>
                      <a:pt x="55171" y="45669"/>
                    </a:cubicBezTo>
                    <a:cubicBezTo>
                      <a:pt x="53832" y="45753"/>
                      <a:pt x="52408" y="45753"/>
                      <a:pt x="50985" y="45753"/>
                    </a:cubicBezTo>
                    <a:lnTo>
                      <a:pt x="46883" y="45669"/>
                    </a:lnTo>
                    <a:cubicBezTo>
                      <a:pt x="41357" y="45502"/>
                      <a:pt x="35916" y="44916"/>
                      <a:pt x="30725" y="43743"/>
                    </a:cubicBezTo>
                    <a:cubicBezTo>
                      <a:pt x="25534" y="42571"/>
                      <a:pt x="20595" y="40730"/>
                      <a:pt x="16409" y="38218"/>
                    </a:cubicBezTo>
                    <a:cubicBezTo>
                      <a:pt x="15404" y="37548"/>
                      <a:pt x="14400" y="36878"/>
                      <a:pt x="13563" y="36125"/>
                    </a:cubicBezTo>
                    <a:cubicBezTo>
                      <a:pt x="13144" y="35790"/>
                      <a:pt x="12642" y="35455"/>
                      <a:pt x="12223" y="35037"/>
                    </a:cubicBezTo>
                    <a:lnTo>
                      <a:pt x="11051" y="33865"/>
                    </a:lnTo>
                    <a:cubicBezTo>
                      <a:pt x="9628" y="32274"/>
                      <a:pt x="8456" y="30600"/>
                      <a:pt x="7953" y="28925"/>
                    </a:cubicBezTo>
                    <a:lnTo>
                      <a:pt x="7786" y="28590"/>
                    </a:lnTo>
                    <a:cubicBezTo>
                      <a:pt x="7786" y="28507"/>
                      <a:pt x="7786" y="28423"/>
                      <a:pt x="7786" y="28339"/>
                    </a:cubicBezTo>
                    <a:cubicBezTo>
                      <a:pt x="7786" y="28172"/>
                      <a:pt x="7702" y="28004"/>
                      <a:pt x="7702" y="27837"/>
                    </a:cubicBezTo>
                    <a:cubicBezTo>
                      <a:pt x="7618" y="27669"/>
                      <a:pt x="7618" y="27502"/>
                      <a:pt x="7535" y="27334"/>
                    </a:cubicBezTo>
                    <a:lnTo>
                      <a:pt x="7535" y="26497"/>
                    </a:lnTo>
                    <a:lnTo>
                      <a:pt x="7535" y="25583"/>
                    </a:lnTo>
                    <a:cubicBezTo>
                      <a:pt x="7535" y="25583"/>
                      <a:pt x="7535" y="25193"/>
                      <a:pt x="7535" y="25158"/>
                    </a:cubicBezTo>
                    <a:cubicBezTo>
                      <a:pt x="7618" y="24655"/>
                      <a:pt x="7702" y="24237"/>
                      <a:pt x="7786" y="23734"/>
                    </a:cubicBezTo>
                    <a:cubicBezTo>
                      <a:pt x="8121" y="21893"/>
                      <a:pt x="8791" y="20302"/>
                      <a:pt x="9628" y="18879"/>
                    </a:cubicBezTo>
                    <a:cubicBezTo>
                      <a:pt x="11302" y="16032"/>
                      <a:pt x="13981" y="14107"/>
                      <a:pt x="16493" y="12767"/>
                    </a:cubicBezTo>
                    <a:cubicBezTo>
                      <a:pt x="19088" y="11344"/>
                      <a:pt x="21683" y="10674"/>
                      <a:pt x="23860" y="10172"/>
                    </a:cubicBezTo>
                    <a:cubicBezTo>
                      <a:pt x="24446" y="10004"/>
                      <a:pt x="24948" y="9921"/>
                      <a:pt x="25451" y="9837"/>
                    </a:cubicBezTo>
                    <a:cubicBezTo>
                      <a:pt x="25869" y="9753"/>
                      <a:pt x="26372" y="9670"/>
                      <a:pt x="26790" y="9586"/>
                    </a:cubicBezTo>
                    <a:cubicBezTo>
                      <a:pt x="27209" y="9586"/>
                      <a:pt x="27544" y="9502"/>
                      <a:pt x="27879" y="9418"/>
                    </a:cubicBezTo>
                    <a:cubicBezTo>
                      <a:pt x="28297" y="9418"/>
                      <a:pt x="28716" y="9335"/>
                      <a:pt x="29051" y="9335"/>
                    </a:cubicBezTo>
                    <a:cubicBezTo>
                      <a:pt x="30306" y="9167"/>
                      <a:pt x="31060" y="9167"/>
                      <a:pt x="31060" y="9167"/>
                    </a:cubicBezTo>
                    <a:cubicBezTo>
                      <a:pt x="31060" y="9167"/>
                      <a:pt x="31144" y="9084"/>
                      <a:pt x="31227" y="9084"/>
                    </a:cubicBezTo>
                    <a:cubicBezTo>
                      <a:pt x="33739" y="8749"/>
                      <a:pt x="35497" y="6405"/>
                      <a:pt x="35078" y="3977"/>
                    </a:cubicBezTo>
                    <a:cubicBezTo>
                      <a:pt x="34771" y="1671"/>
                      <a:pt x="32771" y="1"/>
                      <a:pt x="30567" y="1"/>
                    </a:cubicBez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8"/>
              <p:cNvSpPr/>
              <p:nvPr/>
            </p:nvSpPr>
            <p:spPr>
              <a:xfrm>
                <a:off x="2378650" y="4341600"/>
                <a:ext cx="1010075" cy="534000"/>
              </a:xfrm>
              <a:custGeom>
                <a:avLst/>
                <a:gdLst/>
                <a:ahLst/>
                <a:cxnLst/>
                <a:rect l="l" t="t" r="r" b="b"/>
                <a:pathLst>
                  <a:path w="40403" h="21360" extrusionOk="0">
                    <a:moveTo>
                      <a:pt x="29625" y="1"/>
                    </a:moveTo>
                    <a:cubicBezTo>
                      <a:pt x="27729" y="1"/>
                      <a:pt x="25632" y="467"/>
                      <a:pt x="23390" y="1626"/>
                    </a:cubicBezTo>
                    <a:cubicBezTo>
                      <a:pt x="23390" y="1626"/>
                      <a:pt x="534" y="15691"/>
                      <a:pt x="199" y="18956"/>
                    </a:cubicBezTo>
                    <a:cubicBezTo>
                      <a:pt x="0" y="20507"/>
                      <a:pt x="2391" y="21359"/>
                      <a:pt x="6168" y="21359"/>
                    </a:cubicBezTo>
                    <a:cubicBezTo>
                      <a:pt x="10339" y="21359"/>
                      <a:pt x="16202" y="20320"/>
                      <a:pt x="22134" y="18035"/>
                    </a:cubicBezTo>
                    <a:cubicBezTo>
                      <a:pt x="33436" y="13681"/>
                      <a:pt x="39296" y="9579"/>
                      <a:pt x="39882" y="7402"/>
                    </a:cubicBezTo>
                    <a:cubicBezTo>
                      <a:pt x="40403" y="5646"/>
                      <a:pt x="36225" y="1"/>
                      <a:pt x="29625" y="1"/>
                    </a:cubicBez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4183125" y="4341600"/>
                <a:ext cx="1010100" cy="534000"/>
              </a:xfrm>
              <a:custGeom>
                <a:avLst/>
                <a:gdLst/>
                <a:ahLst/>
                <a:cxnLst/>
                <a:rect l="l" t="t" r="r" b="b"/>
                <a:pathLst>
                  <a:path w="40404" h="21360" extrusionOk="0">
                    <a:moveTo>
                      <a:pt x="10778" y="1"/>
                    </a:moveTo>
                    <a:cubicBezTo>
                      <a:pt x="4179" y="1"/>
                      <a:pt x="1" y="5646"/>
                      <a:pt x="521" y="7402"/>
                    </a:cubicBezTo>
                    <a:cubicBezTo>
                      <a:pt x="1107" y="9579"/>
                      <a:pt x="6968" y="13681"/>
                      <a:pt x="18270" y="18035"/>
                    </a:cubicBezTo>
                    <a:cubicBezTo>
                      <a:pt x="24202" y="20320"/>
                      <a:pt x="30064" y="21359"/>
                      <a:pt x="34236" y="21359"/>
                    </a:cubicBezTo>
                    <a:cubicBezTo>
                      <a:pt x="38012" y="21359"/>
                      <a:pt x="40403" y="20507"/>
                      <a:pt x="40204" y="18956"/>
                    </a:cubicBezTo>
                    <a:cubicBezTo>
                      <a:pt x="39869" y="15691"/>
                      <a:pt x="17014" y="1626"/>
                      <a:pt x="17014" y="1626"/>
                    </a:cubicBezTo>
                    <a:cubicBezTo>
                      <a:pt x="14771" y="467"/>
                      <a:pt x="12675" y="1"/>
                      <a:pt x="10778" y="1"/>
                    </a:cubicBez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2358500" y="2000400"/>
                <a:ext cx="2854850" cy="2603700"/>
              </a:xfrm>
              <a:custGeom>
                <a:avLst/>
                <a:gdLst/>
                <a:ahLst/>
                <a:cxnLst/>
                <a:rect l="l" t="t" r="r" b="b"/>
                <a:pathLst>
                  <a:path w="114194" h="104148" extrusionOk="0">
                    <a:moveTo>
                      <a:pt x="57097" y="1"/>
                    </a:moveTo>
                    <a:cubicBezTo>
                      <a:pt x="25619" y="1"/>
                      <a:pt x="1" y="33824"/>
                      <a:pt x="1" y="61116"/>
                    </a:cubicBezTo>
                    <a:cubicBezTo>
                      <a:pt x="1" y="88492"/>
                      <a:pt x="25619" y="104148"/>
                      <a:pt x="57097" y="104148"/>
                    </a:cubicBezTo>
                    <a:cubicBezTo>
                      <a:pt x="88576" y="104148"/>
                      <a:pt x="114194" y="88492"/>
                      <a:pt x="114194" y="61116"/>
                    </a:cubicBezTo>
                    <a:cubicBezTo>
                      <a:pt x="114194" y="33824"/>
                      <a:pt x="88576" y="1"/>
                      <a:pt x="57097" y="1"/>
                    </a:cubicBezTo>
                    <a:close/>
                  </a:path>
                </a:pathLst>
              </a:custGeom>
              <a:solidFill>
                <a:srgbClr val="91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2955000" y="2000400"/>
                <a:ext cx="1712100" cy="583975"/>
              </a:xfrm>
              <a:custGeom>
                <a:avLst/>
                <a:gdLst/>
                <a:ahLst/>
                <a:cxnLst/>
                <a:rect l="l" t="t" r="r" b="b"/>
                <a:pathLst>
                  <a:path w="68484" h="23359" extrusionOk="0">
                    <a:moveTo>
                      <a:pt x="33237" y="1"/>
                    </a:moveTo>
                    <a:cubicBezTo>
                      <a:pt x="20847" y="1"/>
                      <a:pt x="9377" y="5275"/>
                      <a:pt x="1" y="13312"/>
                    </a:cubicBezTo>
                    <a:cubicBezTo>
                      <a:pt x="1508" y="14401"/>
                      <a:pt x="3182" y="15405"/>
                      <a:pt x="5024" y="16410"/>
                    </a:cubicBezTo>
                    <a:cubicBezTo>
                      <a:pt x="13247" y="20766"/>
                      <a:pt x="22284" y="22714"/>
                      <a:pt x="30961" y="22714"/>
                    </a:cubicBezTo>
                    <a:cubicBezTo>
                      <a:pt x="35624" y="22714"/>
                      <a:pt x="40183" y="22152"/>
                      <a:pt x="44456" y="21098"/>
                    </a:cubicBezTo>
                    <a:cubicBezTo>
                      <a:pt x="47051" y="22521"/>
                      <a:pt x="50065" y="23359"/>
                      <a:pt x="53246" y="23359"/>
                    </a:cubicBezTo>
                    <a:cubicBezTo>
                      <a:pt x="59609" y="23359"/>
                      <a:pt x="65218" y="20094"/>
                      <a:pt x="68483" y="15070"/>
                    </a:cubicBezTo>
                    <a:cubicBezTo>
                      <a:pt x="58772" y="6029"/>
                      <a:pt x="46549" y="1"/>
                      <a:pt x="33237" y="1"/>
                    </a:cubicBez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3042900" y="2636675"/>
                <a:ext cx="1486050" cy="1498600"/>
              </a:xfrm>
              <a:custGeom>
                <a:avLst/>
                <a:gdLst/>
                <a:ahLst/>
                <a:cxnLst/>
                <a:rect l="l" t="t" r="r" b="b"/>
                <a:pathLst>
                  <a:path w="59442" h="59944" extrusionOk="0">
                    <a:moveTo>
                      <a:pt x="29721" y="1"/>
                    </a:moveTo>
                    <a:cubicBezTo>
                      <a:pt x="13312" y="1"/>
                      <a:pt x="1" y="19424"/>
                      <a:pt x="1" y="35163"/>
                    </a:cubicBezTo>
                    <a:cubicBezTo>
                      <a:pt x="1" y="50902"/>
                      <a:pt x="13312" y="59944"/>
                      <a:pt x="29721" y="59944"/>
                    </a:cubicBezTo>
                    <a:cubicBezTo>
                      <a:pt x="46130" y="59944"/>
                      <a:pt x="59442" y="50902"/>
                      <a:pt x="59442" y="35163"/>
                    </a:cubicBezTo>
                    <a:cubicBezTo>
                      <a:pt x="59442" y="19424"/>
                      <a:pt x="46130" y="1"/>
                      <a:pt x="29721" y="1"/>
                    </a:cubicBezTo>
                    <a:close/>
                  </a:path>
                </a:pathLst>
              </a:custGeom>
              <a:solidFill>
                <a:srgbClr val="AB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3241750" y="2868850"/>
                <a:ext cx="1170000" cy="909925"/>
              </a:xfrm>
              <a:custGeom>
                <a:avLst/>
                <a:gdLst/>
                <a:ahLst/>
                <a:cxnLst/>
                <a:rect l="l" t="t" r="r" b="b"/>
                <a:pathLst>
                  <a:path w="46800" h="36397" extrusionOk="0">
                    <a:moveTo>
                      <a:pt x="10750" y="1"/>
                    </a:moveTo>
                    <a:cubicBezTo>
                      <a:pt x="9497" y="1"/>
                      <a:pt x="8549" y="28"/>
                      <a:pt x="8037" y="90"/>
                    </a:cubicBezTo>
                    <a:cubicBezTo>
                      <a:pt x="4605" y="509"/>
                      <a:pt x="1842" y="3188"/>
                      <a:pt x="1089" y="7960"/>
                    </a:cubicBezTo>
                    <a:cubicBezTo>
                      <a:pt x="419" y="12732"/>
                      <a:pt x="0" y="23280"/>
                      <a:pt x="754" y="27718"/>
                    </a:cubicBezTo>
                    <a:cubicBezTo>
                      <a:pt x="1423" y="32071"/>
                      <a:pt x="3349" y="32490"/>
                      <a:pt x="6028" y="33494"/>
                    </a:cubicBezTo>
                    <a:cubicBezTo>
                      <a:pt x="8707" y="34499"/>
                      <a:pt x="14065" y="36090"/>
                      <a:pt x="18921" y="36341"/>
                    </a:cubicBezTo>
                    <a:cubicBezTo>
                      <a:pt x="19408" y="36376"/>
                      <a:pt x="19879" y="36397"/>
                      <a:pt x="20339" y="36397"/>
                    </a:cubicBezTo>
                    <a:cubicBezTo>
                      <a:pt x="23123" y="36397"/>
                      <a:pt x="25543" y="35650"/>
                      <a:pt x="29135" y="32992"/>
                    </a:cubicBezTo>
                    <a:cubicBezTo>
                      <a:pt x="33320" y="29894"/>
                      <a:pt x="44790" y="23280"/>
                      <a:pt x="45795" y="21188"/>
                    </a:cubicBezTo>
                    <a:cubicBezTo>
                      <a:pt x="46799" y="19178"/>
                      <a:pt x="44874" y="8546"/>
                      <a:pt x="42781" y="3690"/>
                    </a:cubicBezTo>
                    <a:cubicBezTo>
                      <a:pt x="42278" y="2518"/>
                      <a:pt x="41023" y="1262"/>
                      <a:pt x="37758" y="1095"/>
                    </a:cubicBezTo>
                    <a:cubicBezTo>
                      <a:pt x="34980" y="881"/>
                      <a:pt x="17897" y="1"/>
                      <a:pt x="10750" y="1"/>
                    </a:cubicBezTo>
                    <a:close/>
                  </a:path>
                </a:pathLst>
              </a:custGeom>
              <a:solidFill>
                <a:srgbClr val="FFD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3645700" y="2923900"/>
                <a:ext cx="766050" cy="840275"/>
              </a:xfrm>
              <a:custGeom>
                <a:avLst/>
                <a:gdLst/>
                <a:ahLst/>
                <a:cxnLst/>
                <a:rect l="l" t="t" r="r" b="b"/>
                <a:pathLst>
                  <a:path w="30642" h="33611" extrusionOk="0">
                    <a:moveTo>
                      <a:pt x="23834" y="0"/>
                    </a:moveTo>
                    <a:cubicBezTo>
                      <a:pt x="22706" y="0"/>
                      <a:pt x="21112" y="277"/>
                      <a:pt x="18837" y="986"/>
                    </a:cubicBezTo>
                    <a:cubicBezTo>
                      <a:pt x="13814" y="2493"/>
                      <a:pt x="4437" y="5842"/>
                      <a:pt x="2763" y="6762"/>
                    </a:cubicBezTo>
                    <a:cubicBezTo>
                      <a:pt x="1005" y="7683"/>
                      <a:pt x="0" y="9944"/>
                      <a:pt x="335" y="14381"/>
                    </a:cubicBezTo>
                    <a:cubicBezTo>
                      <a:pt x="670" y="18818"/>
                      <a:pt x="1256" y="26018"/>
                      <a:pt x="1507" y="28446"/>
                    </a:cubicBezTo>
                    <a:cubicBezTo>
                      <a:pt x="1711" y="30420"/>
                      <a:pt x="3409" y="33611"/>
                      <a:pt x="6736" y="33611"/>
                    </a:cubicBezTo>
                    <a:cubicBezTo>
                      <a:pt x="7502" y="33611"/>
                      <a:pt x="8353" y="33442"/>
                      <a:pt x="9293" y="33050"/>
                    </a:cubicBezTo>
                    <a:cubicBezTo>
                      <a:pt x="14316" y="30957"/>
                      <a:pt x="28548" y="20995"/>
                      <a:pt x="29302" y="20158"/>
                    </a:cubicBezTo>
                    <a:cubicBezTo>
                      <a:pt x="30055" y="19404"/>
                      <a:pt x="30641" y="18483"/>
                      <a:pt x="30223" y="14967"/>
                    </a:cubicBezTo>
                    <a:cubicBezTo>
                      <a:pt x="29720" y="11534"/>
                      <a:pt x="28213" y="3497"/>
                      <a:pt x="26288" y="986"/>
                    </a:cubicBezTo>
                    <a:cubicBezTo>
                      <a:pt x="25917" y="429"/>
                      <a:pt x="25236" y="0"/>
                      <a:pt x="23834" y="0"/>
                    </a:cubicBezTo>
                    <a:close/>
                  </a:path>
                </a:pathLst>
              </a:custGeom>
              <a:solidFill>
                <a:srgbClr val="FFB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3808950" y="3158350"/>
                <a:ext cx="119325" cy="136325"/>
              </a:xfrm>
              <a:custGeom>
                <a:avLst/>
                <a:gdLst/>
                <a:ahLst/>
                <a:cxnLst/>
                <a:rect l="l" t="t" r="r" b="b"/>
                <a:pathLst>
                  <a:path w="4773" h="5453" extrusionOk="0">
                    <a:moveTo>
                      <a:pt x="3093" y="1"/>
                    </a:moveTo>
                    <a:cubicBezTo>
                      <a:pt x="2254" y="1"/>
                      <a:pt x="1274" y="765"/>
                      <a:pt x="670" y="1905"/>
                    </a:cubicBezTo>
                    <a:cubicBezTo>
                      <a:pt x="0" y="3329"/>
                      <a:pt x="168" y="4835"/>
                      <a:pt x="1088" y="5338"/>
                    </a:cubicBezTo>
                    <a:cubicBezTo>
                      <a:pt x="1260" y="5416"/>
                      <a:pt x="1446" y="5453"/>
                      <a:pt x="1639" y="5453"/>
                    </a:cubicBezTo>
                    <a:cubicBezTo>
                      <a:pt x="2484" y="5453"/>
                      <a:pt x="3473" y="4738"/>
                      <a:pt x="4019" y="3580"/>
                    </a:cubicBezTo>
                    <a:cubicBezTo>
                      <a:pt x="4772" y="2073"/>
                      <a:pt x="4605" y="566"/>
                      <a:pt x="3684" y="147"/>
                    </a:cubicBezTo>
                    <a:cubicBezTo>
                      <a:pt x="3501" y="47"/>
                      <a:pt x="3302" y="1"/>
                      <a:pt x="3093" y="1"/>
                    </a:cubicBezTo>
                    <a:close/>
                  </a:path>
                </a:pathLst>
              </a:custGeom>
              <a:solidFill>
                <a:srgbClr val="FFD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8"/>
              <p:cNvSpPr/>
              <p:nvPr/>
            </p:nvSpPr>
            <p:spPr>
              <a:xfrm>
                <a:off x="4072650" y="3038800"/>
                <a:ext cx="209325" cy="240175"/>
              </a:xfrm>
              <a:custGeom>
                <a:avLst/>
                <a:gdLst/>
                <a:ahLst/>
                <a:cxnLst/>
                <a:rect l="l" t="t" r="r" b="b"/>
                <a:pathLst>
                  <a:path w="8373" h="9607" extrusionOk="0">
                    <a:moveTo>
                      <a:pt x="5488" y="0"/>
                    </a:moveTo>
                    <a:cubicBezTo>
                      <a:pt x="3983" y="0"/>
                      <a:pt x="2267" y="1317"/>
                      <a:pt x="1257" y="3339"/>
                    </a:cubicBezTo>
                    <a:cubicBezTo>
                      <a:pt x="1" y="5850"/>
                      <a:pt x="336" y="8529"/>
                      <a:pt x="1926" y="9366"/>
                    </a:cubicBezTo>
                    <a:cubicBezTo>
                      <a:pt x="2253" y="9530"/>
                      <a:pt x="2602" y="9607"/>
                      <a:pt x="2961" y="9607"/>
                    </a:cubicBezTo>
                    <a:cubicBezTo>
                      <a:pt x="4444" y="9607"/>
                      <a:pt x="6106" y="8290"/>
                      <a:pt x="7117" y="6269"/>
                    </a:cubicBezTo>
                    <a:cubicBezTo>
                      <a:pt x="8373" y="3673"/>
                      <a:pt x="8122" y="994"/>
                      <a:pt x="6531" y="241"/>
                    </a:cubicBezTo>
                    <a:cubicBezTo>
                      <a:pt x="6204" y="78"/>
                      <a:pt x="5852" y="0"/>
                      <a:pt x="5488" y="0"/>
                    </a:cubicBezTo>
                    <a:close/>
                  </a:path>
                </a:pathLst>
              </a:custGeom>
              <a:solidFill>
                <a:srgbClr val="FFD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3319175" y="3364000"/>
                <a:ext cx="209325" cy="240700"/>
              </a:xfrm>
              <a:custGeom>
                <a:avLst/>
                <a:gdLst/>
                <a:ahLst/>
                <a:cxnLst/>
                <a:rect l="l" t="t" r="r" b="b"/>
                <a:pathLst>
                  <a:path w="8373" h="9628" extrusionOk="0">
                    <a:moveTo>
                      <a:pt x="2886" y="1"/>
                    </a:moveTo>
                    <a:cubicBezTo>
                      <a:pt x="2548" y="1"/>
                      <a:pt x="2224" y="69"/>
                      <a:pt x="1926" y="209"/>
                    </a:cubicBezTo>
                    <a:cubicBezTo>
                      <a:pt x="252" y="1047"/>
                      <a:pt x="1" y="3726"/>
                      <a:pt x="1257" y="6237"/>
                    </a:cubicBezTo>
                    <a:cubicBezTo>
                      <a:pt x="2278" y="8347"/>
                      <a:pt x="4018" y="9627"/>
                      <a:pt x="5488" y="9627"/>
                    </a:cubicBezTo>
                    <a:cubicBezTo>
                      <a:pt x="5826" y="9627"/>
                      <a:pt x="6150" y="9559"/>
                      <a:pt x="6447" y="9419"/>
                    </a:cubicBezTo>
                    <a:cubicBezTo>
                      <a:pt x="8038" y="8581"/>
                      <a:pt x="8373" y="5902"/>
                      <a:pt x="7117" y="3391"/>
                    </a:cubicBezTo>
                    <a:cubicBezTo>
                      <a:pt x="6096" y="1281"/>
                      <a:pt x="4356" y="1"/>
                      <a:pt x="2886" y="1"/>
                    </a:cubicBezTo>
                    <a:close/>
                  </a:path>
                </a:pathLst>
              </a:custGeom>
              <a:solidFill>
                <a:srgbClr val="FFB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478250" y="3274775"/>
                <a:ext cx="87925" cy="98925"/>
              </a:xfrm>
              <a:custGeom>
                <a:avLst/>
                <a:gdLst/>
                <a:ahLst/>
                <a:cxnLst/>
                <a:rect l="l" t="t" r="r" b="b"/>
                <a:pathLst>
                  <a:path w="3517" h="3957" extrusionOk="0">
                    <a:moveTo>
                      <a:pt x="1203" y="0"/>
                    </a:moveTo>
                    <a:cubicBezTo>
                      <a:pt x="1049" y="0"/>
                      <a:pt x="899" y="31"/>
                      <a:pt x="754" y="95"/>
                    </a:cubicBezTo>
                    <a:cubicBezTo>
                      <a:pt x="84" y="430"/>
                      <a:pt x="0" y="1518"/>
                      <a:pt x="503" y="2606"/>
                    </a:cubicBezTo>
                    <a:cubicBezTo>
                      <a:pt x="909" y="3418"/>
                      <a:pt x="1643" y="3957"/>
                      <a:pt x="2263" y="3957"/>
                    </a:cubicBezTo>
                    <a:cubicBezTo>
                      <a:pt x="2410" y="3957"/>
                      <a:pt x="2551" y="3926"/>
                      <a:pt x="2680" y="3862"/>
                    </a:cubicBezTo>
                    <a:cubicBezTo>
                      <a:pt x="3349" y="3527"/>
                      <a:pt x="3517" y="2439"/>
                      <a:pt x="3014" y="1351"/>
                    </a:cubicBezTo>
                    <a:cubicBezTo>
                      <a:pt x="2541" y="539"/>
                      <a:pt x="1848" y="0"/>
                      <a:pt x="1203" y="0"/>
                    </a:cubicBezTo>
                    <a:close/>
                  </a:path>
                </a:pathLst>
              </a:custGeom>
              <a:solidFill>
                <a:srgbClr val="FFB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3323375" y="3253825"/>
                <a:ext cx="110950" cy="81175"/>
              </a:xfrm>
              <a:custGeom>
                <a:avLst/>
                <a:gdLst/>
                <a:ahLst/>
                <a:cxnLst/>
                <a:rect l="l" t="t" r="r" b="b"/>
                <a:pathLst>
                  <a:path w="4438" h="3247" extrusionOk="0">
                    <a:moveTo>
                      <a:pt x="2977" y="1"/>
                    </a:moveTo>
                    <a:cubicBezTo>
                      <a:pt x="2517" y="1"/>
                      <a:pt x="1993" y="147"/>
                      <a:pt x="1507" y="430"/>
                    </a:cubicBezTo>
                    <a:cubicBezTo>
                      <a:pt x="503" y="1100"/>
                      <a:pt x="0" y="2105"/>
                      <a:pt x="419" y="2775"/>
                    </a:cubicBezTo>
                    <a:cubicBezTo>
                      <a:pt x="635" y="3077"/>
                      <a:pt x="1030" y="3246"/>
                      <a:pt x="1500" y="3246"/>
                    </a:cubicBezTo>
                    <a:cubicBezTo>
                      <a:pt x="1940" y="3246"/>
                      <a:pt x="2445" y="3098"/>
                      <a:pt x="2930" y="2775"/>
                    </a:cubicBezTo>
                    <a:cubicBezTo>
                      <a:pt x="3935" y="2189"/>
                      <a:pt x="4437" y="1100"/>
                      <a:pt x="4103" y="514"/>
                    </a:cubicBezTo>
                    <a:cubicBezTo>
                      <a:pt x="3886" y="168"/>
                      <a:pt x="3469" y="1"/>
                      <a:pt x="2977" y="1"/>
                    </a:cubicBezTo>
                    <a:close/>
                  </a:path>
                </a:pathLst>
              </a:custGeom>
              <a:solidFill>
                <a:srgbClr val="FFB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4267300" y="3311925"/>
                <a:ext cx="117225" cy="133450"/>
              </a:xfrm>
              <a:custGeom>
                <a:avLst/>
                <a:gdLst/>
                <a:ahLst/>
                <a:cxnLst/>
                <a:rect l="l" t="t" r="r" b="b"/>
                <a:pathLst>
                  <a:path w="4689" h="5338" extrusionOk="0">
                    <a:moveTo>
                      <a:pt x="3058" y="1"/>
                    </a:moveTo>
                    <a:cubicBezTo>
                      <a:pt x="2233" y="1"/>
                      <a:pt x="1299" y="715"/>
                      <a:pt x="754" y="1874"/>
                    </a:cubicBezTo>
                    <a:cubicBezTo>
                      <a:pt x="1" y="3213"/>
                      <a:pt x="168" y="4720"/>
                      <a:pt x="1089" y="5223"/>
                    </a:cubicBezTo>
                    <a:cubicBezTo>
                      <a:pt x="1260" y="5300"/>
                      <a:pt x="1443" y="5338"/>
                      <a:pt x="1632" y="5338"/>
                    </a:cubicBezTo>
                    <a:cubicBezTo>
                      <a:pt x="2457" y="5338"/>
                      <a:pt x="3390" y="4623"/>
                      <a:pt x="3935" y="3465"/>
                    </a:cubicBezTo>
                    <a:cubicBezTo>
                      <a:pt x="4689" y="2041"/>
                      <a:pt x="4522" y="534"/>
                      <a:pt x="3601" y="116"/>
                    </a:cubicBezTo>
                    <a:cubicBezTo>
                      <a:pt x="3429" y="38"/>
                      <a:pt x="3246" y="1"/>
                      <a:pt x="3058" y="1"/>
                    </a:cubicBezTo>
                    <a:close/>
                  </a:path>
                </a:pathLst>
              </a:custGeom>
              <a:solidFill>
                <a:srgbClr val="FFD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3765000" y="3588975"/>
                <a:ext cx="108850" cy="70625"/>
              </a:xfrm>
              <a:custGeom>
                <a:avLst/>
                <a:gdLst/>
                <a:ahLst/>
                <a:cxnLst/>
                <a:rect l="l" t="t" r="r" b="b"/>
                <a:pathLst>
                  <a:path w="4354" h="2825" extrusionOk="0">
                    <a:moveTo>
                      <a:pt x="1643" y="1"/>
                    </a:moveTo>
                    <a:cubicBezTo>
                      <a:pt x="1005" y="1"/>
                      <a:pt x="502" y="224"/>
                      <a:pt x="335" y="671"/>
                    </a:cubicBezTo>
                    <a:cubicBezTo>
                      <a:pt x="0" y="1340"/>
                      <a:pt x="670" y="2178"/>
                      <a:pt x="1674" y="2596"/>
                    </a:cubicBezTo>
                    <a:cubicBezTo>
                      <a:pt x="2074" y="2750"/>
                      <a:pt x="2461" y="2825"/>
                      <a:pt x="2805" y="2825"/>
                    </a:cubicBezTo>
                    <a:cubicBezTo>
                      <a:pt x="3398" y="2825"/>
                      <a:pt x="3860" y="2602"/>
                      <a:pt x="4019" y="2178"/>
                    </a:cubicBezTo>
                    <a:cubicBezTo>
                      <a:pt x="4353" y="1508"/>
                      <a:pt x="3684" y="587"/>
                      <a:pt x="2679" y="168"/>
                    </a:cubicBezTo>
                    <a:cubicBezTo>
                      <a:pt x="2316" y="57"/>
                      <a:pt x="1963" y="1"/>
                      <a:pt x="1643" y="1"/>
                    </a:cubicBezTo>
                    <a:close/>
                  </a:path>
                </a:pathLst>
              </a:custGeom>
              <a:solidFill>
                <a:srgbClr val="FFD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926150" y="3400350"/>
                <a:ext cx="87925" cy="101025"/>
              </a:xfrm>
              <a:custGeom>
                <a:avLst/>
                <a:gdLst/>
                <a:ahLst/>
                <a:cxnLst/>
                <a:rect l="l" t="t" r="r" b="b"/>
                <a:pathLst>
                  <a:path w="3517" h="4041" extrusionOk="0">
                    <a:moveTo>
                      <a:pt x="2267" y="1"/>
                    </a:moveTo>
                    <a:cubicBezTo>
                      <a:pt x="1646" y="1"/>
                      <a:pt x="910" y="553"/>
                      <a:pt x="503" y="1434"/>
                    </a:cubicBezTo>
                    <a:cubicBezTo>
                      <a:pt x="0" y="2439"/>
                      <a:pt x="84" y="3611"/>
                      <a:pt x="754" y="3946"/>
                    </a:cubicBezTo>
                    <a:cubicBezTo>
                      <a:pt x="881" y="4010"/>
                      <a:pt x="1021" y="4040"/>
                      <a:pt x="1166" y="4040"/>
                    </a:cubicBezTo>
                    <a:cubicBezTo>
                      <a:pt x="1787" y="4040"/>
                      <a:pt x="2524" y="3488"/>
                      <a:pt x="2931" y="2607"/>
                    </a:cubicBezTo>
                    <a:cubicBezTo>
                      <a:pt x="3517" y="1602"/>
                      <a:pt x="3349" y="430"/>
                      <a:pt x="2679" y="95"/>
                    </a:cubicBezTo>
                    <a:cubicBezTo>
                      <a:pt x="2552" y="31"/>
                      <a:pt x="2413" y="1"/>
                      <a:pt x="2267" y="1"/>
                    </a:cubicBezTo>
                    <a:close/>
                  </a:path>
                </a:pathLst>
              </a:custGeom>
              <a:solidFill>
                <a:srgbClr val="FFD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2482650" y="238650"/>
                <a:ext cx="939125" cy="953125"/>
              </a:xfrm>
              <a:custGeom>
                <a:avLst/>
                <a:gdLst/>
                <a:ahLst/>
                <a:cxnLst/>
                <a:rect l="l" t="t" r="r" b="b"/>
                <a:pathLst>
                  <a:path w="37565" h="38125" extrusionOk="0">
                    <a:moveTo>
                      <a:pt x="18778" y="0"/>
                    </a:moveTo>
                    <a:cubicBezTo>
                      <a:pt x="10561" y="0"/>
                      <a:pt x="3575" y="4796"/>
                      <a:pt x="1900" y="14044"/>
                    </a:cubicBezTo>
                    <a:cubicBezTo>
                      <a:pt x="1" y="24962"/>
                      <a:pt x="7598" y="38124"/>
                      <a:pt x="21653" y="38124"/>
                    </a:cubicBezTo>
                    <a:cubicBezTo>
                      <a:pt x="22470" y="38124"/>
                      <a:pt x="23309" y="38080"/>
                      <a:pt x="24169" y="37988"/>
                    </a:cubicBezTo>
                    <a:cubicBezTo>
                      <a:pt x="24169" y="37988"/>
                      <a:pt x="33294" y="31123"/>
                      <a:pt x="35555" y="24090"/>
                    </a:cubicBezTo>
                    <a:cubicBezTo>
                      <a:pt x="37564" y="19318"/>
                      <a:pt x="35806" y="3914"/>
                      <a:pt x="25090" y="900"/>
                    </a:cubicBezTo>
                    <a:cubicBezTo>
                      <a:pt x="22951" y="298"/>
                      <a:pt x="20826" y="0"/>
                      <a:pt x="18778" y="0"/>
                    </a:cubicBez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2490350" y="639950"/>
                <a:ext cx="2285575" cy="1842200"/>
              </a:xfrm>
              <a:custGeom>
                <a:avLst/>
                <a:gdLst/>
                <a:ahLst/>
                <a:cxnLst/>
                <a:rect l="l" t="t" r="r" b="b"/>
                <a:pathLst>
                  <a:path w="91423" h="73688" extrusionOk="0">
                    <a:moveTo>
                      <a:pt x="50849" y="1"/>
                    </a:moveTo>
                    <a:cubicBezTo>
                      <a:pt x="50783" y="1"/>
                      <a:pt x="50717" y="1"/>
                      <a:pt x="50651" y="1"/>
                    </a:cubicBezTo>
                    <a:cubicBezTo>
                      <a:pt x="40019" y="85"/>
                      <a:pt x="30893" y="3266"/>
                      <a:pt x="23275" y="11973"/>
                    </a:cubicBezTo>
                    <a:cubicBezTo>
                      <a:pt x="15573" y="20596"/>
                      <a:pt x="17080" y="31480"/>
                      <a:pt x="10633" y="36335"/>
                    </a:cubicBezTo>
                    <a:cubicBezTo>
                      <a:pt x="4187" y="41275"/>
                      <a:pt x="1173" y="39433"/>
                      <a:pt x="587" y="42531"/>
                    </a:cubicBezTo>
                    <a:cubicBezTo>
                      <a:pt x="1" y="45712"/>
                      <a:pt x="3182" y="59023"/>
                      <a:pt x="18922" y="67395"/>
                    </a:cubicBezTo>
                    <a:cubicBezTo>
                      <a:pt x="27209" y="71747"/>
                      <a:pt x="36265" y="73687"/>
                      <a:pt x="44948" y="73687"/>
                    </a:cubicBezTo>
                    <a:cubicBezTo>
                      <a:pt x="55474" y="73687"/>
                      <a:pt x="65450" y="70835"/>
                      <a:pt x="72837" y="65972"/>
                    </a:cubicBezTo>
                    <a:cubicBezTo>
                      <a:pt x="86316" y="57098"/>
                      <a:pt x="91422" y="40438"/>
                      <a:pt x="87823" y="26708"/>
                    </a:cubicBezTo>
                    <a:cubicBezTo>
                      <a:pt x="84400" y="13770"/>
                      <a:pt x="72574" y="1"/>
                      <a:pt x="50849" y="1"/>
                    </a:cubicBezTo>
                    <a:close/>
                  </a:path>
                </a:pathLst>
              </a:custGeom>
              <a:solidFill>
                <a:srgbClr val="91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3712675" y="1581800"/>
                <a:ext cx="914650" cy="916775"/>
              </a:xfrm>
              <a:custGeom>
                <a:avLst/>
                <a:gdLst/>
                <a:ahLst/>
                <a:cxnLst/>
                <a:rect l="l" t="t" r="r" b="b"/>
                <a:pathLst>
                  <a:path w="36586" h="36671" extrusionOk="0">
                    <a:moveTo>
                      <a:pt x="18335" y="1"/>
                    </a:moveTo>
                    <a:cubicBezTo>
                      <a:pt x="8205" y="1"/>
                      <a:pt x="0" y="8205"/>
                      <a:pt x="0" y="18336"/>
                    </a:cubicBezTo>
                    <a:cubicBezTo>
                      <a:pt x="0" y="28466"/>
                      <a:pt x="8205" y="36670"/>
                      <a:pt x="18335" y="36670"/>
                    </a:cubicBezTo>
                    <a:cubicBezTo>
                      <a:pt x="28381" y="36670"/>
                      <a:pt x="36585" y="28466"/>
                      <a:pt x="36585" y="18336"/>
                    </a:cubicBezTo>
                    <a:cubicBezTo>
                      <a:pt x="36585" y="8205"/>
                      <a:pt x="28381" y="1"/>
                      <a:pt x="18335" y="1"/>
                    </a:cubicBezTo>
                    <a:close/>
                  </a:path>
                </a:pathLst>
              </a:custGeom>
              <a:solidFill>
                <a:srgbClr val="91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4152200" y="709025"/>
                <a:ext cx="560925" cy="780725"/>
              </a:xfrm>
              <a:custGeom>
                <a:avLst/>
                <a:gdLst/>
                <a:ahLst/>
                <a:cxnLst/>
                <a:rect l="l" t="t" r="r" b="b"/>
                <a:pathLst>
                  <a:path w="22437" h="31229" extrusionOk="0">
                    <a:moveTo>
                      <a:pt x="0" y="1"/>
                    </a:moveTo>
                    <a:cubicBezTo>
                      <a:pt x="168" y="1926"/>
                      <a:pt x="586" y="7033"/>
                      <a:pt x="3433" y="11387"/>
                    </a:cubicBezTo>
                    <a:lnTo>
                      <a:pt x="18418" y="28382"/>
                    </a:lnTo>
                    <a:cubicBezTo>
                      <a:pt x="18418" y="28382"/>
                      <a:pt x="20093" y="30391"/>
                      <a:pt x="22437" y="31228"/>
                    </a:cubicBezTo>
                    <a:cubicBezTo>
                      <a:pt x="22269" y="29052"/>
                      <a:pt x="21935" y="25954"/>
                      <a:pt x="21349" y="23945"/>
                    </a:cubicBezTo>
                    <a:cubicBezTo>
                      <a:pt x="19004" y="14819"/>
                      <a:pt x="11888" y="4857"/>
                      <a:pt x="0" y="1"/>
                    </a:cubicBez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2496650" y="1655475"/>
                <a:ext cx="307675" cy="248725"/>
              </a:xfrm>
              <a:custGeom>
                <a:avLst/>
                <a:gdLst/>
                <a:ahLst/>
                <a:cxnLst/>
                <a:rect l="l" t="t" r="r" b="b"/>
                <a:pathLst>
                  <a:path w="12307" h="9949" extrusionOk="0">
                    <a:moveTo>
                      <a:pt x="4831" y="0"/>
                    </a:moveTo>
                    <a:cubicBezTo>
                      <a:pt x="3056" y="0"/>
                      <a:pt x="1456" y="235"/>
                      <a:pt x="837" y="738"/>
                    </a:cubicBezTo>
                    <a:cubicBezTo>
                      <a:pt x="251" y="1156"/>
                      <a:pt x="0" y="2998"/>
                      <a:pt x="251" y="4505"/>
                    </a:cubicBezTo>
                    <a:cubicBezTo>
                      <a:pt x="417" y="5996"/>
                      <a:pt x="2223" y="9948"/>
                      <a:pt x="3802" y="9948"/>
                    </a:cubicBezTo>
                    <a:cubicBezTo>
                      <a:pt x="3818" y="9948"/>
                      <a:pt x="3835" y="9948"/>
                      <a:pt x="3851" y="9947"/>
                    </a:cubicBezTo>
                    <a:cubicBezTo>
                      <a:pt x="6195" y="9947"/>
                      <a:pt x="9879" y="7184"/>
                      <a:pt x="10967" y="5677"/>
                    </a:cubicBezTo>
                    <a:cubicBezTo>
                      <a:pt x="12139" y="4086"/>
                      <a:pt x="12307" y="1910"/>
                      <a:pt x="10465" y="905"/>
                    </a:cubicBezTo>
                    <a:cubicBezTo>
                      <a:pt x="9203" y="319"/>
                      <a:pt x="6899" y="0"/>
                      <a:pt x="4831" y="0"/>
                    </a:cubicBezTo>
                    <a:close/>
                  </a:path>
                </a:pathLst>
              </a:custGeom>
              <a:solidFill>
                <a:srgbClr val="5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8"/>
              <p:cNvSpPr/>
              <p:nvPr/>
            </p:nvSpPr>
            <p:spPr>
              <a:xfrm>
                <a:off x="4177300" y="248350"/>
                <a:ext cx="1172900" cy="1190600"/>
              </a:xfrm>
              <a:custGeom>
                <a:avLst/>
                <a:gdLst/>
                <a:ahLst/>
                <a:cxnLst/>
                <a:rect l="l" t="t" r="r" b="b"/>
                <a:pathLst>
                  <a:path w="46916" h="47624" extrusionOk="0">
                    <a:moveTo>
                      <a:pt x="23423" y="0"/>
                    </a:moveTo>
                    <a:cubicBezTo>
                      <a:pt x="20797" y="0"/>
                      <a:pt x="18068" y="392"/>
                      <a:pt x="15321" y="1182"/>
                    </a:cubicBezTo>
                    <a:cubicBezTo>
                      <a:pt x="2010" y="5116"/>
                      <a:pt x="1" y="24288"/>
                      <a:pt x="2596" y="30316"/>
                    </a:cubicBezTo>
                    <a:cubicBezTo>
                      <a:pt x="5442" y="39023"/>
                      <a:pt x="16912" y="47479"/>
                      <a:pt x="16912" y="47479"/>
                    </a:cubicBezTo>
                    <a:cubicBezTo>
                      <a:pt x="17904" y="47576"/>
                      <a:pt x="18873" y="47623"/>
                      <a:pt x="19818" y="47623"/>
                    </a:cubicBezTo>
                    <a:cubicBezTo>
                      <a:pt x="37537" y="47623"/>
                      <a:pt x="46915" y="31010"/>
                      <a:pt x="44372" y="17340"/>
                    </a:cubicBezTo>
                    <a:cubicBezTo>
                      <a:pt x="42242" y="5892"/>
                      <a:pt x="33605" y="0"/>
                      <a:pt x="23423" y="0"/>
                    </a:cubicBezTo>
                    <a:close/>
                  </a:path>
                </a:pathLst>
              </a:custGeom>
              <a:solidFill>
                <a:srgbClr val="91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8"/>
              <p:cNvSpPr/>
              <p:nvPr/>
            </p:nvSpPr>
            <p:spPr>
              <a:xfrm>
                <a:off x="4501725" y="647100"/>
                <a:ext cx="585325" cy="568250"/>
              </a:xfrm>
              <a:custGeom>
                <a:avLst/>
                <a:gdLst/>
                <a:ahLst/>
                <a:cxnLst/>
                <a:rect l="l" t="t" r="r" b="b"/>
                <a:pathLst>
                  <a:path w="23413" h="22730" extrusionOk="0">
                    <a:moveTo>
                      <a:pt x="9290" y="0"/>
                    </a:moveTo>
                    <a:cubicBezTo>
                      <a:pt x="5995" y="0"/>
                      <a:pt x="3042" y="1467"/>
                      <a:pt x="2009" y="4487"/>
                    </a:cubicBezTo>
                    <a:cubicBezTo>
                      <a:pt x="0" y="10431"/>
                      <a:pt x="335" y="20226"/>
                      <a:pt x="2763" y="21733"/>
                    </a:cubicBezTo>
                    <a:cubicBezTo>
                      <a:pt x="3845" y="22422"/>
                      <a:pt x="5069" y="22730"/>
                      <a:pt x="6355" y="22730"/>
                    </a:cubicBezTo>
                    <a:cubicBezTo>
                      <a:pt x="13824" y="22730"/>
                      <a:pt x="23413" y="12363"/>
                      <a:pt x="19842" y="6078"/>
                    </a:cubicBezTo>
                    <a:cubicBezTo>
                      <a:pt x="17613" y="2075"/>
                      <a:pt x="13210" y="0"/>
                      <a:pt x="9290" y="0"/>
                    </a:cubicBezTo>
                    <a:close/>
                  </a:path>
                </a:pathLst>
              </a:custGeom>
              <a:solidFill>
                <a:srgbClr val="E3C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4252650" y="1673325"/>
                <a:ext cx="609075" cy="107875"/>
              </a:xfrm>
              <a:custGeom>
                <a:avLst/>
                <a:gdLst/>
                <a:ahLst/>
                <a:cxnLst/>
                <a:rect l="l" t="t" r="r" b="b"/>
                <a:pathLst>
                  <a:path w="24363" h="4315" extrusionOk="0">
                    <a:moveTo>
                      <a:pt x="19747" y="1"/>
                    </a:moveTo>
                    <a:cubicBezTo>
                      <a:pt x="18770" y="1"/>
                      <a:pt x="17728" y="123"/>
                      <a:pt x="16577" y="191"/>
                    </a:cubicBezTo>
                    <a:cubicBezTo>
                      <a:pt x="15907" y="275"/>
                      <a:pt x="15154" y="275"/>
                      <a:pt x="14484" y="358"/>
                    </a:cubicBezTo>
                    <a:cubicBezTo>
                      <a:pt x="13731" y="442"/>
                      <a:pt x="12977" y="526"/>
                      <a:pt x="12224" y="610"/>
                    </a:cubicBezTo>
                    <a:cubicBezTo>
                      <a:pt x="10717" y="777"/>
                      <a:pt x="9293" y="1112"/>
                      <a:pt x="7870" y="1279"/>
                    </a:cubicBezTo>
                    <a:cubicBezTo>
                      <a:pt x="7200" y="1447"/>
                      <a:pt x="6531" y="1614"/>
                      <a:pt x="5945" y="1698"/>
                    </a:cubicBezTo>
                    <a:cubicBezTo>
                      <a:pt x="5275" y="1865"/>
                      <a:pt x="4689" y="1949"/>
                      <a:pt x="4187" y="2117"/>
                    </a:cubicBezTo>
                    <a:cubicBezTo>
                      <a:pt x="3098" y="2368"/>
                      <a:pt x="2177" y="2619"/>
                      <a:pt x="1508" y="2786"/>
                    </a:cubicBezTo>
                    <a:cubicBezTo>
                      <a:pt x="922" y="2954"/>
                      <a:pt x="503" y="3121"/>
                      <a:pt x="503" y="3121"/>
                    </a:cubicBezTo>
                    <a:cubicBezTo>
                      <a:pt x="168" y="3205"/>
                      <a:pt x="1" y="3540"/>
                      <a:pt x="84" y="3875"/>
                    </a:cubicBezTo>
                    <a:cubicBezTo>
                      <a:pt x="223" y="4152"/>
                      <a:pt x="477" y="4315"/>
                      <a:pt x="750" y="4315"/>
                    </a:cubicBezTo>
                    <a:cubicBezTo>
                      <a:pt x="807" y="4315"/>
                      <a:pt x="864" y="4308"/>
                      <a:pt x="922" y="4293"/>
                    </a:cubicBezTo>
                    <a:cubicBezTo>
                      <a:pt x="922" y="4293"/>
                      <a:pt x="1256" y="4126"/>
                      <a:pt x="1926" y="3958"/>
                    </a:cubicBezTo>
                    <a:cubicBezTo>
                      <a:pt x="2512" y="3791"/>
                      <a:pt x="3349" y="3540"/>
                      <a:pt x="4438" y="3205"/>
                    </a:cubicBezTo>
                    <a:cubicBezTo>
                      <a:pt x="4940" y="3038"/>
                      <a:pt x="5526" y="2870"/>
                      <a:pt x="6196" y="2786"/>
                    </a:cubicBezTo>
                    <a:cubicBezTo>
                      <a:pt x="6782" y="2619"/>
                      <a:pt x="7452" y="2451"/>
                      <a:pt x="8121" y="2284"/>
                    </a:cubicBezTo>
                    <a:cubicBezTo>
                      <a:pt x="9461" y="2033"/>
                      <a:pt x="10884" y="1614"/>
                      <a:pt x="12391" y="1447"/>
                    </a:cubicBezTo>
                    <a:cubicBezTo>
                      <a:pt x="13061" y="1363"/>
                      <a:pt x="13814" y="1196"/>
                      <a:pt x="14568" y="1112"/>
                    </a:cubicBezTo>
                    <a:cubicBezTo>
                      <a:pt x="15238" y="945"/>
                      <a:pt x="15991" y="945"/>
                      <a:pt x="16661" y="861"/>
                    </a:cubicBezTo>
                    <a:cubicBezTo>
                      <a:pt x="18000" y="777"/>
                      <a:pt x="19340" y="526"/>
                      <a:pt x="20428" y="526"/>
                    </a:cubicBezTo>
                    <a:cubicBezTo>
                      <a:pt x="22605" y="442"/>
                      <a:pt x="24112" y="442"/>
                      <a:pt x="24112" y="442"/>
                    </a:cubicBezTo>
                    <a:cubicBezTo>
                      <a:pt x="24279" y="358"/>
                      <a:pt x="24363" y="275"/>
                      <a:pt x="24363" y="191"/>
                    </a:cubicBezTo>
                    <a:cubicBezTo>
                      <a:pt x="24363" y="107"/>
                      <a:pt x="24279" y="24"/>
                      <a:pt x="24112" y="24"/>
                    </a:cubicBezTo>
                    <a:lnTo>
                      <a:pt x="20428" y="24"/>
                    </a:lnTo>
                    <a:cubicBezTo>
                      <a:pt x="20204" y="8"/>
                      <a:pt x="19977" y="1"/>
                      <a:pt x="197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4256850" y="1837150"/>
                <a:ext cx="577675" cy="61600"/>
              </a:xfrm>
              <a:custGeom>
                <a:avLst/>
                <a:gdLst/>
                <a:ahLst/>
                <a:cxnLst/>
                <a:rect l="l" t="t" r="r" b="b"/>
                <a:pathLst>
                  <a:path w="23107" h="2464" extrusionOk="0">
                    <a:moveTo>
                      <a:pt x="4186" y="1"/>
                    </a:moveTo>
                    <a:cubicBezTo>
                      <a:pt x="2009" y="1"/>
                      <a:pt x="670" y="84"/>
                      <a:pt x="670" y="84"/>
                    </a:cubicBezTo>
                    <a:lnTo>
                      <a:pt x="586" y="84"/>
                    </a:lnTo>
                    <a:cubicBezTo>
                      <a:pt x="251" y="84"/>
                      <a:pt x="0" y="419"/>
                      <a:pt x="0" y="754"/>
                    </a:cubicBezTo>
                    <a:cubicBezTo>
                      <a:pt x="84" y="1089"/>
                      <a:pt x="335" y="1340"/>
                      <a:pt x="754" y="1340"/>
                    </a:cubicBezTo>
                    <a:cubicBezTo>
                      <a:pt x="754" y="1340"/>
                      <a:pt x="2093" y="1257"/>
                      <a:pt x="4186" y="1173"/>
                    </a:cubicBezTo>
                    <a:cubicBezTo>
                      <a:pt x="5191" y="1089"/>
                      <a:pt x="6446" y="1089"/>
                      <a:pt x="7702" y="1005"/>
                    </a:cubicBezTo>
                    <a:cubicBezTo>
                      <a:pt x="9042" y="1005"/>
                      <a:pt x="10465" y="1089"/>
                      <a:pt x="11804" y="1089"/>
                    </a:cubicBezTo>
                    <a:cubicBezTo>
                      <a:pt x="12474" y="1089"/>
                      <a:pt x="13228" y="1173"/>
                      <a:pt x="13897" y="1173"/>
                    </a:cubicBezTo>
                    <a:cubicBezTo>
                      <a:pt x="14567" y="1173"/>
                      <a:pt x="15237" y="1257"/>
                      <a:pt x="15907" y="1257"/>
                    </a:cubicBezTo>
                    <a:cubicBezTo>
                      <a:pt x="17163" y="1424"/>
                      <a:pt x="18335" y="1591"/>
                      <a:pt x="19423" y="1675"/>
                    </a:cubicBezTo>
                    <a:cubicBezTo>
                      <a:pt x="19925" y="1759"/>
                      <a:pt x="20344" y="1926"/>
                      <a:pt x="20762" y="2010"/>
                    </a:cubicBezTo>
                    <a:cubicBezTo>
                      <a:pt x="21181" y="2094"/>
                      <a:pt x="21600" y="2177"/>
                      <a:pt x="21851" y="2261"/>
                    </a:cubicBezTo>
                    <a:cubicBezTo>
                      <a:pt x="22437" y="2345"/>
                      <a:pt x="22772" y="2429"/>
                      <a:pt x="22772" y="2429"/>
                    </a:cubicBezTo>
                    <a:lnTo>
                      <a:pt x="22855" y="2429"/>
                    </a:lnTo>
                    <a:cubicBezTo>
                      <a:pt x="22880" y="2453"/>
                      <a:pt x="22904" y="2463"/>
                      <a:pt x="22927" y="2463"/>
                    </a:cubicBezTo>
                    <a:cubicBezTo>
                      <a:pt x="22981" y="2463"/>
                      <a:pt x="23023" y="2404"/>
                      <a:pt x="23023" y="2345"/>
                    </a:cubicBezTo>
                    <a:cubicBezTo>
                      <a:pt x="23107" y="2177"/>
                      <a:pt x="23023" y="2094"/>
                      <a:pt x="22939" y="2094"/>
                    </a:cubicBezTo>
                    <a:cubicBezTo>
                      <a:pt x="22939" y="2094"/>
                      <a:pt x="22604" y="2010"/>
                      <a:pt x="22018" y="1843"/>
                    </a:cubicBezTo>
                    <a:cubicBezTo>
                      <a:pt x="21683" y="1759"/>
                      <a:pt x="21348" y="1675"/>
                      <a:pt x="20930" y="1508"/>
                    </a:cubicBezTo>
                    <a:cubicBezTo>
                      <a:pt x="20511" y="1424"/>
                      <a:pt x="20009" y="1257"/>
                      <a:pt x="19507" y="1173"/>
                    </a:cubicBezTo>
                    <a:cubicBezTo>
                      <a:pt x="18502" y="1005"/>
                      <a:pt x="17246" y="838"/>
                      <a:pt x="15990" y="587"/>
                    </a:cubicBezTo>
                    <a:cubicBezTo>
                      <a:pt x="15321" y="587"/>
                      <a:pt x="14651" y="503"/>
                      <a:pt x="13897" y="419"/>
                    </a:cubicBezTo>
                    <a:cubicBezTo>
                      <a:pt x="13228" y="336"/>
                      <a:pt x="12558" y="252"/>
                      <a:pt x="11888" y="252"/>
                    </a:cubicBezTo>
                    <a:cubicBezTo>
                      <a:pt x="10465" y="168"/>
                      <a:pt x="9042" y="84"/>
                      <a:pt x="7702" y="84"/>
                    </a:cubicBezTo>
                    <a:cubicBezTo>
                      <a:pt x="6446" y="1"/>
                      <a:pt x="5191" y="1"/>
                      <a:pt x="41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4254750" y="1926750"/>
                <a:ext cx="353725" cy="177800"/>
              </a:xfrm>
              <a:custGeom>
                <a:avLst/>
                <a:gdLst/>
                <a:ahLst/>
                <a:cxnLst/>
                <a:rect l="l" t="t" r="r" b="b"/>
                <a:pathLst>
                  <a:path w="14149" h="7112" extrusionOk="0">
                    <a:moveTo>
                      <a:pt x="706" y="0"/>
                    </a:moveTo>
                    <a:cubicBezTo>
                      <a:pt x="419" y="0"/>
                      <a:pt x="157" y="228"/>
                      <a:pt x="84" y="519"/>
                    </a:cubicBezTo>
                    <a:cubicBezTo>
                      <a:pt x="0" y="854"/>
                      <a:pt x="252" y="1189"/>
                      <a:pt x="586" y="1272"/>
                    </a:cubicBezTo>
                    <a:cubicBezTo>
                      <a:pt x="586" y="1272"/>
                      <a:pt x="754" y="1356"/>
                      <a:pt x="1172" y="1440"/>
                    </a:cubicBezTo>
                    <a:cubicBezTo>
                      <a:pt x="1507" y="1524"/>
                      <a:pt x="2093" y="1691"/>
                      <a:pt x="2763" y="1858"/>
                    </a:cubicBezTo>
                    <a:cubicBezTo>
                      <a:pt x="4019" y="2277"/>
                      <a:pt x="5777" y="2947"/>
                      <a:pt x="7368" y="3617"/>
                    </a:cubicBezTo>
                    <a:cubicBezTo>
                      <a:pt x="7786" y="3868"/>
                      <a:pt x="8205" y="4035"/>
                      <a:pt x="8623" y="4203"/>
                    </a:cubicBezTo>
                    <a:cubicBezTo>
                      <a:pt x="9042" y="4370"/>
                      <a:pt x="9461" y="4621"/>
                      <a:pt x="9796" y="4789"/>
                    </a:cubicBezTo>
                    <a:cubicBezTo>
                      <a:pt x="10549" y="5207"/>
                      <a:pt x="11302" y="5542"/>
                      <a:pt x="11888" y="5877"/>
                    </a:cubicBezTo>
                    <a:cubicBezTo>
                      <a:pt x="13061" y="6631"/>
                      <a:pt x="13814" y="7049"/>
                      <a:pt x="13814" y="7049"/>
                    </a:cubicBezTo>
                    <a:cubicBezTo>
                      <a:pt x="13898" y="7091"/>
                      <a:pt x="13961" y="7112"/>
                      <a:pt x="14013" y="7112"/>
                    </a:cubicBezTo>
                    <a:cubicBezTo>
                      <a:pt x="14065" y="7112"/>
                      <a:pt x="14107" y="7091"/>
                      <a:pt x="14149" y="7049"/>
                    </a:cubicBezTo>
                    <a:cubicBezTo>
                      <a:pt x="14149" y="6882"/>
                      <a:pt x="14149" y="6798"/>
                      <a:pt x="14065" y="6714"/>
                    </a:cubicBezTo>
                    <a:cubicBezTo>
                      <a:pt x="14065" y="6714"/>
                      <a:pt x="13312" y="6212"/>
                      <a:pt x="12140" y="5458"/>
                    </a:cubicBezTo>
                    <a:cubicBezTo>
                      <a:pt x="11637" y="5040"/>
                      <a:pt x="10884" y="4621"/>
                      <a:pt x="10130" y="4203"/>
                    </a:cubicBezTo>
                    <a:cubicBezTo>
                      <a:pt x="9796" y="3951"/>
                      <a:pt x="9377" y="3700"/>
                      <a:pt x="8958" y="3533"/>
                    </a:cubicBezTo>
                    <a:cubicBezTo>
                      <a:pt x="8540" y="3365"/>
                      <a:pt x="8205" y="3114"/>
                      <a:pt x="7786" y="2863"/>
                    </a:cubicBezTo>
                    <a:cubicBezTo>
                      <a:pt x="6112" y="2026"/>
                      <a:pt x="4437" y="1356"/>
                      <a:pt x="3098" y="854"/>
                    </a:cubicBezTo>
                    <a:cubicBezTo>
                      <a:pt x="2428" y="603"/>
                      <a:pt x="1926" y="352"/>
                      <a:pt x="1507" y="268"/>
                    </a:cubicBezTo>
                    <a:cubicBezTo>
                      <a:pt x="1089" y="100"/>
                      <a:pt x="921" y="17"/>
                      <a:pt x="921" y="17"/>
                    </a:cubicBezTo>
                    <a:lnTo>
                      <a:pt x="838" y="17"/>
                    </a:lnTo>
                    <a:cubicBezTo>
                      <a:pt x="794" y="6"/>
                      <a:pt x="749" y="0"/>
                      <a:pt x="7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3346400" y="639975"/>
                <a:ext cx="493950" cy="198800"/>
              </a:xfrm>
              <a:custGeom>
                <a:avLst/>
                <a:gdLst/>
                <a:ahLst/>
                <a:cxnLst/>
                <a:rect l="l" t="t" r="r" b="b"/>
                <a:pathLst>
                  <a:path w="19758" h="7952" extrusionOk="0">
                    <a:moveTo>
                      <a:pt x="16409" y="0"/>
                    </a:moveTo>
                    <a:cubicBezTo>
                      <a:pt x="11553" y="0"/>
                      <a:pt x="7033" y="754"/>
                      <a:pt x="2763" y="2261"/>
                    </a:cubicBezTo>
                    <a:cubicBezTo>
                      <a:pt x="3265" y="2595"/>
                      <a:pt x="3935" y="2679"/>
                      <a:pt x="4521" y="2679"/>
                    </a:cubicBezTo>
                    <a:cubicBezTo>
                      <a:pt x="1256" y="3600"/>
                      <a:pt x="0" y="5777"/>
                      <a:pt x="1758" y="7284"/>
                    </a:cubicBezTo>
                    <a:cubicBezTo>
                      <a:pt x="2254" y="7712"/>
                      <a:pt x="3247" y="7952"/>
                      <a:pt x="4554" y="7952"/>
                    </a:cubicBezTo>
                    <a:cubicBezTo>
                      <a:pt x="8104" y="7952"/>
                      <a:pt x="13974" y="6180"/>
                      <a:pt x="18502" y="1591"/>
                    </a:cubicBezTo>
                    <a:cubicBezTo>
                      <a:pt x="18502" y="1591"/>
                      <a:pt x="19172" y="670"/>
                      <a:pt x="19758" y="84"/>
                    </a:cubicBezTo>
                    <a:cubicBezTo>
                      <a:pt x="18670" y="84"/>
                      <a:pt x="17498" y="0"/>
                      <a:pt x="16409" y="0"/>
                    </a:cubicBez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3331750" y="457375"/>
                <a:ext cx="519075" cy="323625"/>
              </a:xfrm>
              <a:custGeom>
                <a:avLst/>
                <a:gdLst/>
                <a:ahLst/>
                <a:cxnLst/>
                <a:rect l="l" t="t" r="r" b="b"/>
                <a:pathLst>
                  <a:path w="20763" h="12945" extrusionOk="0">
                    <a:moveTo>
                      <a:pt x="7808" y="0"/>
                    </a:moveTo>
                    <a:cubicBezTo>
                      <a:pt x="6036" y="0"/>
                      <a:pt x="5885" y="1017"/>
                      <a:pt x="5944" y="1611"/>
                    </a:cubicBezTo>
                    <a:cubicBezTo>
                      <a:pt x="6112" y="2532"/>
                      <a:pt x="8288" y="3872"/>
                      <a:pt x="8288" y="3872"/>
                    </a:cubicBezTo>
                    <a:cubicBezTo>
                      <a:pt x="8288" y="3872"/>
                      <a:pt x="7053" y="3683"/>
                      <a:pt x="5714" y="3683"/>
                    </a:cubicBezTo>
                    <a:cubicBezTo>
                      <a:pt x="4374" y="3683"/>
                      <a:pt x="2930" y="3872"/>
                      <a:pt x="2512" y="4625"/>
                    </a:cubicBezTo>
                    <a:cubicBezTo>
                      <a:pt x="1675" y="6216"/>
                      <a:pt x="3349" y="7723"/>
                      <a:pt x="4940" y="7806"/>
                    </a:cubicBezTo>
                    <a:cubicBezTo>
                      <a:pt x="1507" y="8309"/>
                      <a:pt x="0" y="10318"/>
                      <a:pt x="1591" y="12076"/>
                    </a:cubicBezTo>
                    <a:cubicBezTo>
                      <a:pt x="2093" y="12631"/>
                      <a:pt x="3496" y="12944"/>
                      <a:pt x="5400" y="12944"/>
                    </a:cubicBezTo>
                    <a:cubicBezTo>
                      <a:pt x="9527" y="12944"/>
                      <a:pt x="16007" y="11473"/>
                      <a:pt x="20763" y="7806"/>
                    </a:cubicBezTo>
                    <a:cubicBezTo>
                      <a:pt x="20763" y="7806"/>
                      <a:pt x="15572" y="2114"/>
                      <a:pt x="10884" y="607"/>
                    </a:cubicBezTo>
                    <a:cubicBezTo>
                      <a:pt x="9524" y="170"/>
                      <a:pt x="8531" y="0"/>
                      <a:pt x="7808" y="0"/>
                    </a:cubicBezTo>
                    <a:close/>
                  </a:path>
                </a:pathLst>
              </a:custGeom>
              <a:solidFill>
                <a:srgbClr val="91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3116175" y="1399725"/>
                <a:ext cx="253275" cy="114300"/>
              </a:xfrm>
              <a:custGeom>
                <a:avLst/>
                <a:gdLst/>
                <a:ahLst/>
                <a:cxnLst/>
                <a:rect l="l" t="t" r="r" b="b"/>
                <a:pathLst>
                  <a:path w="10131" h="4572" extrusionOk="0">
                    <a:moveTo>
                      <a:pt x="5107" y="0"/>
                    </a:moveTo>
                    <a:cubicBezTo>
                      <a:pt x="4186" y="84"/>
                      <a:pt x="3349" y="252"/>
                      <a:pt x="2595" y="670"/>
                    </a:cubicBezTo>
                    <a:cubicBezTo>
                      <a:pt x="2260" y="838"/>
                      <a:pt x="1926" y="1005"/>
                      <a:pt x="1591" y="1256"/>
                    </a:cubicBezTo>
                    <a:cubicBezTo>
                      <a:pt x="1256" y="1507"/>
                      <a:pt x="1005" y="1758"/>
                      <a:pt x="837" y="2010"/>
                    </a:cubicBezTo>
                    <a:cubicBezTo>
                      <a:pt x="586" y="2261"/>
                      <a:pt x="419" y="2512"/>
                      <a:pt x="335" y="2763"/>
                    </a:cubicBezTo>
                    <a:cubicBezTo>
                      <a:pt x="167" y="3014"/>
                      <a:pt x="84" y="3265"/>
                      <a:pt x="84" y="3433"/>
                    </a:cubicBezTo>
                    <a:cubicBezTo>
                      <a:pt x="0" y="3684"/>
                      <a:pt x="0" y="3851"/>
                      <a:pt x="0" y="3935"/>
                    </a:cubicBezTo>
                    <a:cubicBezTo>
                      <a:pt x="0" y="4019"/>
                      <a:pt x="0" y="4019"/>
                      <a:pt x="0" y="4019"/>
                    </a:cubicBezTo>
                    <a:cubicBezTo>
                      <a:pt x="0" y="4186"/>
                      <a:pt x="84" y="4354"/>
                      <a:pt x="167" y="4521"/>
                    </a:cubicBezTo>
                    <a:cubicBezTo>
                      <a:pt x="259" y="4552"/>
                      <a:pt x="363" y="4571"/>
                      <a:pt x="465" y="4571"/>
                    </a:cubicBezTo>
                    <a:cubicBezTo>
                      <a:pt x="641" y="4571"/>
                      <a:pt x="815" y="4513"/>
                      <a:pt x="921" y="4354"/>
                    </a:cubicBezTo>
                    <a:cubicBezTo>
                      <a:pt x="921" y="4354"/>
                      <a:pt x="921" y="4270"/>
                      <a:pt x="1005" y="4270"/>
                    </a:cubicBezTo>
                    <a:cubicBezTo>
                      <a:pt x="1005" y="4186"/>
                      <a:pt x="1005" y="4186"/>
                      <a:pt x="1088" y="4103"/>
                    </a:cubicBezTo>
                    <a:cubicBezTo>
                      <a:pt x="1088" y="4019"/>
                      <a:pt x="1172" y="4019"/>
                      <a:pt x="1172" y="4019"/>
                    </a:cubicBezTo>
                    <a:cubicBezTo>
                      <a:pt x="1256" y="3935"/>
                      <a:pt x="1423" y="3768"/>
                      <a:pt x="1507" y="3684"/>
                    </a:cubicBezTo>
                    <a:cubicBezTo>
                      <a:pt x="1674" y="3517"/>
                      <a:pt x="1842" y="3433"/>
                      <a:pt x="2009" y="3265"/>
                    </a:cubicBezTo>
                    <a:cubicBezTo>
                      <a:pt x="2428" y="3098"/>
                      <a:pt x="2930" y="2847"/>
                      <a:pt x="3433" y="2679"/>
                    </a:cubicBezTo>
                    <a:cubicBezTo>
                      <a:pt x="3684" y="2596"/>
                      <a:pt x="4019" y="2512"/>
                      <a:pt x="4270" y="2512"/>
                    </a:cubicBezTo>
                    <a:cubicBezTo>
                      <a:pt x="4605" y="2428"/>
                      <a:pt x="4856" y="2428"/>
                      <a:pt x="5191" y="2428"/>
                    </a:cubicBezTo>
                    <a:lnTo>
                      <a:pt x="6028" y="2428"/>
                    </a:lnTo>
                    <a:cubicBezTo>
                      <a:pt x="6363" y="2512"/>
                      <a:pt x="6614" y="2512"/>
                      <a:pt x="6865" y="2596"/>
                    </a:cubicBezTo>
                    <a:cubicBezTo>
                      <a:pt x="7367" y="2763"/>
                      <a:pt x="7786" y="2931"/>
                      <a:pt x="8121" y="3182"/>
                    </a:cubicBezTo>
                    <a:cubicBezTo>
                      <a:pt x="8456" y="3517"/>
                      <a:pt x="8707" y="3768"/>
                      <a:pt x="8958" y="4019"/>
                    </a:cubicBezTo>
                    <a:cubicBezTo>
                      <a:pt x="9125" y="4270"/>
                      <a:pt x="9209" y="4354"/>
                      <a:pt x="9209" y="4354"/>
                    </a:cubicBezTo>
                    <a:lnTo>
                      <a:pt x="9293" y="4354"/>
                    </a:lnTo>
                    <a:cubicBezTo>
                      <a:pt x="9377" y="4521"/>
                      <a:pt x="9460" y="4521"/>
                      <a:pt x="9628" y="4521"/>
                    </a:cubicBezTo>
                    <a:cubicBezTo>
                      <a:pt x="9963" y="4521"/>
                      <a:pt x="10130" y="4270"/>
                      <a:pt x="10130" y="4019"/>
                    </a:cubicBezTo>
                    <a:cubicBezTo>
                      <a:pt x="10130" y="4019"/>
                      <a:pt x="10130" y="3851"/>
                      <a:pt x="10046" y="3433"/>
                    </a:cubicBezTo>
                    <a:cubicBezTo>
                      <a:pt x="10046" y="3098"/>
                      <a:pt x="9879" y="2596"/>
                      <a:pt x="9460" y="2010"/>
                    </a:cubicBezTo>
                    <a:cubicBezTo>
                      <a:pt x="9125" y="1424"/>
                      <a:pt x="8456" y="838"/>
                      <a:pt x="7619" y="503"/>
                    </a:cubicBezTo>
                    <a:cubicBezTo>
                      <a:pt x="7284" y="335"/>
                      <a:pt x="6865" y="168"/>
                      <a:pt x="6363" y="84"/>
                    </a:cubicBezTo>
                    <a:cubicBezTo>
                      <a:pt x="6195" y="84"/>
                      <a:pt x="5860" y="0"/>
                      <a:pt x="5693" y="0"/>
                    </a:cubicBezTo>
                    <a:close/>
                  </a:path>
                </a:pathLst>
              </a:custGeom>
              <a:solidFill>
                <a:srgbClr val="5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a:off x="3915675" y="1399725"/>
                <a:ext cx="255375" cy="114300"/>
              </a:xfrm>
              <a:custGeom>
                <a:avLst/>
                <a:gdLst/>
                <a:ahLst/>
                <a:cxnLst/>
                <a:rect l="l" t="t" r="r" b="b"/>
                <a:pathLst>
                  <a:path w="10215" h="4572" extrusionOk="0">
                    <a:moveTo>
                      <a:pt x="4438" y="0"/>
                    </a:moveTo>
                    <a:cubicBezTo>
                      <a:pt x="4271" y="0"/>
                      <a:pt x="4019" y="84"/>
                      <a:pt x="3768" y="84"/>
                    </a:cubicBezTo>
                    <a:cubicBezTo>
                      <a:pt x="3350" y="168"/>
                      <a:pt x="2931" y="335"/>
                      <a:pt x="2512" y="503"/>
                    </a:cubicBezTo>
                    <a:cubicBezTo>
                      <a:pt x="1675" y="838"/>
                      <a:pt x="1089" y="1424"/>
                      <a:pt x="671" y="2010"/>
                    </a:cubicBezTo>
                    <a:cubicBezTo>
                      <a:pt x="336" y="2596"/>
                      <a:pt x="168" y="3098"/>
                      <a:pt x="85" y="3433"/>
                    </a:cubicBezTo>
                    <a:cubicBezTo>
                      <a:pt x="1" y="3851"/>
                      <a:pt x="1" y="4019"/>
                      <a:pt x="1" y="4019"/>
                    </a:cubicBezTo>
                    <a:cubicBezTo>
                      <a:pt x="1" y="4270"/>
                      <a:pt x="252" y="4521"/>
                      <a:pt x="503" y="4521"/>
                    </a:cubicBezTo>
                    <a:cubicBezTo>
                      <a:pt x="671" y="4521"/>
                      <a:pt x="838" y="4521"/>
                      <a:pt x="922" y="4354"/>
                    </a:cubicBezTo>
                    <a:cubicBezTo>
                      <a:pt x="922" y="4354"/>
                      <a:pt x="1005" y="4270"/>
                      <a:pt x="1257" y="4019"/>
                    </a:cubicBezTo>
                    <a:cubicBezTo>
                      <a:pt x="1424" y="3768"/>
                      <a:pt x="1675" y="3517"/>
                      <a:pt x="2010" y="3182"/>
                    </a:cubicBezTo>
                    <a:cubicBezTo>
                      <a:pt x="2429" y="2931"/>
                      <a:pt x="2847" y="2763"/>
                      <a:pt x="3350" y="2596"/>
                    </a:cubicBezTo>
                    <a:cubicBezTo>
                      <a:pt x="3517" y="2512"/>
                      <a:pt x="3852" y="2512"/>
                      <a:pt x="4103" y="2428"/>
                    </a:cubicBezTo>
                    <a:lnTo>
                      <a:pt x="5024" y="2428"/>
                    </a:lnTo>
                    <a:cubicBezTo>
                      <a:pt x="5275" y="2428"/>
                      <a:pt x="5610" y="2428"/>
                      <a:pt x="5861" y="2512"/>
                    </a:cubicBezTo>
                    <a:cubicBezTo>
                      <a:pt x="6196" y="2512"/>
                      <a:pt x="6447" y="2596"/>
                      <a:pt x="6698" y="2679"/>
                    </a:cubicBezTo>
                    <a:cubicBezTo>
                      <a:pt x="7284" y="2847"/>
                      <a:pt x="7703" y="3098"/>
                      <a:pt x="8122" y="3265"/>
                    </a:cubicBezTo>
                    <a:cubicBezTo>
                      <a:pt x="8289" y="3433"/>
                      <a:pt x="8456" y="3517"/>
                      <a:pt x="8624" y="3684"/>
                    </a:cubicBezTo>
                    <a:cubicBezTo>
                      <a:pt x="8791" y="3768"/>
                      <a:pt x="8875" y="3935"/>
                      <a:pt x="8959" y="4019"/>
                    </a:cubicBezTo>
                    <a:cubicBezTo>
                      <a:pt x="8959" y="4019"/>
                      <a:pt x="9043" y="4019"/>
                      <a:pt x="9043" y="4103"/>
                    </a:cubicBezTo>
                    <a:cubicBezTo>
                      <a:pt x="9126" y="4186"/>
                      <a:pt x="9126" y="4186"/>
                      <a:pt x="9210" y="4270"/>
                    </a:cubicBezTo>
                    <a:cubicBezTo>
                      <a:pt x="9210" y="4270"/>
                      <a:pt x="9210" y="4354"/>
                      <a:pt x="9210" y="4354"/>
                    </a:cubicBezTo>
                    <a:cubicBezTo>
                      <a:pt x="9316" y="4513"/>
                      <a:pt x="9490" y="4571"/>
                      <a:pt x="9666" y="4571"/>
                    </a:cubicBezTo>
                    <a:cubicBezTo>
                      <a:pt x="9768" y="4571"/>
                      <a:pt x="9871" y="4552"/>
                      <a:pt x="9963" y="4521"/>
                    </a:cubicBezTo>
                    <a:cubicBezTo>
                      <a:pt x="10131" y="4354"/>
                      <a:pt x="10215" y="4186"/>
                      <a:pt x="10215" y="4019"/>
                    </a:cubicBezTo>
                    <a:cubicBezTo>
                      <a:pt x="10215" y="4019"/>
                      <a:pt x="10131" y="4019"/>
                      <a:pt x="10131" y="3935"/>
                    </a:cubicBezTo>
                    <a:cubicBezTo>
                      <a:pt x="10131" y="3851"/>
                      <a:pt x="10131" y="3684"/>
                      <a:pt x="10131" y="3433"/>
                    </a:cubicBezTo>
                    <a:cubicBezTo>
                      <a:pt x="10047" y="3265"/>
                      <a:pt x="9963" y="3014"/>
                      <a:pt x="9796" y="2763"/>
                    </a:cubicBezTo>
                    <a:cubicBezTo>
                      <a:pt x="9712" y="2512"/>
                      <a:pt x="9545" y="2261"/>
                      <a:pt x="9377" y="2010"/>
                    </a:cubicBezTo>
                    <a:cubicBezTo>
                      <a:pt x="9126" y="1758"/>
                      <a:pt x="8875" y="1507"/>
                      <a:pt x="8540" y="1256"/>
                    </a:cubicBezTo>
                    <a:cubicBezTo>
                      <a:pt x="8289" y="1005"/>
                      <a:pt x="7954" y="838"/>
                      <a:pt x="7536" y="670"/>
                    </a:cubicBezTo>
                    <a:cubicBezTo>
                      <a:pt x="6782" y="252"/>
                      <a:pt x="5945" y="84"/>
                      <a:pt x="5108" y="0"/>
                    </a:cubicBezTo>
                    <a:close/>
                  </a:path>
                </a:pathLst>
              </a:custGeom>
              <a:solidFill>
                <a:srgbClr val="5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a:off x="3505450" y="2036000"/>
                <a:ext cx="389325" cy="217775"/>
              </a:xfrm>
              <a:custGeom>
                <a:avLst/>
                <a:gdLst/>
                <a:ahLst/>
                <a:cxnLst/>
                <a:rect l="l" t="t" r="r" b="b"/>
                <a:pathLst>
                  <a:path w="15573" h="8711" extrusionOk="0">
                    <a:moveTo>
                      <a:pt x="14735" y="0"/>
                    </a:moveTo>
                    <a:cubicBezTo>
                      <a:pt x="14735" y="0"/>
                      <a:pt x="14652" y="84"/>
                      <a:pt x="14401" y="84"/>
                    </a:cubicBezTo>
                    <a:cubicBezTo>
                      <a:pt x="14317" y="168"/>
                      <a:pt x="14066" y="251"/>
                      <a:pt x="13898" y="335"/>
                    </a:cubicBezTo>
                    <a:cubicBezTo>
                      <a:pt x="13647" y="419"/>
                      <a:pt x="13480" y="586"/>
                      <a:pt x="13312" y="754"/>
                    </a:cubicBezTo>
                    <a:cubicBezTo>
                      <a:pt x="12894" y="1088"/>
                      <a:pt x="12475" y="1507"/>
                      <a:pt x="12140" y="2093"/>
                    </a:cubicBezTo>
                    <a:cubicBezTo>
                      <a:pt x="11973" y="2428"/>
                      <a:pt x="11889" y="2679"/>
                      <a:pt x="11805" y="3014"/>
                    </a:cubicBezTo>
                    <a:cubicBezTo>
                      <a:pt x="11470" y="3014"/>
                      <a:pt x="11052" y="3014"/>
                      <a:pt x="10549" y="3098"/>
                    </a:cubicBezTo>
                    <a:lnTo>
                      <a:pt x="9461" y="3098"/>
                    </a:lnTo>
                    <a:cubicBezTo>
                      <a:pt x="9126" y="3098"/>
                      <a:pt x="8708" y="3181"/>
                      <a:pt x="8289" y="3265"/>
                    </a:cubicBezTo>
                    <a:cubicBezTo>
                      <a:pt x="7954" y="3349"/>
                      <a:pt x="7536" y="3433"/>
                      <a:pt x="7117" y="3433"/>
                    </a:cubicBezTo>
                    <a:cubicBezTo>
                      <a:pt x="6698" y="3516"/>
                      <a:pt x="6280" y="3684"/>
                      <a:pt x="5861" y="3851"/>
                    </a:cubicBezTo>
                    <a:cubicBezTo>
                      <a:pt x="5443" y="3935"/>
                      <a:pt x="5024" y="4102"/>
                      <a:pt x="4605" y="4270"/>
                    </a:cubicBezTo>
                    <a:cubicBezTo>
                      <a:pt x="4271" y="4437"/>
                      <a:pt x="3852" y="4605"/>
                      <a:pt x="3517" y="4856"/>
                    </a:cubicBezTo>
                    <a:cubicBezTo>
                      <a:pt x="3182" y="5023"/>
                      <a:pt x="2764" y="5191"/>
                      <a:pt x="2512" y="5442"/>
                    </a:cubicBezTo>
                    <a:cubicBezTo>
                      <a:pt x="2178" y="5693"/>
                      <a:pt x="1926" y="5860"/>
                      <a:pt x="1675" y="6028"/>
                    </a:cubicBezTo>
                    <a:cubicBezTo>
                      <a:pt x="1173" y="6530"/>
                      <a:pt x="754" y="6865"/>
                      <a:pt x="503" y="7284"/>
                    </a:cubicBezTo>
                    <a:cubicBezTo>
                      <a:pt x="252" y="7535"/>
                      <a:pt x="168" y="7702"/>
                      <a:pt x="168" y="7702"/>
                    </a:cubicBezTo>
                    <a:lnTo>
                      <a:pt x="168" y="7786"/>
                    </a:lnTo>
                    <a:cubicBezTo>
                      <a:pt x="1" y="8121"/>
                      <a:pt x="85" y="8456"/>
                      <a:pt x="336" y="8623"/>
                    </a:cubicBezTo>
                    <a:cubicBezTo>
                      <a:pt x="454" y="8683"/>
                      <a:pt x="573" y="8710"/>
                      <a:pt x="688" y="8710"/>
                    </a:cubicBezTo>
                    <a:cubicBezTo>
                      <a:pt x="897" y="8710"/>
                      <a:pt x="1094" y="8618"/>
                      <a:pt x="1257" y="8456"/>
                    </a:cubicBezTo>
                    <a:cubicBezTo>
                      <a:pt x="1257" y="8456"/>
                      <a:pt x="1340" y="8288"/>
                      <a:pt x="1592" y="8037"/>
                    </a:cubicBezTo>
                    <a:cubicBezTo>
                      <a:pt x="1759" y="7870"/>
                      <a:pt x="2094" y="7535"/>
                      <a:pt x="2512" y="7200"/>
                    </a:cubicBezTo>
                    <a:cubicBezTo>
                      <a:pt x="2764" y="7033"/>
                      <a:pt x="3015" y="6865"/>
                      <a:pt x="3350" y="6698"/>
                    </a:cubicBezTo>
                    <a:cubicBezTo>
                      <a:pt x="3601" y="6530"/>
                      <a:pt x="3936" y="6446"/>
                      <a:pt x="4271" y="6279"/>
                    </a:cubicBezTo>
                    <a:cubicBezTo>
                      <a:pt x="4605" y="6195"/>
                      <a:pt x="4940" y="6028"/>
                      <a:pt x="5275" y="5860"/>
                    </a:cubicBezTo>
                    <a:cubicBezTo>
                      <a:pt x="5610" y="5777"/>
                      <a:pt x="5945" y="5693"/>
                      <a:pt x="6364" y="5609"/>
                    </a:cubicBezTo>
                    <a:cubicBezTo>
                      <a:pt x="6698" y="5526"/>
                      <a:pt x="7033" y="5442"/>
                      <a:pt x="7452" y="5442"/>
                    </a:cubicBezTo>
                    <a:cubicBezTo>
                      <a:pt x="7870" y="5358"/>
                      <a:pt x="8205" y="5358"/>
                      <a:pt x="8540" y="5358"/>
                    </a:cubicBezTo>
                    <a:cubicBezTo>
                      <a:pt x="8875" y="5274"/>
                      <a:pt x="9294" y="5274"/>
                      <a:pt x="9545" y="5274"/>
                    </a:cubicBezTo>
                    <a:cubicBezTo>
                      <a:pt x="9880" y="5274"/>
                      <a:pt x="10215" y="5358"/>
                      <a:pt x="10549" y="5358"/>
                    </a:cubicBezTo>
                    <a:cubicBezTo>
                      <a:pt x="10968" y="5358"/>
                      <a:pt x="11387" y="5442"/>
                      <a:pt x="11722" y="5442"/>
                    </a:cubicBezTo>
                    <a:cubicBezTo>
                      <a:pt x="11805" y="5693"/>
                      <a:pt x="11805" y="5860"/>
                      <a:pt x="11889" y="6028"/>
                    </a:cubicBezTo>
                    <a:cubicBezTo>
                      <a:pt x="12140" y="6698"/>
                      <a:pt x="12475" y="7200"/>
                      <a:pt x="12810" y="7535"/>
                    </a:cubicBezTo>
                    <a:cubicBezTo>
                      <a:pt x="13145" y="7953"/>
                      <a:pt x="13396" y="8205"/>
                      <a:pt x="13647" y="8288"/>
                    </a:cubicBezTo>
                    <a:cubicBezTo>
                      <a:pt x="13898" y="8456"/>
                      <a:pt x="14066" y="8539"/>
                      <a:pt x="14066" y="8539"/>
                    </a:cubicBezTo>
                    <a:cubicBezTo>
                      <a:pt x="14149" y="8581"/>
                      <a:pt x="14233" y="8602"/>
                      <a:pt x="14317" y="8602"/>
                    </a:cubicBezTo>
                    <a:cubicBezTo>
                      <a:pt x="14401" y="8602"/>
                      <a:pt x="14484" y="8581"/>
                      <a:pt x="14568" y="8539"/>
                    </a:cubicBezTo>
                    <a:cubicBezTo>
                      <a:pt x="14903" y="8456"/>
                      <a:pt x="15070" y="8037"/>
                      <a:pt x="14987" y="7702"/>
                    </a:cubicBezTo>
                    <a:lnTo>
                      <a:pt x="14903" y="7619"/>
                    </a:lnTo>
                    <a:cubicBezTo>
                      <a:pt x="14903" y="7619"/>
                      <a:pt x="14903" y="7535"/>
                      <a:pt x="14735" y="7284"/>
                    </a:cubicBezTo>
                    <a:cubicBezTo>
                      <a:pt x="14652" y="7116"/>
                      <a:pt x="14568" y="6865"/>
                      <a:pt x="14401" y="6530"/>
                    </a:cubicBezTo>
                    <a:cubicBezTo>
                      <a:pt x="14149" y="5860"/>
                      <a:pt x="13898" y="5023"/>
                      <a:pt x="13982" y="4186"/>
                    </a:cubicBezTo>
                    <a:cubicBezTo>
                      <a:pt x="13982" y="3767"/>
                      <a:pt x="14066" y="3349"/>
                      <a:pt x="14149" y="3014"/>
                    </a:cubicBezTo>
                    <a:cubicBezTo>
                      <a:pt x="14233" y="2763"/>
                      <a:pt x="14317" y="2595"/>
                      <a:pt x="14317" y="2428"/>
                    </a:cubicBezTo>
                    <a:cubicBezTo>
                      <a:pt x="14401" y="2344"/>
                      <a:pt x="14484" y="2177"/>
                      <a:pt x="14568" y="2009"/>
                    </a:cubicBezTo>
                    <a:cubicBezTo>
                      <a:pt x="14652" y="1926"/>
                      <a:pt x="14735" y="1758"/>
                      <a:pt x="14819" y="1674"/>
                    </a:cubicBezTo>
                    <a:cubicBezTo>
                      <a:pt x="14903" y="1591"/>
                      <a:pt x="14903" y="1507"/>
                      <a:pt x="15070" y="1423"/>
                    </a:cubicBezTo>
                    <a:cubicBezTo>
                      <a:pt x="15238" y="1256"/>
                      <a:pt x="15321" y="1172"/>
                      <a:pt x="15321" y="1172"/>
                    </a:cubicBezTo>
                    <a:cubicBezTo>
                      <a:pt x="15489" y="1005"/>
                      <a:pt x="15573" y="754"/>
                      <a:pt x="15573" y="586"/>
                    </a:cubicBezTo>
                    <a:cubicBezTo>
                      <a:pt x="15489" y="168"/>
                      <a:pt x="15154" y="0"/>
                      <a:pt x="14735" y="0"/>
                    </a:cubicBezTo>
                    <a:close/>
                  </a:path>
                </a:pathLst>
              </a:custGeom>
              <a:solidFill>
                <a:srgbClr val="5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8"/>
              <p:cNvSpPr/>
              <p:nvPr/>
            </p:nvSpPr>
            <p:spPr>
              <a:xfrm>
                <a:off x="2492450" y="2785300"/>
                <a:ext cx="891650" cy="703825"/>
              </a:xfrm>
              <a:custGeom>
                <a:avLst/>
                <a:gdLst/>
                <a:ahLst/>
                <a:cxnLst/>
                <a:rect l="l" t="t" r="r" b="b"/>
                <a:pathLst>
                  <a:path w="35666" h="28153" extrusionOk="0">
                    <a:moveTo>
                      <a:pt x="10200" y="0"/>
                    </a:moveTo>
                    <a:cubicBezTo>
                      <a:pt x="6903" y="0"/>
                      <a:pt x="4159" y="1303"/>
                      <a:pt x="2763" y="3934"/>
                    </a:cubicBezTo>
                    <a:cubicBezTo>
                      <a:pt x="1" y="9293"/>
                      <a:pt x="6363" y="16158"/>
                      <a:pt x="10884" y="20092"/>
                    </a:cubicBezTo>
                    <a:cubicBezTo>
                      <a:pt x="16802" y="25206"/>
                      <a:pt x="27819" y="28153"/>
                      <a:pt x="32032" y="28153"/>
                    </a:cubicBezTo>
                    <a:cubicBezTo>
                      <a:pt x="32647" y="28153"/>
                      <a:pt x="33117" y="28090"/>
                      <a:pt x="33405" y="27962"/>
                    </a:cubicBezTo>
                    <a:cubicBezTo>
                      <a:pt x="35665" y="26957"/>
                      <a:pt x="29470" y="10548"/>
                      <a:pt x="22019" y="4688"/>
                    </a:cubicBezTo>
                    <a:cubicBezTo>
                      <a:pt x="18117" y="1575"/>
                      <a:pt x="13824" y="0"/>
                      <a:pt x="10200" y="0"/>
                    </a:cubicBez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8"/>
              <p:cNvSpPr/>
              <p:nvPr/>
            </p:nvSpPr>
            <p:spPr>
              <a:xfrm>
                <a:off x="4185675" y="2785300"/>
                <a:ext cx="893725" cy="703825"/>
              </a:xfrm>
              <a:custGeom>
                <a:avLst/>
                <a:gdLst/>
                <a:ahLst/>
                <a:cxnLst/>
                <a:rect l="l" t="t" r="r" b="b"/>
                <a:pathLst>
                  <a:path w="35749" h="28153" extrusionOk="0">
                    <a:moveTo>
                      <a:pt x="25550" y="0"/>
                    </a:moveTo>
                    <a:cubicBezTo>
                      <a:pt x="21925" y="0"/>
                      <a:pt x="17633" y="1575"/>
                      <a:pt x="13731" y="4688"/>
                    </a:cubicBezTo>
                    <a:cubicBezTo>
                      <a:pt x="6280" y="10548"/>
                      <a:pt x="1" y="26957"/>
                      <a:pt x="2345" y="27962"/>
                    </a:cubicBezTo>
                    <a:cubicBezTo>
                      <a:pt x="2633" y="28090"/>
                      <a:pt x="3103" y="28153"/>
                      <a:pt x="3717" y="28153"/>
                    </a:cubicBezTo>
                    <a:cubicBezTo>
                      <a:pt x="7930" y="28153"/>
                      <a:pt x="18948" y="25206"/>
                      <a:pt x="24865" y="20092"/>
                    </a:cubicBezTo>
                    <a:cubicBezTo>
                      <a:pt x="29386" y="16158"/>
                      <a:pt x="35749" y="9293"/>
                      <a:pt x="32986" y="3934"/>
                    </a:cubicBezTo>
                    <a:cubicBezTo>
                      <a:pt x="31590" y="1303"/>
                      <a:pt x="28846" y="0"/>
                      <a:pt x="25550" y="0"/>
                    </a:cubicBez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28"/>
            <p:cNvGrpSpPr/>
            <p:nvPr/>
          </p:nvGrpSpPr>
          <p:grpSpPr>
            <a:xfrm>
              <a:off x="8057444" y="3639852"/>
              <a:ext cx="378392" cy="536492"/>
              <a:chOff x="80379" y="4370393"/>
              <a:chExt cx="545279" cy="773107"/>
            </a:xfrm>
          </p:grpSpPr>
          <p:sp>
            <p:nvSpPr>
              <p:cNvPr id="1052" name="Google Shape;1052;p28"/>
              <p:cNvSpPr/>
              <p:nvPr/>
            </p:nvSpPr>
            <p:spPr>
              <a:xfrm flipH="1">
                <a:off x="367865" y="4592741"/>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8"/>
              <p:cNvSpPr/>
              <p:nvPr/>
            </p:nvSpPr>
            <p:spPr>
              <a:xfrm flipH="1">
                <a:off x="352628" y="4370393"/>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8"/>
              <p:cNvSpPr/>
              <p:nvPr/>
            </p:nvSpPr>
            <p:spPr>
              <a:xfrm flipH="1">
                <a:off x="80379" y="4483438"/>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8"/>
              <p:cNvSpPr/>
              <p:nvPr/>
            </p:nvSpPr>
            <p:spPr>
              <a:xfrm flipH="1">
                <a:off x="182204" y="4465283"/>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8"/>
              <p:cNvSpPr/>
              <p:nvPr/>
            </p:nvSpPr>
            <p:spPr>
              <a:xfrm flipH="1">
                <a:off x="134430" y="4587422"/>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8"/>
              <p:cNvSpPr/>
              <p:nvPr/>
            </p:nvSpPr>
            <p:spPr>
              <a:xfrm flipH="1">
                <a:off x="329221" y="4669374"/>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58" name="Google Shape;1058;p28"/>
          <p:cNvSpPr/>
          <p:nvPr/>
        </p:nvSpPr>
        <p:spPr>
          <a:xfrm>
            <a:off x="2165262" y="1440200"/>
            <a:ext cx="4919431" cy="3031944"/>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1" name="Google Shape;1061;p28"/>
          <p:cNvGrpSpPr/>
          <p:nvPr/>
        </p:nvGrpSpPr>
        <p:grpSpPr>
          <a:xfrm>
            <a:off x="-7446" y="1038262"/>
            <a:ext cx="1791087" cy="3437871"/>
            <a:chOff x="-7446" y="1038262"/>
            <a:chExt cx="1791087" cy="3437871"/>
          </a:xfrm>
        </p:grpSpPr>
        <p:grpSp>
          <p:nvGrpSpPr>
            <p:cNvPr id="1062" name="Google Shape;1062;p28"/>
            <p:cNvGrpSpPr/>
            <p:nvPr/>
          </p:nvGrpSpPr>
          <p:grpSpPr>
            <a:xfrm>
              <a:off x="-7446" y="1038262"/>
              <a:ext cx="1791087" cy="3437871"/>
              <a:chOff x="-7446" y="1038262"/>
              <a:chExt cx="1791087" cy="3437871"/>
            </a:xfrm>
          </p:grpSpPr>
          <p:grpSp>
            <p:nvGrpSpPr>
              <p:cNvPr id="1063" name="Google Shape;1063;p28"/>
              <p:cNvGrpSpPr/>
              <p:nvPr/>
            </p:nvGrpSpPr>
            <p:grpSpPr>
              <a:xfrm>
                <a:off x="430655" y="2477284"/>
                <a:ext cx="151241" cy="137891"/>
                <a:chOff x="1474943" y="3859420"/>
                <a:chExt cx="118956" cy="108456"/>
              </a:xfrm>
            </p:grpSpPr>
            <p:sp>
              <p:nvSpPr>
                <p:cNvPr id="1064" name="Google Shape;1064;p28"/>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8"/>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8"/>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7" name="Google Shape;1067;p28"/>
              <p:cNvSpPr/>
              <p:nvPr/>
            </p:nvSpPr>
            <p:spPr>
              <a:xfrm>
                <a:off x="317289" y="1839356"/>
                <a:ext cx="72718" cy="56711"/>
              </a:xfrm>
              <a:custGeom>
                <a:avLst/>
                <a:gdLst/>
                <a:ahLst/>
                <a:cxnLst/>
                <a:rect l="l" t="t" r="r" b="b"/>
                <a:pathLst>
                  <a:path w="2694" h="2101" extrusionOk="0">
                    <a:moveTo>
                      <a:pt x="1347" y="1"/>
                    </a:moveTo>
                    <a:cubicBezTo>
                      <a:pt x="0" y="1"/>
                      <a:pt x="0" y="2100"/>
                      <a:pt x="1347" y="2100"/>
                    </a:cubicBezTo>
                    <a:cubicBezTo>
                      <a:pt x="2693" y="2100"/>
                      <a:pt x="2693"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8"/>
              <p:cNvSpPr/>
              <p:nvPr/>
            </p:nvSpPr>
            <p:spPr>
              <a:xfrm>
                <a:off x="373352" y="1727229"/>
                <a:ext cx="72718" cy="56090"/>
              </a:xfrm>
              <a:custGeom>
                <a:avLst/>
                <a:gdLst/>
                <a:ahLst/>
                <a:cxnLst/>
                <a:rect l="l" t="t" r="r" b="b"/>
                <a:pathLst>
                  <a:path w="2694" h="2078" extrusionOk="0">
                    <a:moveTo>
                      <a:pt x="1347" y="0"/>
                    </a:moveTo>
                    <a:cubicBezTo>
                      <a:pt x="0" y="0"/>
                      <a:pt x="0" y="2077"/>
                      <a:pt x="1347" y="2077"/>
                    </a:cubicBezTo>
                    <a:cubicBezTo>
                      <a:pt x="2694" y="2077"/>
                      <a:pt x="2694" y="0"/>
                      <a:pt x="1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8"/>
              <p:cNvSpPr/>
              <p:nvPr/>
            </p:nvSpPr>
            <p:spPr>
              <a:xfrm>
                <a:off x="430036" y="1839356"/>
                <a:ext cx="72097" cy="56711"/>
              </a:xfrm>
              <a:custGeom>
                <a:avLst/>
                <a:gdLst/>
                <a:ahLst/>
                <a:cxnLst/>
                <a:rect l="l" t="t" r="r" b="b"/>
                <a:pathLst>
                  <a:path w="2671" h="2101" extrusionOk="0">
                    <a:moveTo>
                      <a:pt x="1347" y="1"/>
                    </a:moveTo>
                    <a:cubicBezTo>
                      <a:pt x="0" y="1"/>
                      <a:pt x="0" y="2100"/>
                      <a:pt x="1347" y="2100"/>
                    </a:cubicBezTo>
                    <a:cubicBezTo>
                      <a:pt x="2671" y="2100"/>
                      <a:pt x="2671"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8"/>
              <p:cNvSpPr/>
              <p:nvPr/>
            </p:nvSpPr>
            <p:spPr>
              <a:xfrm>
                <a:off x="2" y="2573175"/>
                <a:ext cx="842632" cy="1674385"/>
              </a:xfrm>
              <a:custGeom>
                <a:avLst/>
                <a:gdLst/>
                <a:ahLst/>
                <a:cxnLst/>
                <a:rect l="l" t="t" r="r" b="b"/>
                <a:pathLst>
                  <a:path w="24554" h="48791" extrusionOk="0">
                    <a:moveTo>
                      <a:pt x="2805" y="1"/>
                    </a:moveTo>
                    <a:cubicBezTo>
                      <a:pt x="2747" y="1"/>
                      <a:pt x="2687" y="5"/>
                      <a:pt x="2625" y="13"/>
                    </a:cubicBezTo>
                    <a:cubicBezTo>
                      <a:pt x="1666" y="13"/>
                      <a:pt x="753" y="835"/>
                      <a:pt x="0" y="1862"/>
                    </a:cubicBezTo>
                    <a:lnTo>
                      <a:pt x="0" y="48791"/>
                    </a:lnTo>
                    <a:lnTo>
                      <a:pt x="12782" y="48791"/>
                    </a:lnTo>
                    <a:cubicBezTo>
                      <a:pt x="12782" y="45869"/>
                      <a:pt x="13284" y="42947"/>
                      <a:pt x="13946" y="40048"/>
                    </a:cubicBezTo>
                    <a:cubicBezTo>
                      <a:pt x="15430" y="31694"/>
                      <a:pt x="20246" y="25212"/>
                      <a:pt x="23396" y="17246"/>
                    </a:cubicBezTo>
                    <a:cubicBezTo>
                      <a:pt x="24554" y="14254"/>
                      <a:pt x="24111" y="13203"/>
                      <a:pt x="22987" y="13203"/>
                    </a:cubicBezTo>
                    <a:cubicBezTo>
                      <a:pt x="21606" y="13203"/>
                      <a:pt x="19197" y="14788"/>
                      <a:pt x="17461" y="16310"/>
                    </a:cubicBezTo>
                    <a:cubicBezTo>
                      <a:pt x="12463" y="20579"/>
                      <a:pt x="10614" y="26148"/>
                      <a:pt x="6893" y="31329"/>
                    </a:cubicBezTo>
                    <a:cubicBezTo>
                      <a:pt x="7829" y="27244"/>
                      <a:pt x="9495" y="23181"/>
                      <a:pt x="11162" y="19278"/>
                    </a:cubicBezTo>
                    <a:cubicBezTo>
                      <a:pt x="12828" y="15762"/>
                      <a:pt x="20246" y="6861"/>
                      <a:pt x="16526" y="3893"/>
                    </a:cubicBezTo>
                    <a:cubicBezTo>
                      <a:pt x="16142" y="3613"/>
                      <a:pt x="15743" y="3483"/>
                      <a:pt x="15332" y="3483"/>
                    </a:cubicBezTo>
                    <a:cubicBezTo>
                      <a:pt x="10589" y="3483"/>
                      <a:pt x="4289" y="20912"/>
                      <a:pt x="1895" y="26878"/>
                    </a:cubicBezTo>
                    <a:cubicBezTo>
                      <a:pt x="1529" y="21126"/>
                      <a:pt x="3196" y="15032"/>
                      <a:pt x="3743" y="9280"/>
                    </a:cubicBezTo>
                    <a:cubicBezTo>
                      <a:pt x="3922" y="7651"/>
                      <a:pt x="5344" y="1"/>
                      <a:pt x="28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8"/>
              <p:cNvSpPr/>
              <p:nvPr/>
            </p:nvSpPr>
            <p:spPr>
              <a:xfrm>
                <a:off x="2" y="3093384"/>
                <a:ext cx="84936" cy="437377"/>
              </a:xfrm>
              <a:custGeom>
                <a:avLst/>
                <a:gdLst/>
                <a:ahLst/>
                <a:cxnLst/>
                <a:rect l="l" t="t" r="r" b="b"/>
                <a:pathLst>
                  <a:path w="2475" h="12745" extrusionOk="0">
                    <a:moveTo>
                      <a:pt x="2048" y="1"/>
                    </a:moveTo>
                    <a:cubicBezTo>
                      <a:pt x="1911" y="1"/>
                      <a:pt x="1780" y="78"/>
                      <a:pt x="1735" y="259"/>
                    </a:cubicBezTo>
                    <a:cubicBezTo>
                      <a:pt x="1096" y="3043"/>
                      <a:pt x="525" y="5874"/>
                      <a:pt x="0" y="8704"/>
                    </a:cubicBezTo>
                    <a:lnTo>
                      <a:pt x="0" y="12744"/>
                    </a:lnTo>
                    <a:cubicBezTo>
                      <a:pt x="662" y="8613"/>
                      <a:pt x="1461" y="4504"/>
                      <a:pt x="2419" y="441"/>
                    </a:cubicBezTo>
                    <a:cubicBezTo>
                      <a:pt x="2475" y="179"/>
                      <a:pt x="2255" y="1"/>
                      <a:pt x="2048"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8"/>
              <p:cNvSpPr/>
              <p:nvPr/>
            </p:nvSpPr>
            <p:spPr>
              <a:xfrm>
                <a:off x="2" y="3354334"/>
                <a:ext cx="575882" cy="1097714"/>
              </a:xfrm>
              <a:custGeom>
                <a:avLst/>
                <a:gdLst/>
                <a:ahLst/>
                <a:cxnLst/>
                <a:rect l="l" t="t" r="r" b="b"/>
                <a:pathLst>
                  <a:path w="16781" h="31987" extrusionOk="0">
                    <a:moveTo>
                      <a:pt x="885" y="1"/>
                    </a:moveTo>
                    <a:cubicBezTo>
                      <a:pt x="571" y="1"/>
                      <a:pt x="276" y="141"/>
                      <a:pt x="0" y="374"/>
                    </a:cubicBezTo>
                    <a:lnTo>
                      <a:pt x="0" y="31987"/>
                    </a:lnTo>
                    <a:lnTo>
                      <a:pt x="9062" y="31987"/>
                    </a:lnTo>
                    <a:cubicBezTo>
                      <a:pt x="9176" y="30434"/>
                      <a:pt x="9495" y="28859"/>
                      <a:pt x="9861" y="27307"/>
                    </a:cubicBezTo>
                    <a:cubicBezTo>
                      <a:pt x="10979" y="21647"/>
                      <a:pt x="13353" y="17059"/>
                      <a:pt x="15704" y="11649"/>
                    </a:cubicBezTo>
                    <a:cubicBezTo>
                      <a:pt x="16780" y="9112"/>
                      <a:pt x="16238" y="8050"/>
                      <a:pt x="15180" y="8050"/>
                    </a:cubicBezTo>
                    <a:cubicBezTo>
                      <a:pt x="14353" y="8050"/>
                      <a:pt x="13211" y="8699"/>
                      <a:pt x="12280" y="9800"/>
                    </a:cubicBezTo>
                    <a:cubicBezTo>
                      <a:pt x="9221" y="13384"/>
                      <a:pt x="7395" y="17881"/>
                      <a:pt x="4634" y="21396"/>
                    </a:cubicBezTo>
                    <a:cubicBezTo>
                      <a:pt x="5318" y="18634"/>
                      <a:pt x="6551" y="15872"/>
                      <a:pt x="7806" y="13224"/>
                    </a:cubicBezTo>
                    <a:cubicBezTo>
                      <a:pt x="9039" y="10850"/>
                      <a:pt x="12919" y="2747"/>
                      <a:pt x="11070" y="1560"/>
                    </a:cubicBezTo>
                    <a:cubicBezTo>
                      <a:pt x="10805" y="1383"/>
                      <a:pt x="10534" y="1300"/>
                      <a:pt x="10258" y="1300"/>
                    </a:cubicBezTo>
                    <a:cubicBezTo>
                      <a:pt x="6812" y="1300"/>
                      <a:pt x="2687" y="14304"/>
                      <a:pt x="890" y="18383"/>
                    </a:cubicBezTo>
                    <a:cubicBezTo>
                      <a:pt x="616" y="14480"/>
                      <a:pt x="1872" y="10348"/>
                      <a:pt x="2283" y="6445"/>
                    </a:cubicBezTo>
                    <a:cubicBezTo>
                      <a:pt x="2419" y="5304"/>
                      <a:pt x="3287" y="1150"/>
                      <a:pt x="1438" y="145"/>
                    </a:cubicBezTo>
                    <a:cubicBezTo>
                      <a:pt x="1248" y="46"/>
                      <a:pt x="1063" y="1"/>
                      <a:pt x="885"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8"/>
              <p:cNvSpPr/>
              <p:nvPr/>
            </p:nvSpPr>
            <p:spPr>
              <a:xfrm>
                <a:off x="78316" y="1465016"/>
                <a:ext cx="1265458" cy="1080212"/>
              </a:xfrm>
              <a:custGeom>
                <a:avLst/>
                <a:gdLst/>
                <a:ahLst/>
                <a:cxnLst/>
                <a:rect l="l" t="t" r="r" b="b"/>
                <a:pathLst>
                  <a:path w="36875" h="31477" extrusionOk="0">
                    <a:moveTo>
                      <a:pt x="31851" y="0"/>
                    </a:moveTo>
                    <a:cubicBezTo>
                      <a:pt x="31796" y="0"/>
                      <a:pt x="31740" y="1"/>
                      <a:pt x="31682" y="3"/>
                    </a:cubicBezTo>
                    <a:cubicBezTo>
                      <a:pt x="27414" y="208"/>
                      <a:pt x="22598" y="5572"/>
                      <a:pt x="18900" y="8357"/>
                    </a:cubicBezTo>
                    <a:cubicBezTo>
                      <a:pt x="18749" y="6204"/>
                      <a:pt x="20363" y="255"/>
                      <a:pt x="18301" y="255"/>
                    </a:cubicBezTo>
                    <a:cubicBezTo>
                      <a:pt x="17871" y="255"/>
                      <a:pt x="17281" y="514"/>
                      <a:pt x="16480" y="1121"/>
                    </a:cubicBezTo>
                    <a:cubicBezTo>
                      <a:pt x="13513" y="3358"/>
                      <a:pt x="12783" y="10023"/>
                      <a:pt x="9998" y="12055"/>
                    </a:cubicBezTo>
                    <a:cubicBezTo>
                      <a:pt x="9998" y="10936"/>
                      <a:pt x="10546" y="6120"/>
                      <a:pt x="9268" y="5572"/>
                    </a:cubicBezTo>
                    <a:cubicBezTo>
                      <a:pt x="9087" y="5482"/>
                      <a:pt x="8908" y="5440"/>
                      <a:pt x="8730" y="5440"/>
                    </a:cubicBezTo>
                    <a:cubicBezTo>
                      <a:pt x="6713" y="5440"/>
                      <a:pt x="4970" y="10874"/>
                      <a:pt x="4634" y="12237"/>
                    </a:cubicBezTo>
                    <a:cubicBezTo>
                      <a:pt x="3150" y="17053"/>
                      <a:pt x="1667" y="25590"/>
                      <a:pt x="1" y="31319"/>
                    </a:cubicBezTo>
                    <a:cubicBezTo>
                      <a:pt x="1667" y="31045"/>
                      <a:pt x="3613" y="30954"/>
                      <a:pt x="5581" y="30954"/>
                    </a:cubicBezTo>
                    <a:cubicBezTo>
                      <a:pt x="7550" y="30954"/>
                      <a:pt x="9542" y="31045"/>
                      <a:pt x="11299" y="31137"/>
                    </a:cubicBezTo>
                    <a:cubicBezTo>
                      <a:pt x="12365" y="31242"/>
                      <a:pt x="14609" y="31476"/>
                      <a:pt x="16636" y="31476"/>
                    </a:cubicBezTo>
                    <a:cubicBezTo>
                      <a:pt x="18124" y="31476"/>
                      <a:pt x="19496" y="31350"/>
                      <a:pt x="20201" y="30954"/>
                    </a:cubicBezTo>
                    <a:cubicBezTo>
                      <a:pt x="23533" y="28923"/>
                      <a:pt x="18717" y="27256"/>
                      <a:pt x="17599" y="25407"/>
                    </a:cubicBezTo>
                    <a:cubicBezTo>
                      <a:pt x="21867" y="24837"/>
                      <a:pt x="24264" y="24654"/>
                      <a:pt x="27414" y="23353"/>
                    </a:cubicBezTo>
                    <a:cubicBezTo>
                      <a:pt x="34284" y="20957"/>
                      <a:pt x="24629" y="19473"/>
                      <a:pt x="21867" y="18354"/>
                    </a:cubicBezTo>
                    <a:cubicBezTo>
                      <a:pt x="26318" y="16688"/>
                      <a:pt x="32618" y="15387"/>
                      <a:pt x="34079" y="11872"/>
                    </a:cubicBezTo>
                    <a:cubicBezTo>
                      <a:pt x="34881" y="10206"/>
                      <a:pt x="33985" y="9698"/>
                      <a:pt x="32474" y="9698"/>
                    </a:cubicBezTo>
                    <a:cubicBezTo>
                      <a:pt x="30115" y="9698"/>
                      <a:pt x="26255" y="10936"/>
                      <a:pt x="25017" y="10936"/>
                    </a:cubicBezTo>
                    <a:cubicBezTo>
                      <a:pt x="29036" y="8204"/>
                      <a:pt x="36875" y="0"/>
                      <a:pt x="31851" y="0"/>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8"/>
              <p:cNvSpPr/>
              <p:nvPr/>
            </p:nvSpPr>
            <p:spPr>
              <a:xfrm>
                <a:off x="48734" y="1606065"/>
                <a:ext cx="1031412" cy="952276"/>
              </a:xfrm>
              <a:custGeom>
                <a:avLst/>
                <a:gdLst/>
                <a:ahLst/>
                <a:cxnLst/>
                <a:rect l="l" t="t" r="r" b="b"/>
                <a:pathLst>
                  <a:path w="30055" h="27749" extrusionOk="0">
                    <a:moveTo>
                      <a:pt x="29567" y="1"/>
                    </a:moveTo>
                    <a:cubicBezTo>
                      <a:pt x="29486" y="1"/>
                      <a:pt x="29401" y="35"/>
                      <a:pt x="29326" y="116"/>
                    </a:cubicBezTo>
                    <a:cubicBezTo>
                      <a:pt x="20310" y="9839"/>
                      <a:pt x="9627" y="17805"/>
                      <a:pt x="246" y="27164"/>
                    </a:cubicBezTo>
                    <a:cubicBezTo>
                      <a:pt x="1" y="27409"/>
                      <a:pt x="226" y="27748"/>
                      <a:pt x="489" y="27748"/>
                    </a:cubicBezTo>
                    <a:cubicBezTo>
                      <a:pt x="568" y="27748"/>
                      <a:pt x="651" y="27717"/>
                      <a:pt x="726" y="27643"/>
                    </a:cubicBezTo>
                    <a:cubicBezTo>
                      <a:pt x="10107" y="18307"/>
                      <a:pt x="20812" y="10319"/>
                      <a:pt x="29828" y="595"/>
                    </a:cubicBezTo>
                    <a:cubicBezTo>
                      <a:pt x="30054" y="351"/>
                      <a:pt x="29829" y="1"/>
                      <a:pt x="29567"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8"/>
              <p:cNvSpPr/>
              <p:nvPr/>
            </p:nvSpPr>
            <p:spPr>
              <a:xfrm>
                <a:off x="596110" y="2042421"/>
                <a:ext cx="18806" cy="17262"/>
              </a:xfrm>
              <a:custGeom>
                <a:avLst/>
                <a:gdLst/>
                <a:ahLst/>
                <a:cxnLst/>
                <a:rect l="l" t="t" r="r" b="b"/>
                <a:pathLst>
                  <a:path w="548" h="503" extrusionOk="0">
                    <a:moveTo>
                      <a:pt x="548" y="0"/>
                    </a:moveTo>
                    <a:lnTo>
                      <a:pt x="548" y="0"/>
                    </a:lnTo>
                    <a:cubicBezTo>
                      <a:pt x="365" y="23"/>
                      <a:pt x="183" y="69"/>
                      <a:pt x="0" y="91"/>
                    </a:cubicBezTo>
                    <a:cubicBezTo>
                      <a:pt x="160" y="228"/>
                      <a:pt x="297" y="365"/>
                      <a:pt x="434" y="502"/>
                    </a:cubicBezTo>
                    <a:cubicBezTo>
                      <a:pt x="479" y="343"/>
                      <a:pt x="502" y="160"/>
                      <a:pt x="54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8"/>
              <p:cNvSpPr/>
              <p:nvPr/>
            </p:nvSpPr>
            <p:spPr>
              <a:xfrm>
                <a:off x="586158" y="1651056"/>
                <a:ext cx="494241" cy="417472"/>
              </a:xfrm>
              <a:custGeom>
                <a:avLst/>
                <a:gdLst/>
                <a:ahLst/>
                <a:cxnLst/>
                <a:rect l="l" t="t" r="r" b="b"/>
                <a:pathLst>
                  <a:path w="14402" h="12165" extrusionOk="0">
                    <a:moveTo>
                      <a:pt x="838" y="11404"/>
                    </a:moveTo>
                    <a:lnTo>
                      <a:pt x="838" y="11404"/>
                    </a:lnTo>
                    <a:cubicBezTo>
                      <a:pt x="792" y="11564"/>
                      <a:pt x="769" y="11747"/>
                      <a:pt x="724" y="11906"/>
                    </a:cubicBezTo>
                    <a:cubicBezTo>
                      <a:pt x="587" y="11769"/>
                      <a:pt x="450" y="11632"/>
                      <a:pt x="290" y="11495"/>
                    </a:cubicBezTo>
                    <a:cubicBezTo>
                      <a:pt x="473" y="11473"/>
                      <a:pt x="655" y="11427"/>
                      <a:pt x="838" y="11404"/>
                    </a:cubicBezTo>
                    <a:close/>
                    <a:moveTo>
                      <a:pt x="1667" y="0"/>
                    </a:moveTo>
                    <a:cubicBezTo>
                      <a:pt x="1495" y="0"/>
                      <a:pt x="1329" y="109"/>
                      <a:pt x="1340" y="334"/>
                    </a:cubicBezTo>
                    <a:cubicBezTo>
                      <a:pt x="1500" y="4169"/>
                      <a:pt x="838" y="7980"/>
                      <a:pt x="62" y="11724"/>
                    </a:cubicBezTo>
                    <a:cubicBezTo>
                      <a:pt x="0" y="11990"/>
                      <a:pt x="178" y="12164"/>
                      <a:pt x="396" y="12164"/>
                    </a:cubicBezTo>
                    <a:cubicBezTo>
                      <a:pt x="421" y="12164"/>
                      <a:pt x="447" y="12162"/>
                      <a:pt x="473" y="12157"/>
                    </a:cubicBezTo>
                    <a:cubicBezTo>
                      <a:pt x="2664" y="11838"/>
                      <a:pt x="4764" y="11016"/>
                      <a:pt x="6818" y="10286"/>
                    </a:cubicBezTo>
                    <a:cubicBezTo>
                      <a:pt x="9238" y="9441"/>
                      <a:pt x="11611" y="8528"/>
                      <a:pt x="14008" y="7707"/>
                    </a:cubicBezTo>
                    <a:cubicBezTo>
                      <a:pt x="14401" y="7582"/>
                      <a:pt x="14288" y="7026"/>
                      <a:pt x="13939" y="7026"/>
                    </a:cubicBezTo>
                    <a:cubicBezTo>
                      <a:pt x="13904" y="7026"/>
                      <a:pt x="13866" y="7032"/>
                      <a:pt x="13825" y="7045"/>
                    </a:cubicBezTo>
                    <a:cubicBezTo>
                      <a:pt x="11406" y="7843"/>
                      <a:pt x="9032" y="8756"/>
                      <a:pt x="6635" y="9624"/>
                    </a:cubicBezTo>
                    <a:cubicBezTo>
                      <a:pt x="4764" y="10286"/>
                      <a:pt x="2824" y="11016"/>
                      <a:pt x="838" y="11404"/>
                    </a:cubicBezTo>
                    <a:cubicBezTo>
                      <a:pt x="1568" y="7752"/>
                      <a:pt x="2185" y="4054"/>
                      <a:pt x="2025" y="334"/>
                    </a:cubicBezTo>
                    <a:cubicBezTo>
                      <a:pt x="2025" y="114"/>
                      <a:pt x="1843" y="0"/>
                      <a:pt x="1667"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8"/>
              <p:cNvSpPr/>
              <p:nvPr/>
            </p:nvSpPr>
            <p:spPr>
              <a:xfrm>
                <a:off x="422185" y="1911600"/>
                <a:ext cx="447329" cy="323031"/>
              </a:xfrm>
              <a:custGeom>
                <a:avLst/>
                <a:gdLst/>
                <a:ahLst/>
                <a:cxnLst/>
                <a:rect l="l" t="t" r="r" b="b"/>
                <a:pathLst>
                  <a:path w="13035" h="9413" extrusionOk="0">
                    <a:moveTo>
                      <a:pt x="1470" y="0"/>
                    </a:moveTo>
                    <a:cubicBezTo>
                      <a:pt x="1296" y="0"/>
                      <a:pt x="1119" y="115"/>
                      <a:pt x="1119" y="343"/>
                    </a:cubicBezTo>
                    <a:cubicBezTo>
                      <a:pt x="1051" y="3150"/>
                      <a:pt x="229" y="5889"/>
                      <a:pt x="1" y="8674"/>
                    </a:cubicBezTo>
                    <a:cubicBezTo>
                      <a:pt x="1" y="8834"/>
                      <a:pt x="115" y="8994"/>
                      <a:pt x="252" y="9016"/>
                    </a:cubicBezTo>
                    <a:cubicBezTo>
                      <a:pt x="1627" y="9313"/>
                      <a:pt x="3028" y="9412"/>
                      <a:pt x="4440" y="9412"/>
                    </a:cubicBezTo>
                    <a:cubicBezTo>
                      <a:pt x="7154" y="9412"/>
                      <a:pt x="9905" y="9046"/>
                      <a:pt x="12578" y="9016"/>
                    </a:cubicBezTo>
                    <a:cubicBezTo>
                      <a:pt x="13034" y="9016"/>
                      <a:pt x="13034" y="8332"/>
                      <a:pt x="12578" y="8332"/>
                    </a:cubicBezTo>
                    <a:cubicBezTo>
                      <a:pt x="9697" y="8352"/>
                      <a:pt x="6797" y="8660"/>
                      <a:pt x="3913" y="8660"/>
                    </a:cubicBezTo>
                    <a:cubicBezTo>
                      <a:pt x="3644" y="8660"/>
                      <a:pt x="3374" y="8657"/>
                      <a:pt x="3105" y="8651"/>
                    </a:cubicBezTo>
                    <a:cubicBezTo>
                      <a:pt x="2329" y="8628"/>
                      <a:pt x="1553" y="8560"/>
                      <a:pt x="800" y="8423"/>
                    </a:cubicBezTo>
                    <a:cubicBezTo>
                      <a:pt x="571" y="8377"/>
                      <a:pt x="1051" y="5981"/>
                      <a:pt x="1119" y="5638"/>
                    </a:cubicBezTo>
                    <a:cubicBezTo>
                      <a:pt x="1439" y="3881"/>
                      <a:pt x="1781" y="2146"/>
                      <a:pt x="1804" y="343"/>
                    </a:cubicBezTo>
                    <a:cubicBezTo>
                      <a:pt x="1815" y="115"/>
                      <a:pt x="1644" y="0"/>
                      <a:pt x="1470"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8"/>
              <p:cNvSpPr/>
              <p:nvPr/>
            </p:nvSpPr>
            <p:spPr>
              <a:xfrm>
                <a:off x="198945" y="2038612"/>
                <a:ext cx="434768" cy="392421"/>
              </a:xfrm>
              <a:custGeom>
                <a:avLst/>
                <a:gdLst/>
                <a:ahLst/>
                <a:cxnLst/>
                <a:rect l="l" t="t" r="r" b="b"/>
                <a:pathLst>
                  <a:path w="12669" h="11435" extrusionOk="0">
                    <a:moveTo>
                      <a:pt x="2382" y="0"/>
                    </a:moveTo>
                    <a:cubicBezTo>
                      <a:pt x="2245" y="0"/>
                      <a:pt x="2114" y="75"/>
                      <a:pt x="2078" y="248"/>
                    </a:cubicBezTo>
                    <a:cubicBezTo>
                      <a:pt x="1324" y="3444"/>
                      <a:pt x="617" y="6662"/>
                      <a:pt x="46" y="9880"/>
                    </a:cubicBezTo>
                    <a:cubicBezTo>
                      <a:pt x="1" y="10109"/>
                      <a:pt x="138" y="10314"/>
                      <a:pt x="366" y="10337"/>
                    </a:cubicBezTo>
                    <a:cubicBezTo>
                      <a:pt x="4337" y="10519"/>
                      <a:pt x="8263" y="11067"/>
                      <a:pt x="12235" y="11432"/>
                    </a:cubicBezTo>
                    <a:cubicBezTo>
                      <a:pt x="12249" y="11434"/>
                      <a:pt x="12262" y="11435"/>
                      <a:pt x="12276" y="11435"/>
                    </a:cubicBezTo>
                    <a:cubicBezTo>
                      <a:pt x="12668" y="11435"/>
                      <a:pt x="12655" y="10792"/>
                      <a:pt x="12235" y="10748"/>
                    </a:cubicBezTo>
                    <a:cubicBezTo>
                      <a:pt x="8400" y="10383"/>
                      <a:pt x="4611" y="9858"/>
                      <a:pt x="777" y="9652"/>
                    </a:cubicBezTo>
                    <a:cubicBezTo>
                      <a:pt x="754" y="9789"/>
                      <a:pt x="731" y="9926"/>
                      <a:pt x="708" y="10086"/>
                    </a:cubicBezTo>
                    <a:cubicBezTo>
                      <a:pt x="594" y="9926"/>
                      <a:pt x="480" y="9789"/>
                      <a:pt x="366" y="9629"/>
                    </a:cubicBezTo>
                    <a:lnTo>
                      <a:pt x="366" y="9629"/>
                    </a:lnTo>
                    <a:cubicBezTo>
                      <a:pt x="503" y="9652"/>
                      <a:pt x="640" y="9652"/>
                      <a:pt x="777" y="9652"/>
                    </a:cubicBezTo>
                    <a:cubicBezTo>
                      <a:pt x="1347" y="6571"/>
                      <a:pt x="2032" y="3489"/>
                      <a:pt x="2740" y="431"/>
                    </a:cubicBezTo>
                    <a:cubicBezTo>
                      <a:pt x="2808" y="170"/>
                      <a:pt x="2588" y="0"/>
                      <a:pt x="238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8"/>
              <p:cNvSpPr/>
              <p:nvPr/>
            </p:nvSpPr>
            <p:spPr>
              <a:xfrm>
                <a:off x="211471" y="2369062"/>
                <a:ext cx="14139" cy="15683"/>
              </a:xfrm>
              <a:custGeom>
                <a:avLst/>
                <a:gdLst/>
                <a:ahLst/>
                <a:cxnLst/>
                <a:rect l="l" t="t" r="r" b="b"/>
                <a:pathLst>
                  <a:path w="412" h="457" extrusionOk="0">
                    <a:moveTo>
                      <a:pt x="1" y="0"/>
                    </a:moveTo>
                    <a:cubicBezTo>
                      <a:pt x="115" y="160"/>
                      <a:pt x="229" y="297"/>
                      <a:pt x="343" y="457"/>
                    </a:cubicBezTo>
                    <a:cubicBezTo>
                      <a:pt x="366" y="297"/>
                      <a:pt x="389" y="160"/>
                      <a:pt x="412" y="23"/>
                    </a:cubicBezTo>
                    <a:cubicBezTo>
                      <a:pt x="275" y="23"/>
                      <a:pt x="138" y="23"/>
                      <a:pt x="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8"/>
              <p:cNvSpPr/>
              <p:nvPr/>
            </p:nvSpPr>
            <p:spPr>
              <a:xfrm>
                <a:off x="2" y="1038262"/>
                <a:ext cx="1665325" cy="1843536"/>
              </a:xfrm>
              <a:custGeom>
                <a:avLst/>
                <a:gdLst/>
                <a:ahLst/>
                <a:cxnLst/>
                <a:rect l="l" t="t" r="r" b="b"/>
                <a:pathLst>
                  <a:path w="48527" h="53720" extrusionOk="0">
                    <a:moveTo>
                      <a:pt x="25863" y="1"/>
                    </a:moveTo>
                    <a:cubicBezTo>
                      <a:pt x="20047" y="1"/>
                      <a:pt x="14276" y="3555"/>
                      <a:pt x="12919" y="9493"/>
                    </a:cubicBezTo>
                    <a:cubicBezTo>
                      <a:pt x="9833" y="7156"/>
                      <a:pt x="6192" y="5344"/>
                      <a:pt x="2639" y="5344"/>
                    </a:cubicBezTo>
                    <a:cubicBezTo>
                      <a:pt x="1750" y="5344"/>
                      <a:pt x="867" y="5457"/>
                      <a:pt x="0" y="5704"/>
                    </a:cubicBezTo>
                    <a:lnTo>
                      <a:pt x="0" y="25197"/>
                    </a:lnTo>
                    <a:cubicBezTo>
                      <a:pt x="205" y="25379"/>
                      <a:pt x="411" y="25585"/>
                      <a:pt x="593" y="25790"/>
                    </a:cubicBezTo>
                    <a:cubicBezTo>
                      <a:pt x="411" y="25859"/>
                      <a:pt x="205" y="25927"/>
                      <a:pt x="0" y="26018"/>
                    </a:cubicBezTo>
                    <a:lnTo>
                      <a:pt x="0" y="46127"/>
                    </a:lnTo>
                    <a:cubicBezTo>
                      <a:pt x="478" y="46174"/>
                      <a:pt x="959" y="46197"/>
                      <a:pt x="1442" y="46197"/>
                    </a:cubicBezTo>
                    <a:cubicBezTo>
                      <a:pt x="3999" y="46197"/>
                      <a:pt x="6576" y="45552"/>
                      <a:pt x="8765" y="44438"/>
                    </a:cubicBezTo>
                    <a:lnTo>
                      <a:pt x="9267" y="44918"/>
                    </a:lnTo>
                    <a:cubicBezTo>
                      <a:pt x="11535" y="49328"/>
                      <a:pt x="16571" y="53720"/>
                      <a:pt x="21990" y="53720"/>
                    </a:cubicBezTo>
                    <a:cubicBezTo>
                      <a:pt x="22517" y="53720"/>
                      <a:pt x="23047" y="53678"/>
                      <a:pt x="23579" y="53591"/>
                    </a:cubicBezTo>
                    <a:cubicBezTo>
                      <a:pt x="26569" y="53249"/>
                      <a:pt x="29901" y="51240"/>
                      <a:pt x="31385" y="48433"/>
                    </a:cubicBezTo>
                    <a:cubicBezTo>
                      <a:pt x="33051" y="45260"/>
                      <a:pt x="32229" y="42589"/>
                      <a:pt x="32047" y="38276"/>
                    </a:cubicBezTo>
                    <a:cubicBezTo>
                      <a:pt x="38871" y="38276"/>
                      <a:pt x="45696" y="36450"/>
                      <a:pt x="47203" y="28620"/>
                    </a:cubicBezTo>
                    <a:cubicBezTo>
                      <a:pt x="48527" y="20791"/>
                      <a:pt x="40880" y="18965"/>
                      <a:pt x="35060" y="18303"/>
                    </a:cubicBezTo>
                    <a:cubicBezTo>
                      <a:pt x="38552" y="12483"/>
                      <a:pt x="38712" y="4814"/>
                      <a:pt x="31727" y="1322"/>
                    </a:cubicBezTo>
                    <a:cubicBezTo>
                      <a:pt x="29887" y="425"/>
                      <a:pt x="27872" y="1"/>
                      <a:pt x="2586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8"/>
              <p:cNvSpPr/>
              <p:nvPr/>
            </p:nvSpPr>
            <p:spPr>
              <a:xfrm>
                <a:off x="2" y="1597204"/>
                <a:ext cx="1008900" cy="2878929"/>
              </a:xfrm>
              <a:custGeom>
                <a:avLst/>
                <a:gdLst/>
                <a:ahLst/>
                <a:cxnLst/>
                <a:rect l="l" t="t" r="r" b="b"/>
                <a:pathLst>
                  <a:path w="29399" h="83891" extrusionOk="0">
                    <a:moveTo>
                      <a:pt x="15689" y="0"/>
                    </a:moveTo>
                    <a:cubicBezTo>
                      <a:pt x="14399" y="0"/>
                      <a:pt x="13558" y="9917"/>
                      <a:pt x="12075" y="14502"/>
                    </a:cubicBezTo>
                    <a:cubicBezTo>
                      <a:pt x="11253" y="17583"/>
                      <a:pt x="5227" y="28745"/>
                      <a:pt x="0" y="45909"/>
                    </a:cubicBezTo>
                    <a:lnTo>
                      <a:pt x="0" y="83891"/>
                    </a:lnTo>
                    <a:lnTo>
                      <a:pt x="2693" y="83891"/>
                    </a:lnTo>
                    <a:lnTo>
                      <a:pt x="4451" y="83868"/>
                    </a:lnTo>
                    <a:cubicBezTo>
                      <a:pt x="2442" y="76883"/>
                      <a:pt x="3538" y="60654"/>
                      <a:pt x="5432" y="50611"/>
                    </a:cubicBezTo>
                    <a:cubicBezTo>
                      <a:pt x="7099" y="41778"/>
                      <a:pt x="9587" y="26143"/>
                      <a:pt x="16252" y="19980"/>
                    </a:cubicBezTo>
                    <a:cubicBezTo>
                      <a:pt x="21228" y="14502"/>
                      <a:pt x="29399" y="11169"/>
                      <a:pt x="29399" y="9846"/>
                    </a:cubicBezTo>
                    <a:cubicBezTo>
                      <a:pt x="29260" y="9610"/>
                      <a:pt x="28911" y="9476"/>
                      <a:pt x="28373" y="9476"/>
                    </a:cubicBezTo>
                    <a:cubicBezTo>
                      <a:pt x="26250" y="9476"/>
                      <a:pt x="21180" y="11553"/>
                      <a:pt x="14426" y="17652"/>
                    </a:cubicBezTo>
                    <a:cubicBezTo>
                      <a:pt x="16252" y="11512"/>
                      <a:pt x="17575" y="1012"/>
                      <a:pt x="15749" y="8"/>
                    </a:cubicBezTo>
                    <a:cubicBezTo>
                      <a:pt x="15729" y="3"/>
                      <a:pt x="15709" y="0"/>
                      <a:pt x="15689" y="0"/>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8"/>
              <p:cNvSpPr/>
              <p:nvPr/>
            </p:nvSpPr>
            <p:spPr>
              <a:xfrm>
                <a:off x="187096" y="2366461"/>
                <a:ext cx="201684" cy="376840"/>
              </a:xfrm>
              <a:custGeom>
                <a:avLst/>
                <a:gdLst/>
                <a:ahLst/>
                <a:cxnLst/>
                <a:rect l="l" t="t" r="r" b="b"/>
                <a:pathLst>
                  <a:path w="5877" h="10981" extrusionOk="0">
                    <a:moveTo>
                      <a:pt x="5411" y="0"/>
                    </a:moveTo>
                    <a:cubicBezTo>
                      <a:pt x="5308" y="0"/>
                      <a:pt x="5206" y="53"/>
                      <a:pt x="5142" y="181"/>
                    </a:cubicBezTo>
                    <a:cubicBezTo>
                      <a:pt x="3270" y="3559"/>
                      <a:pt x="1490" y="6960"/>
                      <a:pt x="97" y="10567"/>
                    </a:cubicBezTo>
                    <a:cubicBezTo>
                      <a:pt x="0" y="10816"/>
                      <a:pt x="214" y="10981"/>
                      <a:pt x="433" y="10981"/>
                    </a:cubicBezTo>
                    <a:cubicBezTo>
                      <a:pt x="575" y="10981"/>
                      <a:pt x="719" y="10911"/>
                      <a:pt x="782" y="10749"/>
                    </a:cubicBezTo>
                    <a:cubicBezTo>
                      <a:pt x="2152" y="7211"/>
                      <a:pt x="3909" y="3856"/>
                      <a:pt x="5735" y="524"/>
                    </a:cubicBezTo>
                    <a:cubicBezTo>
                      <a:pt x="5876" y="257"/>
                      <a:pt x="5640" y="0"/>
                      <a:pt x="5411"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8"/>
              <p:cNvSpPr/>
              <p:nvPr/>
            </p:nvSpPr>
            <p:spPr>
              <a:xfrm>
                <a:off x="250788" y="2670649"/>
                <a:ext cx="50207" cy="97462"/>
              </a:xfrm>
              <a:custGeom>
                <a:avLst/>
                <a:gdLst/>
                <a:ahLst/>
                <a:cxnLst/>
                <a:rect l="l" t="t" r="r" b="b"/>
                <a:pathLst>
                  <a:path w="1463" h="2840" extrusionOk="0">
                    <a:moveTo>
                      <a:pt x="1047" y="0"/>
                    </a:moveTo>
                    <a:cubicBezTo>
                      <a:pt x="911" y="0"/>
                      <a:pt x="778" y="75"/>
                      <a:pt x="732" y="248"/>
                    </a:cubicBezTo>
                    <a:cubicBezTo>
                      <a:pt x="550" y="979"/>
                      <a:pt x="253" y="1664"/>
                      <a:pt x="71" y="2394"/>
                    </a:cubicBezTo>
                    <a:cubicBezTo>
                      <a:pt x="1" y="2660"/>
                      <a:pt x="222" y="2840"/>
                      <a:pt x="430" y="2840"/>
                    </a:cubicBezTo>
                    <a:cubicBezTo>
                      <a:pt x="562" y="2840"/>
                      <a:pt x="688" y="2767"/>
                      <a:pt x="732" y="2599"/>
                    </a:cubicBezTo>
                    <a:cubicBezTo>
                      <a:pt x="938" y="1869"/>
                      <a:pt x="1212" y="1161"/>
                      <a:pt x="1394" y="431"/>
                    </a:cubicBezTo>
                    <a:cubicBezTo>
                      <a:pt x="1463" y="170"/>
                      <a:pt x="1251" y="0"/>
                      <a:pt x="1047"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8"/>
              <p:cNvSpPr/>
              <p:nvPr/>
            </p:nvSpPr>
            <p:spPr>
              <a:xfrm>
                <a:off x="108001" y="2837471"/>
                <a:ext cx="91388" cy="228555"/>
              </a:xfrm>
              <a:custGeom>
                <a:avLst/>
                <a:gdLst/>
                <a:ahLst/>
                <a:cxnLst/>
                <a:rect l="l" t="t" r="r" b="b"/>
                <a:pathLst>
                  <a:path w="2663" h="6660" extrusionOk="0">
                    <a:moveTo>
                      <a:pt x="2241" y="0"/>
                    </a:moveTo>
                    <a:cubicBezTo>
                      <a:pt x="2102" y="0"/>
                      <a:pt x="1964" y="75"/>
                      <a:pt x="1909" y="248"/>
                    </a:cubicBezTo>
                    <a:cubicBezTo>
                      <a:pt x="1316" y="2234"/>
                      <a:pt x="768" y="4243"/>
                      <a:pt x="83" y="6229"/>
                    </a:cubicBezTo>
                    <a:cubicBezTo>
                      <a:pt x="1" y="6489"/>
                      <a:pt x="207" y="6659"/>
                      <a:pt x="419" y="6659"/>
                    </a:cubicBezTo>
                    <a:cubicBezTo>
                      <a:pt x="560" y="6659"/>
                      <a:pt x="704" y="6584"/>
                      <a:pt x="768" y="6411"/>
                    </a:cubicBezTo>
                    <a:cubicBezTo>
                      <a:pt x="1430" y="4425"/>
                      <a:pt x="2000" y="2417"/>
                      <a:pt x="2594" y="431"/>
                    </a:cubicBezTo>
                    <a:cubicBezTo>
                      <a:pt x="2662" y="170"/>
                      <a:pt x="2451" y="0"/>
                      <a:pt x="2241"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8"/>
              <p:cNvSpPr/>
              <p:nvPr/>
            </p:nvSpPr>
            <p:spPr>
              <a:xfrm>
                <a:off x="108962" y="3011361"/>
                <a:ext cx="109988" cy="374232"/>
              </a:xfrm>
              <a:custGeom>
                <a:avLst/>
                <a:gdLst/>
                <a:ahLst/>
                <a:cxnLst/>
                <a:rect l="l" t="t" r="r" b="b"/>
                <a:pathLst>
                  <a:path w="3205" h="10905" extrusionOk="0">
                    <a:moveTo>
                      <a:pt x="2789" y="1"/>
                    </a:moveTo>
                    <a:cubicBezTo>
                      <a:pt x="2653" y="1"/>
                      <a:pt x="2520" y="76"/>
                      <a:pt x="2474" y="249"/>
                    </a:cubicBezTo>
                    <a:cubicBezTo>
                      <a:pt x="1584" y="3627"/>
                      <a:pt x="808" y="7051"/>
                      <a:pt x="55" y="10474"/>
                    </a:cubicBezTo>
                    <a:cubicBezTo>
                      <a:pt x="0" y="10735"/>
                      <a:pt x="217" y="10905"/>
                      <a:pt x="424" y="10905"/>
                    </a:cubicBezTo>
                    <a:cubicBezTo>
                      <a:pt x="561" y="10905"/>
                      <a:pt x="694" y="10830"/>
                      <a:pt x="740" y="10657"/>
                    </a:cubicBezTo>
                    <a:cubicBezTo>
                      <a:pt x="1493" y="7233"/>
                      <a:pt x="2246" y="3832"/>
                      <a:pt x="3136" y="431"/>
                    </a:cubicBezTo>
                    <a:cubicBezTo>
                      <a:pt x="3205" y="171"/>
                      <a:pt x="2993" y="1"/>
                      <a:pt x="2789"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8"/>
              <p:cNvSpPr/>
              <p:nvPr/>
            </p:nvSpPr>
            <p:spPr>
              <a:xfrm>
                <a:off x="825" y="3122587"/>
                <a:ext cx="95162" cy="271966"/>
              </a:xfrm>
              <a:custGeom>
                <a:avLst/>
                <a:gdLst/>
                <a:ahLst/>
                <a:cxnLst/>
                <a:rect l="l" t="t" r="r" b="b"/>
                <a:pathLst>
                  <a:path w="2773" h="7925" extrusionOk="0">
                    <a:moveTo>
                      <a:pt x="2356" y="1"/>
                    </a:moveTo>
                    <a:cubicBezTo>
                      <a:pt x="2220" y="1"/>
                      <a:pt x="2087" y="76"/>
                      <a:pt x="2042" y="249"/>
                    </a:cubicBezTo>
                    <a:cubicBezTo>
                      <a:pt x="1426" y="2668"/>
                      <a:pt x="535" y="5042"/>
                      <a:pt x="56" y="7484"/>
                    </a:cubicBezTo>
                    <a:cubicBezTo>
                      <a:pt x="1" y="7746"/>
                      <a:pt x="220" y="7925"/>
                      <a:pt x="423" y="7925"/>
                    </a:cubicBezTo>
                    <a:cubicBezTo>
                      <a:pt x="556" y="7925"/>
                      <a:pt x="682" y="7848"/>
                      <a:pt x="718" y="7667"/>
                    </a:cubicBezTo>
                    <a:cubicBezTo>
                      <a:pt x="1197" y="5225"/>
                      <a:pt x="2088" y="2851"/>
                      <a:pt x="2704" y="431"/>
                    </a:cubicBezTo>
                    <a:cubicBezTo>
                      <a:pt x="2772" y="171"/>
                      <a:pt x="2561" y="1"/>
                      <a:pt x="2356"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8"/>
              <p:cNvSpPr/>
              <p:nvPr/>
            </p:nvSpPr>
            <p:spPr>
              <a:xfrm>
                <a:off x="6316" y="3430902"/>
                <a:ext cx="61017" cy="195129"/>
              </a:xfrm>
              <a:custGeom>
                <a:avLst/>
                <a:gdLst/>
                <a:ahLst/>
                <a:cxnLst/>
                <a:rect l="l" t="t" r="r" b="b"/>
                <a:pathLst>
                  <a:path w="1778" h="5686" extrusionOk="0">
                    <a:moveTo>
                      <a:pt x="1355" y="0"/>
                    </a:moveTo>
                    <a:cubicBezTo>
                      <a:pt x="1222" y="0"/>
                      <a:pt x="1096" y="77"/>
                      <a:pt x="1060" y="258"/>
                    </a:cubicBezTo>
                    <a:cubicBezTo>
                      <a:pt x="718" y="1924"/>
                      <a:pt x="398" y="3590"/>
                      <a:pt x="56" y="5234"/>
                    </a:cubicBezTo>
                    <a:cubicBezTo>
                      <a:pt x="1" y="5510"/>
                      <a:pt x="221" y="5686"/>
                      <a:pt x="424" y="5686"/>
                    </a:cubicBezTo>
                    <a:cubicBezTo>
                      <a:pt x="556" y="5686"/>
                      <a:pt x="682" y="5611"/>
                      <a:pt x="718" y="5439"/>
                    </a:cubicBezTo>
                    <a:cubicBezTo>
                      <a:pt x="1060" y="3773"/>
                      <a:pt x="1380" y="2107"/>
                      <a:pt x="1722" y="441"/>
                    </a:cubicBezTo>
                    <a:cubicBezTo>
                      <a:pt x="1777" y="179"/>
                      <a:pt x="1558" y="0"/>
                      <a:pt x="1355"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8"/>
              <p:cNvSpPr/>
              <p:nvPr/>
            </p:nvSpPr>
            <p:spPr>
              <a:xfrm>
                <a:off x="-7446" y="3682558"/>
                <a:ext cx="65821" cy="385420"/>
              </a:xfrm>
              <a:custGeom>
                <a:avLst/>
                <a:gdLst/>
                <a:ahLst/>
                <a:cxnLst/>
                <a:rect l="l" t="t" r="r" b="b"/>
                <a:pathLst>
                  <a:path w="1918" h="11231" extrusionOk="0">
                    <a:moveTo>
                      <a:pt x="1584" y="1"/>
                    </a:moveTo>
                    <a:cubicBezTo>
                      <a:pt x="1410" y="1"/>
                      <a:pt x="1221" y="115"/>
                      <a:pt x="1187" y="343"/>
                    </a:cubicBezTo>
                    <a:cubicBezTo>
                      <a:pt x="754" y="3858"/>
                      <a:pt x="366" y="7373"/>
                      <a:pt x="23" y="10888"/>
                    </a:cubicBezTo>
                    <a:cubicBezTo>
                      <a:pt x="0" y="11117"/>
                      <a:pt x="166" y="11231"/>
                      <a:pt x="343" y="11231"/>
                    </a:cubicBezTo>
                    <a:cubicBezTo>
                      <a:pt x="520" y="11231"/>
                      <a:pt x="708" y="11117"/>
                      <a:pt x="731" y="10888"/>
                    </a:cubicBezTo>
                    <a:cubicBezTo>
                      <a:pt x="1073" y="7373"/>
                      <a:pt x="1438" y="3858"/>
                      <a:pt x="1895" y="343"/>
                    </a:cubicBezTo>
                    <a:cubicBezTo>
                      <a:pt x="1918" y="115"/>
                      <a:pt x="1758" y="1"/>
                      <a:pt x="1584"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8"/>
              <p:cNvSpPr/>
              <p:nvPr/>
            </p:nvSpPr>
            <p:spPr>
              <a:xfrm>
                <a:off x="457348" y="1868079"/>
                <a:ext cx="61463" cy="183907"/>
              </a:xfrm>
              <a:custGeom>
                <a:avLst/>
                <a:gdLst/>
                <a:ahLst/>
                <a:cxnLst/>
                <a:rect l="l" t="t" r="r" b="b"/>
                <a:pathLst>
                  <a:path w="1791" h="5359" extrusionOk="0">
                    <a:moveTo>
                      <a:pt x="1364" y="0"/>
                    </a:moveTo>
                    <a:cubicBezTo>
                      <a:pt x="1228" y="0"/>
                      <a:pt x="1097" y="75"/>
                      <a:pt x="1060" y="248"/>
                    </a:cubicBezTo>
                    <a:cubicBezTo>
                      <a:pt x="718" y="1800"/>
                      <a:pt x="398" y="3375"/>
                      <a:pt x="56" y="4928"/>
                    </a:cubicBezTo>
                    <a:cubicBezTo>
                      <a:pt x="1" y="5188"/>
                      <a:pt x="218" y="5358"/>
                      <a:pt x="425" y="5358"/>
                    </a:cubicBezTo>
                    <a:cubicBezTo>
                      <a:pt x="562" y="5358"/>
                      <a:pt x="695" y="5283"/>
                      <a:pt x="741" y="5110"/>
                    </a:cubicBezTo>
                    <a:cubicBezTo>
                      <a:pt x="1083" y="3558"/>
                      <a:pt x="1380" y="1983"/>
                      <a:pt x="1722" y="431"/>
                    </a:cubicBezTo>
                    <a:cubicBezTo>
                      <a:pt x="1791" y="170"/>
                      <a:pt x="1571" y="0"/>
                      <a:pt x="1364"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8"/>
              <p:cNvSpPr/>
              <p:nvPr/>
            </p:nvSpPr>
            <p:spPr>
              <a:xfrm>
                <a:off x="608935" y="2063651"/>
                <a:ext cx="138059" cy="103570"/>
              </a:xfrm>
              <a:custGeom>
                <a:avLst/>
                <a:gdLst/>
                <a:ahLst/>
                <a:cxnLst/>
                <a:rect l="l" t="t" r="r" b="b"/>
                <a:pathLst>
                  <a:path w="4023" h="3018" extrusionOk="0">
                    <a:moveTo>
                      <a:pt x="3522" y="1"/>
                    </a:moveTo>
                    <a:cubicBezTo>
                      <a:pt x="3468" y="1"/>
                      <a:pt x="3410" y="16"/>
                      <a:pt x="3351" y="51"/>
                    </a:cubicBezTo>
                    <a:cubicBezTo>
                      <a:pt x="2209" y="713"/>
                      <a:pt x="1274" y="1603"/>
                      <a:pt x="269" y="2447"/>
                    </a:cubicBezTo>
                    <a:cubicBezTo>
                      <a:pt x="1" y="2662"/>
                      <a:pt x="252" y="3017"/>
                      <a:pt x="538" y="3017"/>
                    </a:cubicBezTo>
                    <a:cubicBezTo>
                      <a:pt x="616" y="3017"/>
                      <a:pt x="698" y="2991"/>
                      <a:pt x="771" y="2927"/>
                    </a:cubicBezTo>
                    <a:cubicBezTo>
                      <a:pt x="1730" y="2128"/>
                      <a:pt x="2620" y="1283"/>
                      <a:pt x="3693" y="667"/>
                    </a:cubicBezTo>
                    <a:cubicBezTo>
                      <a:pt x="4022" y="473"/>
                      <a:pt x="3826" y="1"/>
                      <a:pt x="3522"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8"/>
              <p:cNvSpPr/>
              <p:nvPr/>
            </p:nvSpPr>
            <p:spPr>
              <a:xfrm>
                <a:off x="885139" y="2530427"/>
                <a:ext cx="21174" cy="17262"/>
              </a:xfrm>
              <a:custGeom>
                <a:avLst/>
                <a:gdLst/>
                <a:ahLst/>
                <a:cxnLst/>
                <a:rect l="l" t="t" r="r" b="b"/>
                <a:pathLst>
                  <a:path w="617" h="503" extrusionOk="0">
                    <a:moveTo>
                      <a:pt x="434" y="0"/>
                    </a:moveTo>
                    <a:cubicBezTo>
                      <a:pt x="297" y="137"/>
                      <a:pt x="160" y="274"/>
                      <a:pt x="1" y="411"/>
                    </a:cubicBezTo>
                    <a:cubicBezTo>
                      <a:pt x="206" y="457"/>
                      <a:pt x="411" y="502"/>
                      <a:pt x="617" y="502"/>
                    </a:cubicBezTo>
                    <a:cubicBezTo>
                      <a:pt x="571" y="343"/>
                      <a:pt x="503" y="160"/>
                      <a:pt x="434"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8"/>
              <p:cNvSpPr/>
              <p:nvPr/>
            </p:nvSpPr>
            <p:spPr>
              <a:xfrm>
                <a:off x="536568" y="2281311"/>
                <a:ext cx="627461" cy="633741"/>
              </a:xfrm>
              <a:custGeom>
                <a:avLst/>
                <a:gdLst/>
                <a:ahLst/>
                <a:cxnLst/>
                <a:rect l="l" t="t" r="r" b="b"/>
                <a:pathLst>
                  <a:path w="18284" h="18467" extrusionOk="0">
                    <a:moveTo>
                      <a:pt x="10591" y="7259"/>
                    </a:moveTo>
                    <a:cubicBezTo>
                      <a:pt x="10660" y="7419"/>
                      <a:pt x="10728" y="7602"/>
                      <a:pt x="10774" y="7761"/>
                    </a:cubicBezTo>
                    <a:cubicBezTo>
                      <a:pt x="10568" y="7761"/>
                      <a:pt x="10363" y="7716"/>
                      <a:pt x="10158" y="7670"/>
                    </a:cubicBezTo>
                    <a:cubicBezTo>
                      <a:pt x="10317" y="7533"/>
                      <a:pt x="10454" y="7396"/>
                      <a:pt x="10591" y="7259"/>
                    </a:cubicBezTo>
                    <a:close/>
                    <a:moveTo>
                      <a:pt x="14928" y="1"/>
                    </a:moveTo>
                    <a:cubicBezTo>
                      <a:pt x="14677" y="1"/>
                      <a:pt x="14426" y="343"/>
                      <a:pt x="14677" y="594"/>
                    </a:cubicBezTo>
                    <a:cubicBezTo>
                      <a:pt x="17348" y="3356"/>
                      <a:pt x="14472" y="7100"/>
                      <a:pt x="11230" y="7100"/>
                    </a:cubicBezTo>
                    <a:cubicBezTo>
                      <a:pt x="10934" y="7100"/>
                      <a:pt x="10637" y="7077"/>
                      <a:pt x="10363" y="7008"/>
                    </a:cubicBezTo>
                    <a:lnTo>
                      <a:pt x="10272" y="7008"/>
                    </a:lnTo>
                    <a:cubicBezTo>
                      <a:pt x="10066" y="7008"/>
                      <a:pt x="9838" y="7191"/>
                      <a:pt x="9929" y="7442"/>
                    </a:cubicBezTo>
                    <a:cubicBezTo>
                      <a:pt x="10888" y="10021"/>
                      <a:pt x="11322" y="13240"/>
                      <a:pt x="9884" y="15727"/>
                    </a:cubicBezTo>
                    <a:cubicBezTo>
                      <a:pt x="9039" y="17211"/>
                      <a:pt x="7761" y="17805"/>
                      <a:pt x="6414" y="17805"/>
                    </a:cubicBezTo>
                    <a:cubicBezTo>
                      <a:pt x="4291" y="17805"/>
                      <a:pt x="1963" y="16389"/>
                      <a:pt x="685" y="14746"/>
                    </a:cubicBezTo>
                    <a:cubicBezTo>
                      <a:pt x="617" y="14677"/>
                      <a:pt x="548" y="14632"/>
                      <a:pt x="457" y="14632"/>
                    </a:cubicBezTo>
                    <a:cubicBezTo>
                      <a:pt x="229" y="14632"/>
                      <a:pt x="0" y="14974"/>
                      <a:pt x="206" y="15248"/>
                    </a:cubicBezTo>
                    <a:cubicBezTo>
                      <a:pt x="1644" y="17097"/>
                      <a:pt x="3949" y="18466"/>
                      <a:pt x="6186" y="18466"/>
                    </a:cubicBezTo>
                    <a:cubicBezTo>
                      <a:pt x="7487" y="18466"/>
                      <a:pt x="8765" y="18010"/>
                      <a:pt x="9861" y="16914"/>
                    </a:cubicBezTo>
                    <a:cubicBezTo>
                      <a:pt x="12121" y="14632"/>
                      <a:pt x="11733" y="10615"/>
                      <a:pt x="10774" y="7761"/>
                    </a:cubicBezTo>
                    <a:lnTo>
                      <a:pt x="10774" y="7761"/>
                    </a:lnTo>
                    <a:cubicBezTo>
                      <a:pt x="10911" y="7784"/>
                      <a:pt x="11071" y="7784"/>
                      <a:pt x="11208" y="7784"/>
                    </a:cubicBezTo>
                    <a:cubicBezTo>
                      <a:pt x="15042" y="7784"/>
                      <a:pt x="18283" y="3333"/>
                      <a:pt x="15156" y="115"/>
                    </a:cubicBezTo>
                    <a:cubicBezTo>
                      <a:pt x="15088" y="47"/>
                      <a:pt x="15019" y="1"/>
                      <a:pt x="14928"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8"/>
              <p:cNvSpPr/>
              <p:nvPr/>
            </p:nvSpPr>
            <p:spPr>
              <a:xfrm>
                <a:off x="579638" y="2516322"/>
                <a:ext cx="196639" cy="177044"/>
              </a:xfrm>
              <a:custGeom>
                <a:avLst/>
                <a:gdLst/>
                <a:ahLst/>
                <a:cxnLst/>
                <a:rect l="l" t="t" r="r" b="b"/>
                <a:pathLst>
                  <a:path w="5730" h="5159" extrusionOk="0">
                    <a:moveTo>
                      <a:pt x="5045" y="0"/>
                    </a:moveTo>
                    <a:cubicBezTo>
                      <a:pt x="4840" y="0"/>
                      <a:pt x="4611" y="160"/>
                      <a:pt x="4680" y="434"/>
                    </a:cubicBezTo>
                    <a:cubicBezTo>
                      <a:pt x="5136" y="2306"/>
                      <a:pt x="4064" y="4429"/>
                      <a:pt x="2420" y="4429"/>
                    </a:cubicBezTo>
                    <a:cubicBezTo>
                      <a:pt x="1918" y="4429"/>
                      <a:pt x="1347" y="4223"/>
                      <a:pt x="754" y="3744"/>
                    </a:cubicBezTo>
                    <a:cubicBezTo>
                      <a:pt x="685" y="3675"/>
                      <a:pt x="617" y="3652"/>
                      <a:pt x="526" y="3652"/>
                    </a:cubicBezTo>
                    <a:cubicBezTo>
                      <a:pt x="252" y="3652"/>
                      <a:pt x="1" y="4018"/>
                      <a:pt x="275" y="4246"/>
                    </a:cubicBezTo>
                    <a:cubicBezTo>
                      <a:pt x="937" y="4771"/>
                      <a:pt x="1758" y="5159"/>
                      <a:pt x="2557" y="5159"/>
                    </a:cubicBezTo>
                    <a:cubicBezTo>
                      <a:pt x="3105" y="5159"/>
                      <a:pt x="3653" y="4976"/>
                      <a:pt x="4155" y="4543"/>
                    </a:cubicBezTo>
                    <a:cubicBezTo>
                      <a:pt x="5410" y="3470"/>
                      <a:pt x="5730" y="1781"/>
                      <a:pt x="5342" y="229"/>
                    </a:cubicBezTo>
                    <a:cubicBezTo>
                      <a:pt x="5296" y="69"/>
                      <a:pt x="5182" y="0"/>
                      <a:pt x="5045"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8"/>
              <p:cNvSpPr/>
              <p:nvPr/>
            </p:nvSpPr>
            <p:spPr>
              <a:xfrm>
                <a:off x="1077047" y="2016545"/>
                <a:ext cx="17262" cy="16507"/>
              </a:xfrm>
              <a:custGeom>
                <a:avLst/>
                <a:gdLst/>
                <a:ahLst/>
                <a:cxnLst/>
                <a:rect l="l" t="t" r="r" b="b"/>
                <a:pathLst>
                  <a:path w="503" h="481" extrusionOk="0">
                    <a:moveTo>
                      <a:pt x="389" y="1"/>
                    </a:moveTo>
                    <a:cubicBezTo>
                      <a:pt x="252" y="92"/>
                      <a:pt x="115" y="184"/>
                      <a:pt x="1" y="275"/>
                    </a:cubicBezTo>
                    <a:cubicBezTo>
                      <a:pt x="161" y="343"/>
                      <a:pt x="343" y="412"/>
                      <a:pt x="503" y="480"/>
                    </a:cubicBezTo>
                    <a:cubicBezTo>
                      <a:pt x="480" y="321"/>
                      <a:pt x="434" y="161"/>
                      <a:pt x="389"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8"/>
              <p:cNvSpPr/>
              <p:nvPr/>
            </p:nvSpPr>
            <p:spPr>
              <a:xfrm>
                <a:off x="828741" y="1770958"/>
                <a:ext cx="710510" cy="539711"/>
              </a:xfrm>
              <a:custGeom>
                <a:avLst/>
                <a:gdLst/>
                <a:ahLst/>
                <a:cxnLst/>
                <a:rect l="l" t="t" r="r" b="b"/>
                <a:pathLst>
                  <a:path w="20704" h="15727" extrusionOk="0">
                    <a:moveTo>
                      <a:pt x="5045" y="0"/>
                    </a:moveTo>
                    <a:cubicBezTo>
                      <a:pt x="2489" y="0"/>
                      <a:pt x="503" y="2032"/>
                      <a:pt x="46" y="4474"/>
                    </a:cubicBezTo>
                    <a:cubicBezTo>
                      <a:pt x="1" y="4725"/>
                      <a:pt x="229" y="4908"/>
                      <a:pt x="434" y="4908"/>
                    </a:cubicBezTo>
                    <a:cubicBezTo>
                      <a:pt x="571" y="4908"/>
                      <a:pt x="686" y="4816"/>
                      <a:pt x="731" y="4656"/>
                    </a:cubicBezTo>
                    <a:cubicBezTo>
                      <a:pt x="1188" y="2123"/>
                      <a:pt x="3174" y="799"/>
                      <a:pt x="5137" y="799"/>
                    </a:cubicBezTo>
                    <a:cubicBezTo>
                      <a:pt x="7008" y="799"/>
                      <a:pt x="8880" y="2009"/>
                      <a:pt x="9382" y="4474"/>
                    </a:cubicBezTo>
                    <a:cubicBezTo>
                      <a:pt x="9405" y="4634"/>
                      <a:pt x="9565" y="4748"/>
                      <a:pt x="9724" y="4748"/>
                    </a:cubicBezTo>
                    <a:cubicBezTo>
                      <a:pt x="9793" y="4748"/>
                      <a:pt x="9839" y="4725"/>
                      <a:pt x="9884" y="4702"/>
                    </a:cubicBezTo>
                    <a:cubicBezTo>
                      <a:pt x="11140" y="3743"/>
                      <a:pt x="12555" y="3059"/>
                      <a:pt x="14061" y="3059"/>
                    </a:cubicBezTo>
                    <a:cubicBezTo>
                      <a:pt x="14541" y="3059"/>
                      <a:pt x="15020" y="3127"/>
                      <a:pt x="15522" y="3264"/>
                    </a:cubicBezTo>
                    <a:cubicBezTo>
                      <a:pt x="17257" y="3812"/>
                      <a:pt x="18535" y="5387"/>
                      <a:pt x="19197" y="7007"/>
                    </a:cubicBezTo>
                    <a:cubicBezTo>
                      <a:pt x="19859" y="8628"/>
                      <a:pt x="19973" y="10523"/>
                      <a:pt x="19265" y="12143"/>
                    </a:cubicBezTo>
                    <a:cubicBezTo>
                      <a:pt x="18352" y="14129"/>
                      <a:pt x="16252" y="14905"/>
                      <a:pt x="14198" y="15019"/>
                    </a:cubicBezTo>
                    <a:cubicBezTo>
                      <a:pt x="13764" y="15065"/>
                      <a:pt x="13764" y="15727"/>
                      <a:pt x="14175" y="15727"/>
                    </a:cubicBezTo>
                    <a:lnTo>
                      <a:pt x="14198" y="15727"/>
                    </a:lnTo>
                    <a:cubicBezTo>
                      <a:pt x="16412" y="15590"/>
                      <a:pt x="18512" y="14814"/>
                      <a:pt x="19676" y="12828"/>
                    </a:cubicBezTo>
                    <a:cubicBezTo>
                      <a:pt x="20703" y="11093"/>
                      <a:pt x="20589" y="8856"/>
                      <a:pt x="19950" y="7007"/>
                    </a:cubicBezTo>
                    <a:cubicBezTo>
                      <a:pt x="19288" y="5181"/>
                      <a:pt x="17919" y="3470"/>
                      <a:pt x="16070" y="2739"/>
                    </a:cubicBezTo>
                    <a:cubicBezTo>
                      <a:pt x="15408" y="2465"/>
                      <a:pt x="14723" y="2351"/>
                      <a:pt x="14084" y="2351"/>
                    </a:cubicBezTo>
                    <a:cubicBezTo>
                      <a:pt x="12600" y="2351"/>
                      <a:pt x="11185" y="2945"/>
                      <a:pt x="9930" y="3812"/>
                    </a:cubicBezTo>
                    <a:cubicBezTo>
                      <a:pt x="9975" y="3972"/>
                      <a:pt x="10021" y="4132"/>
                      <a:pt x="10044" y="4291"/>
                    </a:cubicBezTo>
                    <a:cubicBezTo>
                      <a:pt x="9884" y="4223"/>
                      <a:pt x="9702" y="4154"/>
                      <a:pt x="9542" y="4086"/>
                    </a:cubicBezTo>
                    <a:cubicBezTo>
                      <a:pt x="9656" y="3995"/>
                      <a:pt x="9793" y="3903"/>
                      <a:pt x="9930" y="3812"/>
                    </a:cubicBezTo>
                    <a:cubicBezTo>
                      <a:pt x="9291" y="1575"/>
                      <a:pt x="7533" y="23"/>
                      <a:pt x="5114"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8"/>
              <p:cNvSpPr/>
              <p:nvPr/>
            </p:nvSpPr>
            <p:spPr>
              <a:xfrm>
                <a:off x="1192219" y="2109788"/>
                <a:ext cx="98731" cy="150414"/>
              </a:xfrm>
              <a:custGeom>
                <a:avLst/>
                <a:gdLst/>
                <a:ahLst/>
                <a:cxnLst/>
                <a:rect l="l" t="t" r="r" b="b"/>
                <a:pathLst>
                  <a:path w="2877" h="4383" extrusionOk="0">
                    <a:moveTo>
                      <a:pt x="479" y="0"/>
                    </a:moveTo>
                    <a:cubicBezTo>
                      <a:pt x="183" y="0"/>
                      <a:pt x="0" y="457"/>
                      <a:pt x="297" y="662"/>
                    </a:cubicBezTo>
                    <a:cubicBezTo>
                      <a:pt x="1301" y="1324"/>
                      <a:pt x="2100" y="2671"/>
                      <a:pt x="1233" y="3766"/>
                    </a:cubicBezTo>
                    <a:cubicBezTo>
                      <a:pt x="1027" y="4040"/>
                      <a:pt x="1256" y="4383"/>
                      <a:pt x="1484" y="4383"/>
                    </a:cubicBezTo>
                    <a:cubicBezTo>
                      <a:pt x="1575" y="4383"/>
                      <a:pt x="1644" y="4360"/>
                      <a:pt x="1712" y="4268"/>
                    </a:cubicBezTo>
                    <a:cubicBezTo>
                      <a:pt x="2876" y="2785"/>
                      <a:pt x="2077" y="1004"/>
                      <a:pt x="639" y="69"/>
                    </a:cubicBezTo>
                    <a:cubicBezTo>
                      <a:pt x="594" y="23"/>
                      <a:pt x="525" y="0"/>
                      <a:pt x="479"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8"/>
              <p:cNvSpPr/>
              <p:nvPr/>
            </p:nvSpPr>
            <p:spPr>
              <a:xfrm>
                <a:off x="895331" y="1702465"/>
                <a:ext cx="21174" cy="14104"/>
              </a:xfrm>
              <a:custGeom>
                <a:avLst/>
                <a:gdLst/>
                <a:ahLst/>
                <a:cxnLst/>
                <a:rect l="l" t="t" r="r" b="b"/>
                <a:pathLst>
                  <a:path w="617" h="411" extrusionOk="0">
                    <a:moveTo>
                      <a:pt x="343" y="0"/>
                    </a:moveTo>
                    <a:cubicBezTo>
                      <a:pt x="229" y="137"/>
                      <a:pt x="114" y="274"/>
                      <a:pt x="0" y="411"/>
                    </a:cubicBezTo>
                    <a:lnTo>
                      <a:pt x="617" y="411"/>
                    </a:lnTo>
                    <a:cubicBezTo>
                      <a:pt x="525" y="274"/>
                      <a:pt x="434" y="137"/>
                      <a:pt x="343"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8"/>
              <p:cNvSpPr/>
              <p:nvPr/>
            </p:nvSpPr>
            <p:spPr>
              <a:xfrm>
                <a:off x="593365" y="1278642"/>
                <a:ext cx="513870" cy="150448"/>
              </a:xfrm>
              <a:custGeom>
                <a:avLst/>
                <a:gdLst/>
                <a:ahLst/>
                <a:cxnLst/>
                <a:rect l="l" t="t" r="r" b="b"/>
                <a:pathLst>
                  <a:path w="14974" h="4384" extrusionOk="0">
                    <a:moveTo>
                      <a:pt x="3652" y="1"/>
                    </a:moveTo>
                    <a:cubicBezTo>
                      <a:pt x="2100" y="1"/>
                      <a:pt x="913" y="1256"/>
                      <a:pt x="160" y="2535"/>
                    </a:cubicBezTo>
                    <a:cubicBezTo>
                      <a:pt x="0" y="2808"/>
                      <a:pt x="229" y="3060"/>
                      <a:pt x="480" y="3060"/>
                    </a:cubicBezTo>
                    <a:cubicBezTo>
                      <a:pt x="571" y="3060"/>
                      <a:pt x="685" y="3014"/>
                      <a:pt x="754" y="2877"/>
                    </a:cubicBezTo>
                    <a:cubicBezTo>
                      <a:pt x="1484" y="1667"/>
                      <a:pt x="2443" y="731"/>
                      <a:pt x="3744" y="731"/>
                    </a:cubicBezTo>
                    <a:cubicBezTo>
                      <a:pt x="4040" y="731"/>
                      <a:pt x="4337" y="777"/>
                      <a:pt x="4679" y="891"/>
                    </a:cubicBezTo>
                    <a:cubicBezTo>
                      <a:pt x="6095" y="1325"/>
                      <a:pt x="7190" y="2694"/>
                      <a:pt x="7966" y="3881"/>
                    </a:cubicBezTo>
                    <a:cubicBezTo>
                      <a:pt x="8058" y="3995"/>
                      <a:pt x="8149" y="4041"/>
                      <a:pt x="8263" y="4041"/>
                    </a:cubicBezTo>
                    <a:cubicBezTo>
                      <a:pt x="8377" y="4041"/>
                      <a:pt x="8491" y="3995"/>
                      <a:pt x="8583" y="3881"/>
                    </a:cubicBezTo>
                    <a:cubicBezTo>
                      <a:pt x="9359" y="2831"/>
                      <a:pt x="10888" y="1941"/>
                      <a:pt x="12166" y="1941"/>
                    </a:cubicBezTo>
                    <a:cubicBezTo>
                      <a:pt x="13193" y="1941"/>
                      <a:pt x="14061" y="2512"/>
                      <a:pt x="14243" y="4041"/>
                    </a:cubicBezTo>
                    <a:cubicBezTo>
                      <a:pt x="14266" y="4269"/>
                      <a:pt x="14472" y="4383"/>
                      <a:pt x="14631" y="4383"/>
                    </a:cubicBezTo>
                    <a:cubicBezTo>
                      <a:pt x="14814" y="4383"/>
                      <a:pt x="14974" y="4269"/>
                      <a:pt x="14951" y="4041"/>
                    </a:cubicBezTo>
                    <a:cubicBezTo>
                      <a:pt x="14700" y="2055"/>
                      <a:pt x="13536" y="1279"/>
                      <a:pt x="12166" y="1279"/>
                    </a:cubicBezTo>
                    <a:cubicBezTo>
                      <a:pt x="10819" y="1279"/>
                      <a:pt x="9313" y="2032"/>
                      <a:pt x="8309" y="3128"/>
                    </a:cubicBezTo>
                    <a:cubicBezTo>
                      <a:pt x="8400" y="3265"/>
                      <a:pt x="8491" y="3402"/>
                      <a:pt x="8583" y="3539"/>
                    </a:cubicBezTo>
                    <a:lnTo>
                      <a:pt x="7966" y="3539"/>
                    </a:lnTo>
                    <a:cubicBezTo>
                      <a:pt x="8080" y="3402"/>
                      <a:pt x="8195" y="3265"/>
                      <a:pt x="8309" y="3128"/>
                    </a:cubicBezTo>
                    <a:cubicBezTo>
                      <a:pt x="7304" y="1736"/>
                      <a:pt x="6026" y="457"/>
                      <a:pt x="4291" y="69"/>
                    </a:cubicBezTo>
                    <a:cubicBezTo>
                      <a:pt x="4063" y="24"/>
                      <a:pt x="3858" y="1"/>
                      <a:pt x="3652"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8"/>
              <p:cNvSpPr/>
              <p:nvPr/>
            </p:nvSpPr>
            <p:spPr>
              <a:xfrm>
                <a:off x="842632" y="1145682"/>
                <a:ext cx="177044" cy="61119"/>
              </a:xfrm>
              <a:custGeom>
                <a:avLst/>
                <a:gdLst/>
                <a:ahLst/>
                <a:cxnLst/>
                <a:rect l="l" t="t" r="r" b="b"/>
                <a:pathLst>
                  <a:path w="5159" h="1781" extrusionOk="0">
                    <a:moveTo>
                      <a:pt x="2785" y="0"/>
                    </a:moveTo>
                    <a:cubicBezTo>
                      <a:pt x="1940" y="0"/>
                      <a:pt x="1027" y="388"/>
                      <a:pt x="274" y="1028"/>
                    </a:cubicBezTo>
                    <a:cubicBezTo>
                      <a:pt x="0" y="1256"/>
                      <a:pt x="251" y="1598"/>
                      <a:pt x="548" y="1598"/>
                    </a:cubicBezTo>
                    <a:cubicBezTo>
                      <a:pt x="617" y="1598"/>
                      <a:pt x="685" y="1575"/>
                      <a:pt x="776" y="1507"/>
                    </a:cubicBezTo>
                    <a:cubicBezTo>
                      <a:pt x="1370" y="1005"/>
                      <a:pt x="2077" y="685"/>
                      <a:pt x="2762" y="685"/>
                    </a:cubicBezTo>
                    <a:cubicBezTo>
                      <a:pt x="3378" y="685"/>
                      <a:pt x="3949" y="936"/>
                      <a:pt x="4383" y="1621"/>
                    </a:cubicBezTo>
                    <a:cubicBezTo>
                      <a:pt x="4451" y="1735"/>
                      <a:pt x="4565" y="1781"/>
                      <a:pt x="4657" y="1781"/>
                    </a:cubicBezTo>
                    <a:cubicBezTo>
                      <a:pt x="4908" y="1781"/>
                      <a:pt x="5159" y="1530"/>
                      <a:pt x="4976" y="1256"/>
                    </a:cubicBezTo>
                    <a:cubicBezTo>
                      <a:pt x="4406" y="366"/>
                      <a:pt x="3607" y="0"/>
                      <a:pt x="2785"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8"/>
              <p:cNvSpPr/>
              <p:nvPr/>
            </p:nvSpPr>
            <p:spPr>
              <a:xfrm>
                <a:off x="11740" y="1407398"/>
                <a:ext cx="277320" cy="172342"/>
              </a:xfrm>
              <a:custGeom>
                <a:avLst/>
                <a:gdLst/>
                <a:ahLst/>
                <a:cxnLst/>
                <a:rect l="l" t="t" r="r" b="b"/>
                <a:pathLst>
                  <a:path w="8081" h="5022" extrusionOk="0">
                    <a:moveTo>
                      <a:pt x="4086" y="3721"/>
                    </a:moveTo>
                    <a:cubicBezTo>
                      <a:pt x="4268" y="3766"/>
                      <a:pt x="4474" y="3835"/>
                      <a:pt x="4679" y="3926"/>
                    </a:cubicBezTo>
                    <a:cubicBezTo>
                      <a:pt x="4542" y="4063"/>
                      <a:pt x="4405" y="4200"/>
                      <a:pt x="4268" y="4337"/>
                    </a:cubicBezTo>
                    <a:cubicBezTo>
                      <a:pt x="4177" y="4131"/>
                      <a:pt x="4109" y="3926"/>
                      <a:pt x="4086" y="3721"/>
                    </a:cubicBezTo>
                    <a:close/>
                    <a:moveTo>
                      <a:pt x="6962" y="0"/>
                    </a:moveTo>
                    <a:cubicBezTo>
                      <a:pt x="5044" y="0"/>
                      <a:pt x="3698" y="1826"/>
                      <a:pt x="4086" y="3721"/>
                    </a:cubicBezTo>
                    <a:cubicBezTo>
                      <a:pt x="3538" y="3561"/>
                      <a:pt x="3013" y="3492"/>
                      <a:pt x="2511" y="3492"/>
                    </a:cubicBezTo>
                    <a:cubicBezTo>
                      <a:pt x="1575" y="3492"/>
                      <a:pt x="730" y="3743"/>
                      <a:pt x="0" y="4177"/>
                    </a:cubicBezTo>
                    <a:lnTo>
                      <a:pt x="0" y="5022"/>
                    </a:lnTo>
                    <a:cubicBezTo>
                      <a:pt x="685" y="4497"/>
                      <a:pt x="1552" y="4200"/>
                      <a:pt x="2534" y="4200"/>
                    </a:cubicBezTo>
                    <a:cubicBezTo>
                      <a:pt x="3150" y="4200"/>
                      <a:pt x="3812" y="4314"/>
                      <a:pt x="4497" y="4588"/>
                    </a:cubicBezTo>
                    <a:cubicBezTo>
                      <a:pt x="4542" y="4611"/>
                      <a:pt x="4565" y="4611"/>
                      <a:pt x="4588" y="4611"/>
                    </a:cubicBezTo>
                    <a:cubicBezTo>
                      <a:pt x="4816" y="4611"/>
                      <a:pt x="5022" y="4360"/>
                      <a:pt x="4930" y="4154"/>
                    </a:cubicBezTo>
                    <a:cubicBezTo>
                      <a:pt x="4268" y="2557"/>
                      <a:pt x="5227" y="685"/>
                      <a:pt x="6916" y="685"/>
                    </a:cubicBezTo>
                    <a:cubicBezTo>
                      <a:pt x="7099" y="685"/>
                      <a:pt x="7304" y="708"/>
                      <a:pt x="7510" y="753"/>
                    </a:cubicBezTo>
                    <a:cubicBezTo>
                      <a:pt x="7532" y="776"/>
                      <a:pt x="7555" y="776"/>
                      <a:pt x="7578" y="776"/>
                    </a:cubicBezTo>
                    <a:cubicBezTo>
                      <a:pt x="7966" y="776"/>
                      <a:pt x="8080" y="183"/>
                      <a:pt x="7692" y="91"/>
                    </a:cubicBezTo>
                    <a:cubicBezTo>
                      <a:pt x="7441" y="46"/>
                      <a:pt x="7190" y="0"/>
                      <a:pt x="6962"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8"/>
              <p:cNvSpPr/>
              <p:nvPr/>
            </p:nvSpPr>
            <p:spPr>
              <a:xfrm>
                <a:off x="140192" y="1664062"/>
                <a:ext cx="20419" cy="21174"/>
              </a:xfrm>
              <a:custGeom>
                <a:avLst/>
                <a:gdLst/>
                <a:ahLst/>
                <a:cxnLst/>
                <a:rect l="l" t="t" r="r" b="b"/>
                <a:pathLst>
                  <a:path w="595" h="617" extrusionOk="0">
                    <a:moveTo>
                      <a:pt x="1" y="1"/>
                    </a:moveTo>
                    <a:cubicBezTo>
                      <a:pt x="24" y="206"/>
                      <a:pt x="92" y="411"/>
                      <a:pt x="183" y="617"/>
                    </a:cubicBezTo>
                    <a:cubicBezTo>
                      <a:pt x="320" y="480"/>
                      <a:pt x="457" y="343"/>
                      <a:pt x="594" y="206"/>
                    </a:cubicBezTo>
                    <a:cubicBezTo>
                      <a:pt x="389" y="115"/>
                      <a:pt x="183" y="46"/>
                      <a:pt x="1"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8"/>
              <p:cNvSpPr/>
              <p:nvPr/>
            </p:nvSpPr>
            <p:spPr>
              <a:xfrm>
                <a:off x="133133" y="1622222"/>
                <a:ext cx="170798" cy="171588"/>
              </a:xfrm>
              <a:custGeom>
                <a:avLst/>
                <a:gdLst/>
                <a:ahLst/>
                <a:cxnLst/>
                <a:rect l="l" t="t" r="r" b="b"/>
                <a:pathLst>
                  <a:path w="4977" h="5000" extrusionOk="0">
                    <a:moveTo>
                      <a:pt x="4314" y="1"/>
                    </a:moveTo>
                    <a:cubicBezTo>
                      <a:pt x="1598" y="1"/>
                      <a:pt x="46" y="2009"/>
                      <a:pt x="0" y="4680"/>
                    </a:cubicBezTo>
                    <a:cubicBezTo>
                      <a:pt x="0" y="4885"/>
                      <a:pt x="183" y="4999"/>
                      <a:pt x="343" y="4999"/>
                    </a:cubicBezTo>
                    <a:cubicBezTo>
                      <a:pt x="525" y="4999"/>
                      <a:pt x="708" y="4885"/>
                      <a:pt x="708" y="4680"/>
                    </a:cubicBezTo>
                    <a:cubicBezTo>
                      <a:pt x="754" y="2375"/>
                      <a:pt x="1986" y="686"/>
                      <a:pt x="4337" y="686"/>
                    </a:cubicBezTo>
                    <a:lnTo>
                      <a:pt x="4543" y="686"/>
                    </a:lnTo>
                    <a:cubicBezTo>
                      <a:pt x="4976" y="686"/>
                      <a:pt x="4953" y="24"/>
                      <a:pt x="4520"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8"/>
              <p:cNvSpPr/>
              <p:nvPr/>
            </p:nvSpPr>
            <p:spPr>
              <a:xfrm>
                <a:off x="48563" y="2036141"/>
                <a:ext cx="278864" cy="600831"/>
              </a:xfrm>
              <a:custGeom>
                <a:avLst/>
                <a:gdLst/>
                <a:ahLst/>
                <a:cxnLst/>
                <a:rect l="l" t="t" r="r" b="b"/>
                <a:pathLst>
                  <a:path w="8126" h="17508" extrusionOk="0">
                    <a:moveTo>
                      <a:pt x="7669" y="1"/>
                    </a:moveTo>
                    <a:cubicBezTo>
                      <a:pt x="5592" y="115"/>
                      <a:pt x="3949" y="1324"/>
                      <a:pt x="3287" y="3287"/>
                    </a:cubicBezTo>
                    <a:cubicBezTo>
                      <a:pt x="2716" y="4999"/>
                      <a:pt x="4109" y="6346"/>
                      <a:pt x="5273" y="7442"/>
                    </a:cubicBezTo>
                    <a:cubicBezTo>
                      <a:pt x="5524" y="7396"/>
                      <a:pt x="5752" y="7350"/>
                      <a:pt x="6003" y="7327"/>
                    </a:cubicBezTo>
                    <a:lnTo>
                      <a:pt x="6003" y="7327"/>
                    </a:lnTo>
                    <a:cubicBezTo>
                      <a:pt x="5935" y="7510"/>
                      <a:pt x="5843" y="7716"/>
                      <a:pt x="5775" y="7921"/>
                    </a:cubicBezTo>
                    <a:cubicBezTo>
                      <a:pt x="5615" y="7761"/>
                      <a:pt x="5455" y="7601"/>
                      <a:pt x="5273" y="7442"/>
                    </a:cubicBezTo>
                    <a:cubicBezTo>
                      <a:pt x="890" y="8514"/>
                      <a:pt x="0" y="14791"/>
                      <a:pt x="3675" y="17462"/>
                    </a:cubicBezTo>
                    <a:cubicBezTo>
                      <a:pt x="3744" y="17508"/>
                      <a:pt x="3789" y="17508"/>
                      <a:pt x="3858" y="17508"/>
                    </a:cubicBezTo>
                    <a:cubicBezTo>
                      <a:pt x="4132" y="17508"/>
                      <a:pt x="4314" y="17074"/>
                      <a:pt x="4017" y="16846"/>
                    </a:cubicBezTo>
                    <a:cubicBezTo>
                      <a:pt x="731" y="14449"/>
                      <a:pt x="1689" y="8469"/>
                      <a:pt x="6003" y="8012"/>
                    </a:cubicBezTo>
                    <a:cubicBezTo>
                      <a:pt x="6300" y="7989"/>
                      <a:pt x="6483" y="7647"/>
                      <a:pt x="6254" y="7419"/>
                    </a:cubicBezTo>
                    <a:cubicBezTo>
                      <a:pt x="5410" y="6574"/>
                      <a:pt x="4337" y="5798"/>
                      <a:pt x="3949" y="4634"/>
                    </a:cubicBezTo>
                    <a:cubicBezTo>
                      <a:pt x="3196" y="2489"/>
                      <a:pt x="5935" y="799"/>
                      <a:pt x="7669" y="685"/>
                    </a:cubicBezTo>
                    <a:cubicBezTo>
                      <a:pt x="8103" y="663"/>
                      <a:pt x="8126" y="1"/>
                      <a:pt x="7692"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8"/>
              <p:cNvSpPr/>
              <p:nvPr/>
            </p:nvSpPr>
            <p:spPr>
              <a:xfrm>
                <a:off x="229488" y="2287591"/>
                <a:ext cx="25120" cy="20385"/>
              </a:xfrm>
              <a:custGeom>
                <a:avLst/>
                <a:gdLst/>
                <a:ahLst/>
                <a:cxnLst/>
                <a:rect l="l" t="t" r="r" b="b"/>
                <a:pathLst>
                  <a:path w="732" h="594" extrusionOk="0">
                    <a:moveTo>
                      <a:pt x="731" y="0"/>
                    </a:moveTo>
                    <a:cubicBezTo>
                      <a:pt x="480" y="23"/>
                      <a:pt x="252" y="69"/>
                      <a:pt x="1" y="115"/>
                    </a:cubicBezTo>
                    <a:cubicBezTo>
                      <a:pt x="183" y="274"/>
                      <a:pt x="343" y="434"/>
                      <a:pt x="503" y="594"/>
                    </a:cubicBezTo>
                    <a:cubicBezTo>
                      <a:pt x="571" y="389"/>
                      <a:pt x="663" y="183"/>
                      <a:pt x="731"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8"/>
              <p:cNvSpPr/>
              <p:nvPr/>
            </p:nvSpPr>
            <p:spPr>
              <a:xfrm>
                <a:off x="977558" y="2450493"/>
                <a:ext cx="806084" cy="1268203"/>
              </a:xfrm>
              <a:custGeom>
                <a:avLst/>
                <a:gdLst/>
                <a:ahLst/>
                <a:cxnLst/>
                <a:rect l="l" t="t" r="r" b="b"/>
                <a:pathLst>
                  <a:path w="23489" h="36955" extrusionOk="0">
                    <a:moveTo>
                      <a:pt x="17622" y="1"/>
                    </a:moveTo>
                    <a:lnTo>
                      <a:pt x="17622" y="1"/>
                    </a:lnTo>
                    <a:cubicBezTo>
                      <a:pt x="15180" y="2329"/>
                      <a:pt x="13103" y="5022"/>
                      <a:pt x="10660" y="7350"/>
                    </a:cubicBezTo>
                    <a:cubicBezTo>
                      <a:pt x="7602" y="10158"/>
                      <a:pt x="4406" y="13353"/>
                      <a:pt x="2580" y="17256"/>
                    </a:cubicBezTo>
                    <a:cubicBezTo>
                      <a:pt x="1" y="22894"/>
                      <a:pt x="868" y="31088"/>
                      <a:pt x="1850" y="36955"/>
                    </a:cubicBezTo>
                    <a:cubicBezTo>
                      <a:pt x="17508" y="32686"/>
                      <a:pt x="23488" y="13467"/>
                      <a:pt x="17622"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8"/>
              <p:cNvSpPr/>
              <p:nvPr/>
            </p:nvSpPr>
            <p:spPr>
              <a:xfrm>
                <a:off x="1045131" y="2661928"/>
                <a:ext cx="501688" cy="1055366"/>
              </a:xfrm>
              <a:custGeom>
                <a:avLst/>
                <a:gdLst/>
                <a:ahLst/>
                <a:cxnLst/>
                <a:rect l="l" t="t" r="r" b="b"/>
                <a:pathLst>
                  <a:path w="14619" h="30753" extrusionOk="0">
                    <a:moveTo>
                      <a:pt x="14189" y="0"/>
                    </a:moveTo>
                    <a:cubicBezTo>
                      <a:pt x="14051" y="0"/>
                      <a:pt x="13912" y="70"/>
                      <a:pt x="13850" y="231"/>
                    </a:cubicBezTo>
                    <a:cubicBezTo>
                      <a:pt x="11955" y="5686"/>
                      <a:pt x="9079" y="10685"/>
                      <a:pt x="6934" y="16003"/>
                    </a:cubicBezTo>
                    <a:cubicBezTo>
                      <a:pt x="4994" y="20887"/>
                      <a:pt x="3350" y="26000"/>
                      <a:pt x="178" y="30269"/>
                    </a:cubicBezTo>
                    <a:cubicBezTo>
                      <a:pt x="0" y="30511"/>
                      <a:pt x="245" y="30753"/>
                      <a:pt x="500" y="30753"/>
                    </a:cubicBezTo>
                    <a:cubicBezTo>
                      <a:pt x="606" y="30753"/>
                      <a:pt x="714" y="30711"/>
                      <a:pt x="794" y="30611"/>
                    </a:cubicBezTo>
                    <a:cubicBezTo>
                      <a:pt x="3807" y="26548"/>
                      <a:pt x="5473" y="21663"/>
                      <a:pt x="7299" y="17007"/>
                    </a:cubicBezTo>
                    <a:cubicBezTo>
                      <a:pt x="9490" y="11369"/>
                      <a:pt x="12526" y="6119"/>
                      <a:pt x="14535" y="436"/>
                    </a:cubicBezTo>
                    <a:cubicBezTo>
                      <a:pt x="14618" y="171"/>
                      <a:pt x="14405" y="0"/>
                      <a:pt x="1418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8"/>
              <p:cNvSpPr/>
              <p:nvPr/>
            </p:nvSpPr>
            <p:spPr>
              <a:xfrm>
                <a:off x="1176535" y="3468029"/>
                <a:ext cx="14928" cy="15683"/>
              </a:xfrm>
              <a:custGeom>
                <a:avLst/>
                <a:gdLst/>
                <a:ahLst/>
                <a:cxnLst/>
                <a:rect l="l" t="t" r="r" b="b"/>
                <a:pathLst>
                  <a:path w="435" h="457" extrusionOk="0">
                    <a:moveTo>
                      <a:pt x="411" y="0"/>
                    </a:moveTo>
                    <a:cubicBezTo>
                      <a:pt x="275" y="46"/>
                      <a:pt x="138" y="92"/>
                      <a:pt x="1" y="115"/>
                    </a:cubicBezTo>
                    <a:cubicBezTo>
                      <a:pt x="138" y="229"/>
                      <a:pt x="275" y="343"/>
                      <a:pt x="434" y="457"/>
                    </a:cubicBezTo>
                    <a:cubicBezTo>
                      <a:pt x="411" y="320"/>
                      <a:pt x="411" y="160"/>
                      <a:pt x="411"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8"/>
              <p:cNvSpPr/>
              <p:nvPr/>
            </p:nvSpPr>
            <p:spPr>
              <a:xfrm>
                <a:off x="1118881" y="3190841"/>
                <a:ext cx="283154" cy="304911"/>
              </a:xfrm>
              <a:custGeom>
                <a:avLst/>
                <a:gdLst/>
                <a:ahLst/>
                <a:cxnLst/>
                <a:rect l="l" t="t" r="r" b="b"/>
                <a:pathLst>
                  <a:path w="8251" h="8885" extrusionOk="0">
                    <a:moveTo>
                      <a:pt x="414" y="0"/>
                    </a:moveTo>
                    <a:cubicBezTo>
                      <a:pt x="207" y="0"/>
                      <a:pt x="1" y="170"/>
                      <a:pt x="83" y="431"/>
                    </a:cubicBezTo>
                    <a:cubicBezTo>
                      <a:pt x="927" y="3056"/>
                      <a:pt x="1270" y="5795"/>
                      <a:pt x="1407" y="8534"/>
                    </a:cubicBezTo>
                    <a:cubicBezTo>
                      <a:pt x="1427" y="8736"/>
                      <a:pt x="1590" y="8884"/>
                      <a:pt x="1785" y="8884"/>
                    </a:cubicBezTo>
                    <a:cubicBezTo>
                      <a:pt x="1811" y="8884"/>
                      <a:pt x="1837" y="8882"/>
                      <a:pt x="1863" y="8876"/>
                    </a:cubicBezTo>
                    <a:cubicBezTo>
                      <a:pt x="4077" y="8329"/>
                      <a:pt x="6337" y="7164"/>
                      <a:pt x="8003" y="5612"/>
                    </a:cubicBezTo>
                    <a:cubicBezTo>
                      <a:pt x="8251" y="5365"/>
                      <a:pt x="8019" y="5008"/>
                      <a:pt x="7743" y="5008"/>
                    </a:cubicBezTo>
                    <a:cubicBezTo>
                      <a:pt x="7662" y="5008"/>
                      <a:pt x="7578" y="5038"/>
                      <a:pt x="7501" y="5110"/>
                    </a:cubicBezTo>
                    <a:cubicBezTo>
                      <a:pt x="6040" y="6503"/>
                      <a:pt x="4054" y="7552"/>
                      <a:pt x="2091" y="8077"/>
                    </a:cubicBezTo>
                    <a:cubicBezTo>
                      <a:pt x="2091" y="8237"/>
                      <a:pt x="2091" y="8397"/>
                      <a:pt x="2114" y="8534"/>
                    </a:cubicBezTo>
                    <a:cubicBezTo>
                      <a:pt x="1955" y="8420"/>
                      <a:pt x="1818" y="8306"/>
                      <a:pt x="1681" y="8192"/>
                    </a:cubicBezTo>
                    <a:cubicBezTo>
                      <a:pt x="1818" y="8169"/>
                      <a:pt x="1955" y="8123"/>
                      <a:pt x="2091" y="8077"/>
                    </a:cubicBezTo>
                    <a:cubicBezTo>
                      <a:pt x="1932" y="5430"/>
                      <a:pt x="1566" y="2782"/>
                      <a:pt x="745" y="248"/>
                    </a:cubicBezTo>
                    <a:cubicBezTo>
                      <a:pt x="690" y="75"/>
                      <a:pt x="552" y="0"/>
                      <a:pt x="41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8"/>
              <p:cNvSpPr/>
              <p:nvPr/>
            </p:nvSpPr>
            <p:spPr>
              <a:xfrm>
                <a:off x="1202686" y="3039669"/>
                <a:ext cx="309029" cy="225500"/>
              </a:xfrm>
              <a:custGeom>
                <a:avLst/>
                <a:gdLst/>
                <a:ahLst/>
                <a:cxnLst/>
                <a:rect l="l" t="t" r="r" b="b"/>
                <a:pathLst>
                  <a:path w="9005" h="6571" extrusionOk="0">
                    <a:moveTo>
                      <a:pt x="429" y="0"/>
                    </a:moveTo>
                    <a:cubicBezTo>
                      <a:pt x="215" y="0"/>
                      <a:pt x="1" y="170"/>
                      <a:pt x="83" y="431"/>
                    </a:cubicBezTo>
                    <a:cubicBezTo>
                      <a:pt x="699" y="2371"/>
                      <a:pt x="1293" y="4334"/>
                      <a:pt x="1795" y="6297"/>
                    </a:cubicBezTo>
                    <a:cubicBezTo>
                      <a:pt x="1841" y="6434"/>
                      <a:pt x="1978" y="6571"/>
                      <a:pt x="2137" y="6571"/>
                    </a:cubicBezTo>
                    <a:cubicBezTo>
                      <a:pt x="4443" y="6297"/>
                      <a:pt x="6999" y="4882"/>
                      <a:pt x="8734" y="3398"/>
                    </a:cubicBezTo>
                    <a:cubicBezTo>
                      <a:pt x="9005" y="3163"/>
                      <a:pt x="8761" y="2814"/>
                      <a:pt x="8478" y="2814"/>
                    </a:cubicBezTo>
                    <a:cubicBezTo>
                      <a:pt x="8404" y="2814"/>
                      <a:pt x="8326" y="2839"/>
                      <a:pt x="8255" y="2896"/>
                    </a:cubicBezTo>
                    <a:cubicBezTo>
                      <a:pt x="6862" y="4083"/>
                      <a:pt x="5082" y="4950"/>
                      <a:pt x="3370" y="5566"/>
                    </a:cubicBezTo>
                    <a:cubicBezTo>
                      <a:pt x="3096" y="5658"/>
                      <a:pt x="2822" y="5726"/>
                      <a:pt x="2525" y="5795"/>
                    </a:cubicBezTo>
                    <a:cubicBezTo>
                      <a:pt x="2520" y="5796"/>
                      <a:pt x="2515" y="5797"/>
                      <a:pt x="2510" y="5797"/>
                    </a:cubicBezTo>
                    <a:cubicBezTo>
                      <a:pt x="2284" y="5797"/>
                      <a:pt x="1999" y="4330"/>
                      <a:pt x="1955" y="4151"/>
                    </a:cubicBezTo>
                    <a:cubicBezTo>
                      <a:pt x="1567" y="2850"/>
                      <a:pt x="1156" y="1549"/>
                      <a:pt x="768" y="248"/>
                    </a:cubicBezTo>
                    <a:cubicBezTo>
                      <a:pt x="713" y="75"/>
                      <a:pt x="571" y="0"/>
                      <a:pt x="42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8"/>
              <p:cNvSpPr/>
              <p:nvPr/>
            </p:nvSpPr>
            <p:spPr>
              <a:xfrm>
                <a:off x="1356706" y="3062250"/>
                <a:ext cx="14928" cy="11016"/>
              </a:xfrm>
              <a:custGeom>
                <a:avLst/>
                <a:gdLst/>
                <a:ahLst/>
                <a:cxnLst/>
                <a:rect l="l" t="t" r="r" b="b"/>
                <a:pathLst>
                  <a:path w="435" h="321" extrusionOk="0">
                    <a:moveTo>
                      <a:pt x="343" y="1"/>
                    </a:moveTo>
                    <a:cubicBezTo>
                      <a:pt x="229" y="24"/>
                      <a:pt x="115" y="47"/>
                      <a:pt x="0" y="69"/>
                    </a:cubicBezTo>
                    <a:cubicBezTo>
                      <a:pt x="137" y="161"/>
                      <a:pt x="297" y="252"/>
                      <a:pt x="434" y="321"/>
                    </a:cubicBezTo>
                    <a:cubicBezTo>
                      <a:pt x="411" y="206"/>
                      <a:pt x="366" y="92"/>
                      <a:pt x="343"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8"/>
              <p:cNvSpPr/>
              <p:nvPr/>
            </p:nvSpPr>
            <p:spPr>
              <a:xfrm>
                <a:off x="1295585" y="2879849"/>
                <a:ext cx="244855" cy="208685"/>
              </a:xfrm>
              <a:custGeom>
                <a:avLst/>
                <a:gdLst/>
                <a:ahLst/>
                <a:cxnLst/>
                <a:rect l="l" t="t" r="r" b="b"/>
                <a:pathLst>
                  <a:path w="7135" h="6081" extrusionOk="0">
                    <a:moveTo>
                      <a:pt x="417" y="1"/>
                    </a:moveTo>
                    <a:cubicBezTo>
                      <a:pt x="213" y="1"/>
                      <a:pt x="1" y="171"/>
                      <a:pt x="70" y="431"/>
                    </a:cubicBezTo>
                    <a:cubicBezTo>
                      <a:pt x="572" y="2235"/>
                      <a:pt x="1142" y="3992"/>
                      <a:pt x="1530" y="5818"/>
                    </a:cubicBezTo>
                    <a:cubicBezTo>
                      <a:pt x="1568" y="5989"/>
                      <a:pt x="1717" y="6081"/>
                      <a:pt x="1870" y="6081"/>
                    </a:cubicBezTo>
                    <a:cubicBezTo>
                      <a:pt x="1902" y="6081"/>
                      <a:pt x="1933" y="6077"/>
                      <a:pt x="1964" y="6069"/>
                    </a:cubicBezTo>
                    <a:cubicBezTo>
                      <a:pt x="3585" y="5681"/>
                      <a:pt x="5160" y="5202"/>
                      <a:pt x="6735" y="4723"/>
                    </a:cubicBezTo>
                    <a:cubicBezTo>
                      <a:pt x="7134" y="4596"/>
                      <a:pt x="7011" y="4025"/>
                      <a:pt x="6649" y="4025"/>
                    </a:cubicBezTo>
                    <a:cubicBezTo>
                      <a:pt x="6619" y="4025"/>
                      <a:pt x="6586" y="4029"/>
                      <a:pt x="6552" y="4038"/>
                    </a:cubicBezTo>
                    <a:cubicBezTo>
                      <a:pt x="5091" y="4494"/>
                      <a:pt x="3630" y="4951"/>
                      <a:pt x="2124" y="5316"/>
                    </a:cubicBezTo>
                    <a:cubicBezTo>
                      <a:pt x="2147" y="5407"/>
                      <a:pt x="2192" y="5521"/>
                      <a:pt x="2215" y="5636"/>
                    </a:cubicBezTo>
                    <a:cubicBezTo>
                      <a:pt x="2078" y="5567"/>
                      <a:pt x="1918" y="5476"/>
                      <a:pt x="1781" y="5384"/>
                    </a:cubicBezTo>
                    <a:cubicBezTo>
                      <a:pt x="1896" y="5362"/>
                      <a:pt x="2010" y="5339"/>
                      <a:pt x="2124" y="5316"/>
                    </a:cubicBezTo>
                    <a:cubicBezTo>
                      <a:pt x="1736" y="3604"/>
                      <a:pt x="1211" y="1938"/>
                      <a:pt x="731" y="249"/>
                    </a:cubicBezTo>
                    <a:cubicBezTo>
                      <a:pt x="686" y="76"/>
                      <a:pt x="553" y="1"/>
                      <a:pt x="41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8"/>
              <p:cNvSpPr/>
              <p:nvPr/>
            </p:nvSpPr>
            <p:spPr>
              <a:xfrm>
                <a:off x="1448336" y="2857027"/>
                <a:ext cx="11805" cy="13350"/>
              </a:xfrm>
              <a:custGeom>
                <a:avLst/>
                <a:gdLst/>
                <a:ahLst/>
                <a:cxnLst/>
                <a:rect l="l" t="t" r="r" b="b"/>
                <a:pathLst>
                  <a:path w="344" h="389" extrusionOk="0">
                    <a:moveTo>
                      <a:pt x="275" y="1"/>
                    </a:moveTo>
                    <a:cubicBezTo>
                      <a:pt x="184" y="24"/>
                      <a:pt x="92" y="46"/>
                      <a:pt x="1" y="46"/>
                    </a:cubicBezTo>
                    <a:cubicBezTo>
                      <a:pt x="115" y="161"/>
                      <a:pt x="229" y="275"/>
                      <a:pt x="343" y="389"/>
                    </a:cubicBezTo>
                    <a:cubicBezTo>
                      <a:pt x="321" y="252"/>
                      <a:pt x="298" y="138"/>
                      <a:pt x="275"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8"/>
              <p:cNvSpPr/>
              <p:nvPr/>
            </p:nvSpPr>
            <p:spPr>
              <a:xfrm>
                <a:off x="1399604" y="2725314"/>
                <a:ext cx="215891" cy="157655"/>
              </a:xfrm>
              <a:custGeom>
                <a:avLst/>
                <a:gdLst/>
                <a:ahLst/>
                <a:cxnLst/>
                <a:rect l="l" t="t" r="r" b="b"/>
                <a:pathLst>
                  <a:path w="6291" h="4594" extrusionOk="0">
                    <a:moveTo>
                      <a:pt x="417" y="1"/>
                    </a:moveTo>
                    <a:cubicBezTo>
                      <a:pt x="205" y="1"/>
                      <a:pt x="0" y="166"/>
                      <a:pt x="97" y="415"/>
                    </a:cubicBezTo>
                    <a:cubicBezTo>
                      <a:pt x="576" y="1648"/>
                      <a:pt x="919" y="2903"/>
                      <a:pt x="1056" y="4227"/>
                    </a:cubicBezTo>
                    <a:cubicBezTo>
                      <a:pt x="1077" y="4400"/>
                      <a:pt x="1202" y="4594"/>
                      <a:pt x="1390" y="4594"/>
                    </a:cubicBezTo>
                    <a:cubicBezTo>
                      <a:pt x="1400" y="4594"/>
                      <a:pt x="1410" y="4593"/>
                      <a:pt x="1421" y="4592"/>
                    </a:cubicBezTo>
                    <a:cubicBezTo>
                      <a:pt x="3087" y="4364"/>
                      <a:pt x="4365" y="3314"/>
                      <a:pt x="5918" y="2743"/>
                    </a:cubicBezTo>
                    <a:cubicBezTo>
                      <a:pt x="6290" y="2598"/>
                      <a:pt x="6175" y="2040"/>
                      <a:pt x="5843" y="2040"/>
                    </a:cubicBezTo>
                    <a:cubicBezTo>
                      <a:pt x="5809" y="2040"/>
                      <a:pt x="5773" y="2046"/>
                      <a:pt x="5735" y="2058"/>
                    </a:cubicBezTo>
                    <a:cubicBezTo>
                      <a:pt x="4365" y="2583"/>
                      <a:pt x="3156" y="3542"/>
                      <a:pt x="1695" y="3839"/>
                    </a:cubicBezTo>
                    <a:cubicBezTo>
                      <a:pt x="1718" y="3976"/>
                      <a:pt x="1741" y="4090"/>
                      <a:pt x="1763" y="4227"/>
                    </a:cubicBezTo>
                    <a:cubicBezTo>
                      <a:pt x="1649" y="4113"/>
                      <a:pt x="1535" y="3999"/>
                      <a:pt x="1421" y="3884"/>
                    </a:cubicBezTo>
                    <a:cubicBezTo>
                      <a:pt x="1512" y="3884"/>
                      <a:pt x="1604" y="3862"/>
                      <a:pt x="1695" y="3839"/>
                    </a:cubicBezTo>
                    <a:cubicBezTo>
                      <a:pt x="1535" y="2583"/>
                      <a:pt x="1216" y="1396"/>
                      <a:pt x="759" y="232"/>
                    </a:cubicBezTo>
                    <a:cubicBezTo>
                      <a:pt x="696" y="71"/>
                      <a:pt x="555" y="1"/>
                      <a:pt x="41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8"/>
              <p:cNvSpPr/>
              <p:nvPr/>
            </p:nvSpPr>
            <p:spPr>
              <a:xfrm>
                <a:off x="1513369" y="2945568"/>
                <a:ext cx="46260" cy="35278"/>
              </a:xfrm>
              <a:custGeom>
                <a:avLst/>
                <a:gdLst/>
                <a:ahLst/>
                <a:cxnLst/>
                <a:rect l="l" t="t" r="r" b="b"/>
                <a:pathLst>
                  <a:path w="1348" h="1028" extrusionOk="0">
                    <a:moveTo>
                      <a:pt x="662" y="0"/>
                    </a:moveTo>
                    <a:cubicBezTo>
                      <a:pt x="0" y="0"/>
                      <a:pt x="0" y="1027"/>
                      <a:pt x="662" y="1027"/>
                    </a:cubicBezTo>
                    <a:cubicBezTo>
                      <a:pt x="1347" y="1027"/>
                      <a:pt x="1347" y="0"/>
                      <a:pt x="662"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8"/>
              <p:cNvSpPr/>
              <p:nvPr/>
            </p:nvSpPr>
            <p:spPr>
              <a:xfrm>
                <a:off x="1538421" y="2894640"/>
                <a:ext cx="46260" cy="36068"/>
              </a:xfrm>
              <a:custGeom>
                <a:avLst/>
                <a:gdLst/>
                <a:ahLst/>
                <a:cxnLst/>
                <a:rect l="l" t="t" r="r" b="b"/>
                <a:pathLst>
                  <a:path w="1348" h="1051" extrusionOk="0">
                    <a:moveTo>
                      <a:pt x="663" y="0"/>
                    </a:moveTo>
                    <a:cubicBezTo>
                      <a:pt x="1" y="0"/>
                      <a:pt x="1" y="1050"/>
                      <a:pt x="663" y="1050"/>
                    </a:cubicBezTo>
                    <a:cubicBezTo>
                      <a:pt x="1348" y="1050"/>
                      <a:pt x="1348" y="0"/>
                      <a:pt x="663"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8"/>
              <p:cNvSpPr/>
              <p:nvPr/>
            </p:nvSpPr>
            <p:spPr>
              <a:xfrm>
                <a:off x="1563508" y="2940867"/>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8"/>
              <p:cNvSpPr/>
              <p:nvPr/>
            </p:nvSpPr>
            <p:spPr>
              <a:xfrm>
                <a:off x="1173412" y="2958094"/>
                <a:ext cx="45471" cy="35278"/>
              </a:xfrm>
              <a:custGeom>
                <a:avLst/>
                <a:gdLst/>
                <a:ahLst/>
                <a:cxnLst/>
                <a:rect l="l" t="t" r="r" b="b"/>
                <a:pathLst>
                  <a:path w="1325" h="1028" extrusionOk="0">
                    <a:moveTo>
                      <a:pt x="662" y="0"/>
                    </a:moveTo>
                    <a:cubicBezTo>
                      <a:pt x="0" y="0"/>
                      <a:pt x="0" y="1027"/>
                      <a:pt x="662" y="1027"/>
                    </a:cubicBezTo>
                    <a:cubicBezTo>
                      <a:pt x="1324" y="1027"/>
                      <a:pt x="1324" y="0"/>
                      <a:pt x="662"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8"/>
              <p:cNvSpPr/>
              <p:nvPr/>
            </p:nvSpPr>
            <p:spPr>
              <a:xfrm>
                <a:off x="1193763" y="2903254"/>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8"/>
              <p:cNvSpPr/>
              <p:nvPr/>
            </p:nvSpPr>
            <p:spPr>
              <a:xfrm>
                <a:off x="1227464" y="2958094"/>
                <a:ext cx="46226" cy="35278"/>
              </a:xfrm>
              <a:custGeom>
                <a:avLst/>
                <a:gdLst/>
                <a:ahLst/>
                <a:cxnLst/>
                <a:rect l="l" t="t" r="r" b="b"/>
                <a:pathLst>
                  <a:path w="1347" h="1028" extrusionOk="0">
                    <a:moveTo>
                      <a:pt x="685" y="0"/>
                    </a:moveTo>
                    <a:cubicBezTo>
                      <a:pt x="0" y="0"/>
                      <a:pt x="0" y="1027"/>
                      <a:pt x="685" y="1027"/>
                    </a:cubicBezTo>
                    <a:cubicBezTo>
                      <a:pt x="1347" y="1027"/>
                      <a:pt x="1347" y="0"/>
                      <a:pt x="685"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8"/>
              <p:cNvSpPr/>
              <p:nvPr/>
            </p:nvSpPr>
            <p:spPr>
              <a:xfrm>
                <a:off x="1508667" y="2788912"/>
                <a:ext cx="46260" cy="35278"/>
              </a:xfrm>
              <a:custGeom>
                <a:avLst/>
                <a:gdLst/>
                <a:ahLst/>
                <a:cxnLst/>
                <a:rect l="l" t="t" r="r" b="b"/>
                <a:pathLst>
                  <a:path w="1348" h="1028" extrusionOk="0">
                    <a:moveTo>
                      <a:pt x="685" y="1"/>
                    </a:moveTo>
                    <a:cubicBezTo>
                      <a:pt x="1" y="1"/>
                      <a:pt x="1" y="1028"/>
                      <a:pt x="685" y="1028"/>
                    </a:cubicBezTo>
                    <a:cubicBezTo>
                      <a:pt x="1347" y="1028"/>
                      <a:pt x="1347" y="1"/>
                      <a:pt x="685"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8"/>
              <p:cNvSpPr/>
              <p:nvPr/>
            </p:nvSpPr>
            <p:spPr>
              <a:xfrm>
                <a:off x="1542368" y="2809297"/>
                <a:ext cx="46226" cy="36068"/>
              </a:xfrm>
              <a:custGeom>
                <a:avLst/>
                <a:gdLst/>
                <a:ahLst/>
                <a:cxnLst/>
                <a:rect l="l" t="t" r="r" b="b"/>
                <a:pathLst>
                  <a:path w="1347" h="1051" extrusionOk="0">
                    <a:moveTo>
                      <a:pt x="685" y="0"/>
                    </a:moveTo>
                    <a:cubicBezTo>
                      <a:pt x="0" y="0"/>
                      <a:pt x="0" y="1050"/>
                      <a:pt x="685" y="1050"/>
                    </a:cubicBezTo>
                    <a:cubicBezTo>
                      <a:pt x="1347" y="1050"/>
                      <a:pt x="1347" y="0"/>
                      <a:pt x="685"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8"/>
              <p:cNvSpPr/>
              <p:nvPr/>
            </p:nvSpPr>
            <p:spPr>
              <a:xfrm>
                <a:off x="1513369" y="3180545"/>
                <a:ext cx="46260" cy="35278"/>
              </a:xfrm>
              <a:custGeom>
                <a:avLst/>
                <a:gdLst/>
                <a:ahLst/>
                <a:cxnLst/>
                <a:rect l="l" t="t" r="r" b="b"/>
                <a:pathLst>
                  <a:path w="1348" h="1028" extrusionOk="0">
                    <a:moveTo>
                      <a:pt x="662" y="1"/>
                    </a:moveTo>
                    <a:cubicBezTo>
                      <a:pt x="0" y="1"/>
                      <a:pt x="0" y="1028"/>
                      <a:pt x="662" y="1028"/>
                    </a:cubicBezTo>
                    <a:cubicBezTo>
                      <a:pt x="1347" y="1028"/>
                      <a:pt x="1347" y="1"/>
                      <a:pt x="66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8"/>
              <p:cNvSpPr/>
              <p:nvPr/>
            </p:nvSpPr>
            <p:spPr>
              <a:xfrm>
                <a:off x="1534509" y="3134319"/>
                <a:ext cx="45471" cy="35313"/>
              </a:xfrm>
              <a:custGeom>
                <a:avLst/>
                <a:gdLst/>
                <a:ahLst/>
                <a:cxnLst/>
                <a:rect l="l" t="t" r="r" b="b"/>
                <a:pathLst>
                  <a:path w="1325" h="1029" extrusionOk="0">
                    <a:moveTo>
                      <a:pt x="663" y="1"/>
                    </a:moveTo>
                    <a:cubicBezTo>
                      <a:pt x="1" y="1"/>
                      <a:pt x="1" y="1028"/>
                      <a:pt x="663" y="1028"/>
                    </a:cubicBezTo>
                    <a:cubicBezTo>
                      <a:pt x="1325" y="1028"/>
                      <a:pt x="1325" y="1"/>
                      <a:pt x="663"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8"/>
              <p:cNvSpPr/>
              <p:nvPr/>
            </p:nvSpPr>
            <p:spPr>
              <a:xfrm>
                <a:off x="1055117" y="3171932"/>
                <a:ext cx="46260" cy="36068"/>
              </a:xfrm>
              <a:custGeom>
                <a:avLst/>
                <a:gdLst/>
                <a:ahLst/>
                <a:cxnLst/>
                <a:rect l="l" t="t" r="r" b="b"/>
                <a:pathLst>
                  <a:path w="1348" h="1051" extrusionOk="0">
                    <a:moveTo>
                      <a:pt x="685" y="1"/>
                    </a:moveTo>
                    <a:cubicBezTo>
                      <a:pt x="1" y="1"/>
                      <a:pt x="1" y="1050"/>
                      <a:pt x="685" y="1050"/>
                    </a:cubicBezTo>
                    <a:cubicBezTo>
                      <a:pt x="1347" y="1050"/>
                      <a:pt x="1347" y="1"/>
                      <a:pt x="685"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8"/>
              <p:cNvSpPr/>
              <p:nvPr/>
            </p:nvSpPr>
            <p:spPr>
              <a:xfrm>
                <a:off x="1059819" y="3121793"/>
                <a:ext cx="46260" cy="35278"/>
              </a:xfrm>
              <a:custGeom>
                <a:avLst/>
                <a:gdLst/>
                <a:ahLst/>
                <a:cxnLst/>
                <a:rect l="l" t="t" r="r" b="b"/>
                <a:pathLst>
                  <a:path w="1348" h="1028" extrusionOk="0">
                    <a:moveTo>
                      <a:pt x="663" y="1"/>
                    </a:moveTo>
                    <a:cubicBezTo>
                      <a:pt x="1" y="1"/>
                      <a:pt x="1" y="1028"/>
                      <a:pt x="663" y="1028"/>
                    </a:cubicBezTo>
                    <a:cubicBezTo>
                      <a:pt x="1347" y="1028"/>
                      <a:pt x="1347" y="1"/>
                      <a:pt x="663"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28"/>
            <p:cNvGrpSpPr/>
            <p:nvPr/>
          </p:nvGrpSpPr>
          <p:grpSpPr>
            <a:xfrm flipH="1">
              <a:off x="360809" y="2463956"/>
              <a:ext cx="1326567" cy="2008192"/>
              <a:chOff x="4073425" y="351950"/>
              <a:chExt cx="1608350" cy="2254875"/>
            </a:xfrm>
          </p:grpSpPr>
          <p:sp>
            <p:nvSpPr>
              <p:cNvPr id="1127" name="Google Shape;1127;p28"/>
              <p:cNvSpPr/>
              <p:nvPr/>
            </p:nvSpPr>
            <p:spPr>
              <a:xfrm>
                <a:off x="4940800" y="2303450"/>
                <a:ext cx="29425" cy="173600"/>
              </a:xfrm>
              <a:custGeom>
                <a:avLst/>
                <a:gdLst/>
                <a:ahLst/>
                <a:cxnLst/>
                <a:rect l="l" t="t" r="r" b="b"/>
                <a:pathLst>
                  <a:path w="1177" h="6944" extrusionOk="0">
                    <a:moveTo>
                      <a:pt x="400" y="0"/>
                    </a:moveTo>
                    <a:cubicBezTo>
                      <a:pt x="267" y="0"/>
                      <a:pt x="134" y="45"/>
                      <a:pt x="1" y="45"/>
                    </a:cubicBezTo>
                    <a:cubicBezTo>
                      <a:pt x="223" y="2307"/>
                      <a:pt x="489" y="4526"/>
                      <a:pt x="755" y="6744"/>
                    </a:cubicBezTo>
                    <a:cubicBezTo>
                      <a:pt x="755" y="6877"/>
                      <a:pt x="866" y="6944"/>
                      <a:pt x="971" y="6944"/>
                    </a:cubicBezTo>
                    <a:cubicBezTo>
                      <a:pt x="1077" y="6944"/>
                      <a:pt x="1177" y="6877"/>
                      <a:pt x="1154" y="6744"/>
                    </a:cubicBezTo>
                    <a:cubicBezTo>
                      <a:pt x="888" y="4481"/>
                      <a:pt x="666" y="2263"/>
                      <a:pt x="400" y="0"/>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8"/>
              <p:cNvSpPr/>
              <p:nvPr/>
            </p:nvSpPr>
            <p:spPr>
              <a:xfrm>
                <a:off x="4936925" y="2270725"/>
                <a:ext cx="13900" cy="33850"/>
              </a:xfrm>
              <a:custGeom>
                <a:avLst/>
                <a:gdLst/>
                <a:ahLst/>
                <a:cxnLst/>
                <a:rect l="l" t="t" r="r" b="b"/>
                <a:pathLst>
                  <a:path w="556" h="1354" extrusionOk="0">
                    <a:moveTo>
                      <a:pt x="189" y="0"/>
                    </a:moveTo>
                    <a:cubicBezTo>
                      <a:pt x="89" y="0"/>
                      <a:pt x="1" y="67"/>
                      <a:pt x="23" y="200"/>
                    </a:cubicBezTo>
                    <a:cubicBezTo>
                      <a:pt x="67" y="599"/>
                      <a:pt x="112" y="999"/>
                      <a:pt x="156" y="1354"/>
                    </a:cubicBezTo>
                    <a:cubicBezTo>
                      <a:pt x="289" y="1354"/>
                      <a:pt x="422" y="1309"/>
                      <a:pt x="555" y="1309"/>
                    </a:cubicBezTo>
                    <a:cubicBezTo>
                      <a:pt x="511" y="910"/>
                      <a:pt x="466" y="555"/>
                      <a:pt x="422" y="200"/>
                    </a:cubicBezTo>
                    <a:cubicBezTo>
                      <a:pt x="400" y="67"/>
                      <a:pt x="289" y="0"/>
                      <a:pt x="189" y="0"/>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8"/>
              <p:cNvSpPr/>
              <p:nvPr/>
            </p:nvSpPr>
            <p:spPr>
              <a:xfrm>
                <a:off x="4824325" y="2469725"/>
                <a:ext cx="151650" cy="91900"/>
              </a:xfrm>
              <a:custGeom>
                <a:avLst/>
                <a:gdLst/>
                <a:ahLst/>
                <a:cxnLst/>
                <a:rect l="l" t="t" r="r" b="b"/>
                <a:pathLst>
                  <a:path w="6066" h="3676" extrusionOk="0">
                    <a:moveTo>
                      <a:pt x="5765" y="1"/>
                    </a:moveTo>
                    <a:cubicBezTo>
                      <a:pt x="5752" y="1"/>
                      <a:pt x="5739" y="2"/>
                      <a:pt x="5725" y="4"/>
                    </a:cubicBezTo>
                    <a:cubicBezTo>
                      <a:pt x="3506" y="492"/>
                      <a:pt x="1599" y="1646"/>
                      <a:pt x="134" y="3332"/>
                    </a:cubicBezTo>
                    <a:cubicBezTo>
                      <a:pt x="1" y="3466"/>
                      <a:pt x="119" y="3675"/>
                      <a:pt x="261" y="3675"/>
                    </a:cubicBezTo>
                    <a:cubicBezTo>
                      <a:pt x="308" y="3675"/>
                      <a:pt x="357" y="3653"/>
                      <a:pt x="401" y="3598"/>
                    </a:cubicBezTo>
                    <a:cubicBezTo>
                      <a:pt x="1865" y="1957"/>
                      <a:pt x="3684" y="892"/>
                      <a:pt x="5813" y="404"/>
                    </a:cubicBezTo>
                    <a:cubicBezTo>
                      <a:pt x="6066" y="362"/>
                      <a:pt x="5999" y="1"/>
                      <a:pt x="5765" y="1"/>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8"/>
              <p:cNvSpPr/>
              <p:nvPr/>
            </p:nvSpPr>
            <p:spPr>
              <a:xfrm>
                <a:off x="4914200" y="2467275"/>
                <a:ext cx="61125" cy="139550"/>
              </a:xfrm>
              <a:custGeom>
                <a:avLst/>
                <a:gdLst/>
                <a:ahLst/>
                <a:cxnLst/>
                <a:rect l="l" t="t" r="r" b="b"/>
                <a:pathLst>
                  <a:path w="2445" h="5582" extrusionOk="0">
                    <a:moveTo>
                      <a:pt x="2132" y="0"/>
                    </a:moveTo>
                    <a:cubicBezTo>
                      <a:pt x="2085" y="0"/>
                      <a:pt x="2037" y="17"/>
                      <a:pt x="1997" y="58"/>
                    </a:cubicBezTo>
                    <a:cubicBezTo>
                      <a:pt x="666" y="1522"/>
                      <a:pt x="0" y="3386"/>
                      <a:pt x="133" y="5382"/>
                    </a:cubicBezTo>
                    <a:cubicBezTo>
                      <a:pt x="133" y="5515"/>
                      <a:pt x="244" y="5582"/>
                      <a:pt x="355" y="5582"/>
                    </a:cubicBezTo>
                    <a:cubicBezTo>
                      <a:pt x="466" y="5582"/>
                      <a:pt x="577" y="5515"/>
                      <a:pt x="577" y="5382"/>
                    </a:cubicBezTo>
                    <a:cubicBezTo>
                      <a:pt x="444" y="3519"/>
                      <a:pt x="1021" y="1744"/>
                      <a:pt x="2307" y="369"/>
                    </a:cubicBezTo>
                    <a:cubicBezTo>
                      <a:pt x="2444" y="198"/>
                      <a:pt x="2291" y="0"/>
                      <a:pt x="2132" y="0"/>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8"/>
              <p:cNvSpPr/>
              <p:nvPr/>
            </p:nvSpPr>
            <p:spPr>
              <a:xfrm>
                <a:off x="4967425" y="2470375"/>
                <a:ext cx="95925" cy="102925"/>
              </a:xfrm>
              <a:custGeom>
                <a:avLst/>
                <a:gdLst/>
                <a:ahLst/>
                <a:cxnLst/>
                <a:rect l="l" t="t" r="r" b="b"/>
                <a:pathLst>
                  <a:path w="3837" h="4117" extrusionOk="0">
                    <a:moveTo>
                      <a:pt x="206" y="1"/>
                    </a:moveTo>
                    <a:cubicBezTo>
                      <a:pt x="101" y="1"/>
                      <a:pt x="1" y="67"/>
                      <a:pt x="1" y="200"/>
                    </a:cubicBezTo>
                    <a:cubicBezTo>
                      <a:pt x="134" y="2152"/>
                      <a:pt x="1554" y="3794"/>
                      <a:pt x="3506" y="4105"/>
                    </a:cubicBezTo>
                    <a:cubicBezTo>
                      <a:pt x="3530" y="4113"/>
                      <a:pt x="3553" y="4116"/>
                      <a:pt x="3574" y="4116"/>
                    </a:cubicBezTo>
                    <a:cubicBezTo>
                      <a:pt x="3785" y="4116"/>
                      <a:pt x="3837" y="3746"/>
                      <a:pt x="3595" y="3705"/>
                    </a:cubicBezTo>
                    <a:cubicBezTo>
                      <a:pt x="1864" y="3395"/>
                      <a:pt x="533" y="1975"/>
                      <a:pt x="444" y="200"/>
                    </a:cubicBezTo>
                    <a:cubicBezTo>
                      <a:pt x="422" y="67"/>
                      <a:pt x="311" y="1"/>
                      <a:pt x="206" y="1"/>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8"/>
              <p:cNvSpPr/>
              <p:nvPr/>
            </p:nvSpPr>
            <p:spPr>
              <a:xfrm>
                <a:off x="4644650" y="2291250"/>
                <a:ext cx="17775" cy="174850"/>
              </a:xfrm>
              <a:custGeom>
                <a:avLst/>
                <a:gdLst/>
                <a:ahLst/>
                <a:cxnLst/>
                <a:rect l="l" t="t" r="r" b="b"/>
                <a:pathLst>
                  <a:path w="711" h="6994" extrusionOk="0">
                    <a:moveTo>
                      <a:pt x="311" y="0"/>
                    </a:moveTo>
                    <a:cubicBezTo>
                      <a:pt x="223" y="2263"/>
                      <a:pt x="134" y="4526"/>
                      <a:pt x="1" y="6744"/>
                    </a:cubicBezTo>
                    <a:cubicBezTo>
                      <a:pt x="1" y="6899"/>
                      <a:pt x="136" y="6994"/>
                      <a:pt x="257" y="6994"/>
                    </a:cubicBezTo>
                    <a:cubicBezTo>
                      <a:pt x="345" y="6994"/>
                      <a:pt x="426" y="6944"/>
                      <a:pt x="444" y="6833"/>
                    </a:cubicBezTo>
                    <a:cubicBezTo>
                      <a:pt x="533" y="4570"/>
                      <a:pt x="622" y="2352"/>
                      <a:pt x="711" y="133"/>
                    </a:cubicBezTo>
                    <a:cubicBezTo>
                      <a:pt x="578" y="89"/>
                      <a:pt x="444" y="45"/>
                      <a:pt x="311" y="0"/>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8"/>
              <p:cNvSpPr/>
              <p:nvPr/>
            </p:nvSpPr>
            <p:spPr>
              <a:xfrm>
                <a:off x="4652425" y="2258375"/>
                <a:ext cx="12225" cy="36225"/>
              </a:xfrm>
              <a:custGeom>
                <a:avLst/>
                <a:gdLst/>
                <a:ahLst/>
                <a:cxnLst/>
                <a:rect l="l" t="t" r="r" b="b"/>
                <a:pathLst>
                  <a:path w="489" h="1449" extrusionOk="0">
                    <a:moveTo>
                      <a:pt x="213" y="1"/>
                    </a:moveTo>
                    <a:cubicBezTo>
                      <a:pt x="123" y="1"/>
                      <a:pt x="45" y="50"/>
                      <a:pt x="45" y="162"/>
                    </a:cubicBezTo>
                    <a:cubicBezTo>
                      <a:pt x="45" y="561"/>
                      <a:pt x="0" y="916"/>
                      <a:pt x="0" y="1315"/>
                    </a:cubicBezTo>
                    <a:cubicBezTo>
                      <a:pt x="133" y="1360"/>
                      <a:pt x="267" y="1404"/>
                      <a:pt x="400" y="1448"/>
                    </a:cubicBezTo>
                    <a:cubicBezTo>
                      <a:pt x="444" y="1049"/>
                      <a:pt x="444" y="650"/>
                      <a:pt x="488" y="250"/>
                    </a:cubicBezTo>
                    <a:cubicBezTo>
                      <a:pt x="488" y="96"/>
                      <a:pt x="339" y="1"/>
                      <a:pt x="213" y="1"/>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8"/>
              <p:cNvSpPr/>
              <p:nvPr/>
            </p:nvSpPr>
            <p:spPr>
              <a:xfrm>
                <a:off x="4498200" y="2458725"/>
                <a:ext cx="163125" cy="70000"/>
              </a:xfrm>
              <a:custGeom>
                <a:avLst/>
                <a:gdLst/>
                <a:ahLst/>
                <a:cxnLst/>
                <a:rect l="l" t="t" r="r" b="b"/>
                <a:pathLst>
                  <a:path w="6525" h="2800" extrusionOk="0">
                    <a:moveTo>
                      <a:pt x="6214" y="1"/>
                    </a:moveTo>
                    <a:cubicBezTo>
                      <a:pt x="3951" y="178"/>
                      <a:pt x="1910" y="977"/>
                      <a:pt x="180" y="2397"/>
                    </a:cubicBezTo>
                    <a:cubicBezTo>
                      <a:pt x="0" y="2540"/>
                      <a:pt x="111" y="2800"/>
                      <a:pt x="277" y="2800"/>
                    </a:cubicBezTo>
                    <a:cubicBezTo>
                      <a:pt x="317" y="2800"/>
                      <a:pt x="359" y="2785"/>
                      <a:pt x="401" y="2752"/>
                    </a:cubicBezTo>
                    <a:cubicBezTo>
                      <a:pt x="2087" y="1376"/>
                      <a:pt x="4084" y="577"/>
                      <a:pt x="6258" y="444"/>
                    </a:cubicBezTo>
                    <a:cubicBezTo>
                      <a:pt x="6524" y="400"/>
                      <a:pt x="6480" y="1"/>
                      <a:pt x="6214" y="1"/>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8"/>
              <p:cNvSpPr/>
              <p:nvPr/>
            </p:nvSpPr>
            <p:spPr>
              <a:xfrm>
                <a:off x="4583650" y="2456400"/>
                <a:ext cx="77725" cy="131725"/>
              </a:xfrm>
              <a:custGeom>
                <a:avLst/>
                <a:gdLst/>
                <a:ahLst/>
                <a:cxnLst/>
                <a:rect l="l" t="t" r="r" b="b"/>
                <a:pathLst>
                  <a:path w="3109" h="5269" extrusionOk="0">
                    <a:moveTo>
                      <a:pt x="2814" y="1"/>
                    </a:moveTo>
                    <a:cubicBezTo>
                      <a:pt x="2778" y="1"/>
                      <a:pt x="2741" y="15"/>
                      <a:pt x="2707" y="49"/>
                    </a:cubicBezTo>
                    <a:cubicBezTo>
                      <a:pt x="1110" y="1292"/>
                      <a:pt x="178" y="3022"/>
                      <a:pt x="0" y="5019"/>
                    </a:cubicBezTo>
                    <a:cubicBezTo>
                      <a:pt x="0" y="5173"/>
                      <a:pt x="135" y="5268"/>
                      <a:pt x="248" y="5268"/>
                    </a:cubicBezTo>
                    <a:cubicBezTo>
                      <a:pt x="330" y="5268"/>
                      <a:pt x="400" y="5219"/>
                      <a:pt x="400" y="5107"/>
                    </a:cubicBezTo>
                    <a:cubicBezTo>
                      <a:pt x="577" y="3199"/>
                      <a:pt x="1465" y="1558"/>
                      <a:pt x="2929" y="404"/>
                    </a:cubicBezTo>
                    <a:cubicBezTo>
                      <a:pt x="3108" y="261"/>
                      <a:pt x="2968" y="1"/>
                      <a:pt x="2814" y="1"/>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8"/>
              <p:cNvSpPr/>
              <p:nvPr/>
            </p:nvSpPr>
            <p:spPr>
              <a:xfrm>
                <a:off x="4649100" y="2460450"/>
                <a:ext cx="84775" cy="115100"/>
              </a:xfrm>
              <a:custGeom>
                <a:avLst/>
                <a:gdLst/>
                <a:ahLst/>
                <a:cxnLst/>
                <a:rect l="l" t="t" r="r" b="b"/>
                <a:pathLst>
                  <a:path w="3391" h="4604" extrusionOk="0">
                    <a:moveTo>
                      <a:pt x="336" y="1"/>
                    </a:moveTo>
                    <a:cubicBezTo>
                      <a:pt x="242" y="1"/>
                      <a:pt x="153" y="60"/>
                      <a:pt x="133" y="198"/>
                    </a:cubicBezTo>
                    <a:cubicBezTo>
                      <a:pt x="0" y="2106"/>
                      <a:pt x="1154" y="3925"/>
                      <a:pt x="2973" y="4590"/>
                    </a:cubicBezTo>
                    <a:cubicBezTo>
                      <a:pt x="2999" y="4599"/>
                      <a:pt x="3025" y="4603"/>
                      <a:pt x="3049" y="4603"/>
                    </a:cubicBezTo>
                    <a:cubicBezTo>
                      <a:pt x="3270" y="4603"/>
                      <a:pt x="3390" y="4271"/>
                      <a:pt x="3150" y="4191"/>
                    </a:cubicBezTo>
                    <a:cubicBezTo>
                      <a:pt x="1509" y="3614"/>
                      <a:pt x="400" y="2017"/>
                      <a:pt x="577" y="242"/>
                    </a:cubicBezTo>
                    <a:cubicBezTo>
                      <a:pt x="577" y="94"/>
                      <a:pt x="453" y="1"/>
                      <a:pt x="336" y="1"/>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8"/>
              <p:cNvSpPr/>
              <p:nvPr/>
            </p:nvSpPr>
            <p:spPr>
              <a:xfrm>
                <a:off x="4073425" y="509475"/>
                <a:ext cx="1388725" cy="1805875"/>
              </a:xfrm>
              <a:custGeom>
                <a:avLst/>
                <a:gdLst/>
                <a:ahLst/>
                <a:cxnLst/>
                <a:rect l="l" t="t" r="r" b="b"/>
                <a:pathLst>
                  <a:path w="55549" h="72235" extrusionOk="0">
                    <a:moveTo>
                      <a:pt x="27909" y="0"/>
                    </a:moveTo>
                    <a:cubicBezTo>
                      <a:pt x="26529" y="0"/>
                      <a:pt x="25078" y="109"/>
                      <a:pt x="23560" y="327"/>
                    </a:cubicBezTo>
                    <a:cubicBezTo>
                      <a:pt x="7853" y="2590"/>
                      <a:pt x="1110" y="6494"/>
                      <a:pt x="533" y="26726"/>
                    </a:cubicBezTo>
                    <a:cubicBezTo>
                      <a:pt x="0" y="46913"/>
                      <a:pt x="5058" y="65459"/>
                      <a:pt x="22450" y="71049"/>
                    </a:cubicBezTo>
                    <a:cubicBezTo>
                      <a:pt x="25016" y="71880"/>
                      <a:pt x="27545" y="72235"/>
                      <a:pt x="29992" y="72235"/>
                    </a:cubicBezTo>
                    <a:cubicBezTo>
                      <a:pt x="44134" y="72235"/>
                      <a:pt x="55548" y="60402"/>
                      <a:pt x="55549" y="60401"/>
                    </a:cubicBezTo>
                    <a:lnTo>
                      <a:pt x="55549" y="60401"/>
                    </a:lnTo>
                    <a:cubicBezTo>
                      <a:pt x="54951" y="60678"/>
                      <a:pt x="54383" y="60811"/>
                      <a:pt x="53845" y="60811"/>
                    </a:cubicBezTo>
                    <a:cubicBezTo>
                      <a:pt x="47839" y="60811"/>
                      <a:pt x="45568" y="44236"/>
                      <a:pt x="46586" y="26726"/>
                    </a:cubicBezTo>
                    <a:cubicBezTo>
                      <a:pt x="47589" y="9487"/>
                      <a:pt x="40839" y="0"/>
                      <a:pt x="27909" y="0"/>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8"/>
              <p:cNvSpPr/>
              <p:nvPr/>
            </p:nvSpPr>
            <p:spPr>
              <a:xfrm>
                <a:off x="5217500" y="1235275"/>
                <a:ext cx="464275" cy="948775"/>
              </a:xfrm>
              <a:custGeom>
                <a:avLst/>
                <a:gdLst/>
                <a:ahLst/>
                <a:cxnLst/>
                <a:rect l="l" t="t" r="r" b="b"/>
                <a:pathLst>
                  <a:path w="18571" h="37951" extrusionOk="0">
                    <a:moveTo>
                      <a:pt x="690" y="1"/>
                    </a:moveTo>
                    <a:lnTo>
                      <a:pt x="690" y="1"/>
                    </a:lnTo>
                    <a:cubicBezTo>
                      <a:pt x="1" y="16632"/>
                      <a:pt x="2352" y="31780"/>
                      <a:pt x="8084" y="31780"/>
                    </a:cubicBezTo>
                    <a:cubicBezTo>
                      <a:pt x="8621" y="31780"/>
                      <a:pt x="9189" y="31647"/>
                      <a:pt x="9786" y="31369"/>
                    </a:cubicBezTo>
                    <a:lnTo>
                      <a:pt x="9786" y="31369"/>
                    </a:lnTo>
                    <a:cubicBezTo>
                      <a:pt x="9786" y="31369"/>
                      <a:pt x="7345" y="33942"/>
                      <a:pt x="3264" y="36649"/>
                    </a:cubicBezTo>
                    <a:cubicBezTo>
                      <a:pt x="6567" y="37575"/>
                      <a:pt x="9772" y="37950"/>
                      <a:pt x="12640" y="37950"/>
                    </a:cubicBezTo>
                    <a:cubicBezTo>
                      <a:pt x="14855" y="37950"/>
                      <a:pt x="16869" y="37726"/>
                      <a:pt x="18571" y="37359"/>
                    </a:cubicBezTo>
                    <a:cubicBezTo>
                      <a:pt x="18571" y="37359"/>
                      <a:pt x="11782" y="30570"/>
                      <a:pt x="9919" y="20676"/>
                    </a:cubicBezTo>
                    <a:cubicBezTo>
                      <a:pt x="8677" y="14065"/>
                      <a:pt x="6369" y="4171"/>
                      <a:pt x="690" y="1"/>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8"/>
              <p:cNvSpPr/>
              <p:nvPr/>
            </p:nvSpPr>
            <p:spPr>
              <a:xfrm>
                <a:off x="4554800" y="1184500"/>
                <a:ext cx="907350" cy="967000"/>
              </a:xfrm>
              <a:custGeom>
                <a:avLst/>
                <a:gdLst/>
                <a:ahLst/>
                <a:cxnLst/>
                <a:rect l="l" t="t" r="r" b="b"/>
                <a:pathLst>
                  <a:path w="36294" h="38680" extrusionOk="0">
                    <a:moveTo>
                      <a:pt x="21194" y="0"/>
                    </a:moveTo>
                    <a:cubicBezTo>
                      <a:pt x="19643" y="0"/>
                      <a:pt x="17937" y="330"/>
                      <a:pt x="16062" y="1056"/>
                    </a:cubicBezTo>
                    <a:cubicBezTo>
                      <a:pt x="16062" y="1056"/>
                      <a:pt x="1" y="8510"/>
                      <a:pt x="9851" y="23950"/>
                    </a:cubicBezTo>
                    <a:cubicBezTo>
                      <a:pt x="15263" y="32380"/>
                      <a:pt x="22717" y="36772"/>
                      <a:pt x="29772" y="38680"/>
                    </a:cubicBezTo>
                    <a:cubicBezTo>
                      <a:pt x="33853" y="35973"/>
                      <a:pt x="36294" y="33400"/>
                      <a:pt x="36294" y="33400"/>
                    </a:cubicBezTo>
                    <a:lnTo>
                      <a:pt x="36294" y="33400"/>
                    </a:lnTo>
                    <a:cubicBezTo>
                      <a:pt x="35697" y="33678"/>
                      <a:pt x="35129" y="33811"/>
                      <a:pt x="34592" y="33811"/>
                    </a:cubicBezTo>
                    <a:cubicBezTo>
                      <a:pt x="28860" y="33811"/>
                      <a:pt x="26509" y="18663"/>
                      <a:pt x="27198" y="2032"/>
                    </a:cubicBezTo>
                    <a:cubicBezTo>
                      <a:pt x="25518" y="751"/>
                      <a:pt x="23532" y="0"/>
                      <a:pt x="21194" y="0"/>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8"/>
              <p:cNvSpPr/>
              <p:nvPr/>
            </p:nvSpPr>
            <p:spPr>
              <a:xfrm>
                <a:off x="4950800" y="1785450"/>
                <a:ext cx="145325" cy="130300"/>
              </a:xfrm>
              <a:custGeom>
                <a:avLst/>
                <a:gdLst/>
                <a:ahLst/>
                <a:cxnLst/>
                <a:rect l="l" t="t" r="r" b="b"/>
                <a:pathLst>
                  <a:path w="5813" h="5212" extrusionOk="0">
                    <a:moveTo>
                      <a:pt x="4836" y="0"/>
                    </a:moveTo>
                    <a:lnTo>
                      <a:pt x="4836" y="0"/>
                    </a:lnTo>
                    <a:cubicBezTo>
                      <a:pt x="4969" y="932"/>
                      <a:pt x="5014" y="1775"/>
                      <a:pt x="5014" y="2662"/>
                    </a:cubicBezTo>
                    <a:cubicBezTo>
                      <a:pt x="4969" y="3062"/>
                      <a:pt x="4969" y="3550"/>
                      <a:pt x="4881" y="3816"/>
                    </a:cubicBezTo>
                    <a:cubicBezTo>
                      <a:pt x="4748" y="4127"/>
                      <a:pt x="4570" y="4260"/>
                      <a:pt x="4260" y="4304"/>
                    </a:cubicBezTo>
                    <a:cubicBezTo>
                      <a:pt x="4198" y="4317"/>
                      <a:pt x="4135" y="4323"/>
                      <a:pt x="4072" y="4323"/>
                    </a:cubicBezTo>
                    <a:cubicBezTo>
                      <a:pt x="3497" y="4323"/>
                      <a:pt x="2854" y="3812"/>
                      <a:pt x="2174" y="3372"/>
                    </a:cubicBezTo>
                    <a:cubicBezTo>
                      <a:pt x="1464" y="2884"/>
                      <a:pt x="754" y="2352"/>
                      <a:pt x="0" y="1819"/>
                    </a:cubicBezTo>
                    <a:lnTo>
                      <a:pt x="0" y="1819"/>
                    </a:lnTo>
                    <a:cubicBezTo>
                      <a:pt x="488" y="2574"/>
                      <a:pt x="1065" y="3284"/>
                      <a:pt x="1731" y="3905"/>
                    </a:cubicBezTo>
                    <a:cubicBezTo>
                      <a:pt x="2086" y="4215"/>
                      <a:pt x="2440" y="4526"/>
                      <a:pt x="2840" y="4792"/>
                    </a:cubicBezTo>
                    <a:cubicBezTo>
                      <a:pt x="3178" y="5018"/>
                      <a:pt x="3612" y="5211"/>
                      <a:pt x="4114" y="5211"/>
                    </a:cubicBezTo>
                    <a:cubicBezTo>
                      <a:pt x="4205" y="5211"/>
                      <a:pt x="4298" y="5205"/>
                      <a:pt x="4393" y="5191"/>
                    </a:cubicBezTo>
                    <a:cubicBezTo>
                      <a:pt x="4659" y="5147"/>
                      <a:pt x="4969" y="5058"/>
                      <a:pt x="5191" y="4836"/>
                    </a:cubicBezTo>
                    <a:cubicBezTo>
                      <a:pt x="5457" y="4659"/>
                      <a:pt x="5635" y="4348"/>
                      <a:pt x="5679" y="4082"/>
                    </a:cubicBezTo>
                    <a:cubicBezTo>
                      <a:pt x="5812" y="3505"/>
                      <a:pt x="5768" y="3062"/>
                      <a:pt x="5724" y="2618"/>
                    </a:cubicBezTo>
                    <a:cubicBezTo>
                      <a:pt x="5591" y="1686"/>
                      <a:pt x="5324" y="799"/>
                      <a:pt x="4836" y="0"/>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8"/>
              <p:cNvSpPr/>
              <p:nvPr/>
            </p:nvSpPr>
            <p:spPr>
              <a:xfrm>
                <a:off x="5258050" y="1742175"/>
                <a:ext cx="16650" cy="78800"/>
              </a:xfrm>
              <a:custGeom>
                <a:avLst/>
                <a:gdLst/>
                <a:ahLst/>
                <a:cxnLst/>
                <a:rect l="l" t="t" r="r" b="b"/>
                <a:pathLst>
                  <a:path w="666" h="3152" extrusionOk="0">
                    <a:moveTo>
                      <a:pt x="0" y="1"/>
                    </a:moveTo>
                    <a:lnTo>
                      <a:pt x="0" y="1"/>
                    </a:lnTo>
                    <a:cubicBezTo>
                      <a:pt x="222" y="1110"/>
                      <a:pt x="399" y="2175"/>
                      <a:pt x="666" y="3151"/>
                    </a:cubicBezTo>
                    <a:cubicBezTo>
                      <a:pt x="666" y="2752"/>
                      <a:pt x="666" y="2441"/>
                      <a:pt x="621" y="2086"/>
                    </a:cubicBezTo>
                    <a:cubicBezTo>
                      <a:pt x="532" y="1376"/>
                      <a:pt x="355" y="667"/>
                      <a:pt x="0" y="1"/>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8"/>
              <p:cNvSpPr/>
              <p:nvPr/>
            </p:nvSpPr>
            <p:spPr>
              <a:xfrm>
                <a:off x="5131600" y="1729975"/>
                <a:ext cx="143100" cy="129950"/>
              </a:xfrm>
              <a:custGeom>
                <a:avLst/>
                <a:gdLst/>
                <a:ahLst/>
                <a:cxnLst/>
                <a:rect l="l" t="t" r="r" b="b"/>
                <a:pathLst>
                  <a:path w="5724" h="5198" extrusionOk="0">
                    <a:moveTo>
                      <a:pt x="4792" y="1"/>
                    </a:moveTo>
                    <a:lnTo>
                      <a:pt x="4792" y="1"/>
                    </a:lnTo>
                    <a:cubicBezTo>
                      <a:pt x="4925" y="888"/>
                      <a:pt x="5014" y="1776"/>
                      <a:pt x="4969" y="2619"/>
                    </a:cubicBezTo>
                    <a:cubicBezTo>
                      <a:pt x="4925" y="3018"/>
                      <a:pt x="4925" y="3506"/>
                      <a:pt x="4836" y="3817"/>
                    </a:cubicBezTo>
                    <a:cubicBezTo>
                      <a:pt x="4748" y="4127"/>
                      <a:pt x="4526" y="4216"/>
                      <a:pt x="4215" y="4305"/>
                    </a:cubicBezTo>
                    <a:cubicBezTo>
                      <a:pt x="4172" y="4311"/>
                      <a:pt x="4128" y="4314"/>
                      <a:pt x="4085" y="4314"/>
                    </a:cubicBezTo>
                    <a:cubicBezTo>
                      <a:pt x="3495" y="4314"/>
                      <a:pt x="2835" y="3783"/>
                      <a:pt x="2174" y="3329"/>
                    </a:cubicBezTo>
                    <a:cubicBezTo>
                      <a:pt x="1420" y="2840"/>
                      <a:pt x="710" y="2308"/>
                      <a:pt x="0" y="1776"/>
                    </a:cubicBezTo>
                    <a:lnTo>
                      <a:pt x="0" y="1776"/>
                    </a:lnTo>
                    <a:cubicBezTo>
                      <a:pt x="444" y="2574"/>
                      <a:pt x="1065" y="3240"/>
                      <a:pt x="1730" y="3861"/>
                    </a:cubicBezTo>
                    <a:cubicBezTo>
                      <a:pt x="2041" y="4216"/>
                      <a:pt x="2396" y="4482"/>
                      <a:pt x="2795" y="4748"/>
                    </a:cubicBezTo>
                    <a:cubicBezTo>
                      <a:pt x="3160" y="4992"/>
                      <a:pt x="3673" y="5198"/>
                      <a:pt x="4199" y="5198"/>
                    </a:cubicBezTo>
                    <a:cubicBezTo>
                      <a:pt x="4248" y="5198"/>
                      <a:pt x="4298" y="5196"/>
                      <a:pt x="4348" y="5192"/>
                    </a:cubicBezTo>
                    <a:cubicBezTo>
                      <a:pt x="4614" y="5148"/>
                      <a:pt x="4925" y="5015"/>
                      <a:pt x="5191" y="4837"/>
                    </a:cubicBezTo>
                    <a:cubicBezTo>
                      <a:pt x="5413" y="4615"/>
                      <a:pt x="5590" y="4305"/>
                      <a:pt x="5635" y="4038"/>
                    </a:cubicBezTo>
                    <a:cubicBezTo>
                      <a:pt x="5679" y="3905"/>
                      <a:pt x="5679" y="3772"/>
                      <a:pt x="5724" y="3639"/>
                    </a:cubicBezTo>
                    <a:cubicBezTo>
                      <a:pt x="5457" y="2663"/>
                      <a:pt x="5280" y="1598"/>
                      <a:pt x="5058" y="489"/>
                    </a:cubicBezTo>
                    <a:cubicBezTo>
                      <a:pt x="4969" y="312"/>
                      <a:pt x="4881" y="134"/>
                      <a:pt x="4792" y="1"/>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8"/>
              <p:cNvSpPr/>
              <p:nvPr/>
            </p:nvSpPr>
            <p:spPr>
              <a:xfrm>
                <a:off x="5317925" y="1899700"/>
                <a:ext cx="143125" cy="129925"/>
              </a:xfrm>
              <a:custGeom>
                <a:avLst/>
                <a:gdLst/>
                <a:ahLst/>
                <a:cxnLst/>
                <a:rect l="l" t="t" r="r" b="b"/>
                <a:pathLst>
                  <a:path w="5725" h="5197" extrusionOk="0">
                    <a:moveTo>
                      <a:pt x="4748" y="0"/>
                    </a:moveTo>
                    <a:lnTo>
                      <a:pt x="4748" y="0"/>
                    </a:lnTo>
                    <a:cubicBezTo>
                      <a:pt x="4881" y="888"/>
                      <a:pt x="4970" y="1775"/>
                      <a:pt x="4926" y="2618"/>
                    </a:cubicBezTo>
                    <a:cubicBezTo>
                      <a:pt x="4926" y="3017"/>
                      <a:pt x="4926" y="3505"/>
                      <a:pt x="4793" y="3816"/>
                    </a:cubicBezTo>
                    <a:cubicBezTo>
                      <a:pt x="4704" y="4126"/>
                      <a:pt x="4526" y="4260"/>
                      <a:pt x="4172" y="4304"/>
                    </a:cubicBezTo>
                    <a:cubicBezTo>
                      <a:pt x="4131" y="4310"/>
                      <a:pt x="4091" y="4313"/>
                      <a:pt x="4049" y="4313"/>
                    </a:cubicBezTo>
                    <a:cubicBezTo>
                      <a:pt x="3490" y="4313"/>
                      <a:pt x="2791" y="3782"/>
                      <a:pt x="2131" y="3328"/>
                    </a:cubicBezTo>
                    <a:cubicBezTo>
                      <a:pt x="1421" y="2840"/>
                      <a:pt x="711" y="2352"/>
                      <a:pt x="1" y="1819"/>
                    </a:cubicBezTo>
                    <a:lnTo>
                      <a:pt x="1" y="1819"/>
                    </a:lnTo>
                    <a:lnTo>
                      <a:pt x="45" y="1952"/>
                    </a:lnTo>
                    <a:cubicBezTo>
                      <a:pt x="489" y="2662"/>
                      <a:pt x="1066" y="3328"/>
                      <a:pt x="1687" y="3905"/>
                    </a:cubicBezTo>
                    <a:cubicBezTo>
                      <a:pt x="1997" y="4215"/>
                      <a:pt x="2352" y="4481"/>
                      <a:pt x="2752" y="4748"/>
                    </a:cubicBezTo>
                    <a:cubicBezTo>
                      <a:pt x="3117" y="4991"/>
                      <a:pt x="3629" y="5197"/>
                      <a:pt x="4155" y="5197"/>
                    </a:cubicBezTo>
                    <a:cubicBezTo>
                      <a:pt x="4205" y="5197"/>
                      <a:pt x="4255" y="5195"/>
                      <a:pt x="4305" y="5191"/>
                    </a:cubicBezTo>
                    <a:cubicBezTo>
                      <a:pt x="4571" y="5147"/>
                      <a:pt x="4881" y="5014"/>
                      <a:pt x="5148" y="4836"/>
                    </a:cubicBezTo>
                    <a:cubicBezTo>
                      <a:pt x="5369" y="4615"/>
                      <a:pt x="5547" y="4304"/>
                      <a:pt x="5591" y="4038"/>
                    </a:cubicBezTo>
                    <a:cubicBezTo>
                      <a:pt x="5724" y="3505"/>
                      <a:pt x="5680" y="3062"/>
                      <a:pt x="5636" y="2574"/>
                    </a:cubicBezTo>
                    <a:cubicBezTo>
                      <a:pt x="5547" y="1686"/>
                      <a:pt x="5236" y="755"/>
                      <a:pt x="4748" y="0"/>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8"/>
              <p:cNvSpPr/>
              <p:nvPr/>
            </p:nvSpPr>
            <p:spPr>
              <a:xfrm>
                <a:off x="5316825" y="1944050"/>
                <a:ext cx="2250" cy="4475"/>
              </a:xfrm>
              <a:custGeom>
                <a:avLst/>
                <a:gdLst/>
                <a:ahLst/>
                <a:cxnLst/>
                <a:rect l="l" t="t" r="r" b="b"/>
                <a:pathLst>
                  <a:path w="90" h="179" extrusionOk="0">
                    <a:moveTo>
                      <a:pt x="1" y="1"/>
                    </a:moveTo>
                    <a:lnTo>
                      <a:pt x="89" y="178"/>
                    </a:lnTo>
                    <a:lnTo>
                      <a:pt x="89" y="178"/>
                    </a:lnTo>
                    <a:lnTo>
                      <a:pt x="45" y="45"/>
                    </a:lnTo>
                    <a:lnTo>
                      <a:pt x="1" y="1"/>
                    </a:ln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8"/>
              <p:cNvSpPr/>
              <p:nvPr/>
            </p:nvSpPr>
            <p:spPr>
              <a:xfrm>
                <a:off x="5285775" y="1652350"/>
                <a:ext cx="144225" cy="130225"/>
              </a:xfrm>
              <a:custGeom>
                <a:avLst/>
                <a:gdLst/>
                <a:ahLst/>
                <a:cxnLst/>
                <a:rect l="l" t="t" r="r" b="b"/>
                <a:pathLst>
                  <a:path w="5769" h="5209" extrusionOk="0">
                    <a:moveTo>
                      <a:pt x="4792" y="0"/>
                    </a:moveTo>
                    <a:lnTo>
                      <a:pt x="4792" y="0"/>
                    </a:lnTo>
                    <a:cubicBezTo>
                      <a:pt x="4925" y="888"/>
                      <a:pt x="5014" y="1775"/>
                      <a:pt x="4969" y="2618"/>
                    </a:cubicBezTo>
                    <a:cubicBezTo>
                      <a:pt x="4969" y="3062"/>
                      <a:pt x="4969" y="3505"/>
                      <a:pt x="4836" y="3816"/>
                    </a:cubicBezTo>
                    <a:cubicBezTo>
                      <a:pt x="4748" y="4126"/>
                      <a:pt x="4570" y="4260"/>
                      <a:pt x="4215" y="4304"/>
                    </a:cubicBezTo>
                    <a:cubicBezTo>
                      <a:pt x="4175" y="4310"/>
                      <a:pt x="4134" y="4313"/>
                      <a:pt x="4093" y="4313"/>
                    </a:cubicBezTo>
                    <a:cubicBezTo>
                      <a:pt x="3534" y="4313"/>
                      <a:pt x="2835" y="3782"/>
                      <a:pt x="2174" y="3328"/>
                    </a:cubicBezTo>
                    <a:cubicBezTo>
                      <a:pt x="1464" y="2840"/>
                      <a:pt x="755" y="2307"/>
                      <a:pt x="0" y="1775"/>
                    </a:cubicBezTo>
                    <a:lnTo>
                      <a:pt x="0" y="1775"/>
                    </a:lnTo>
                    <a:cubicBezTo>
                      <a:pt x="444" y="2574"/>
                      <a:pt x="1065" y="3283"/>
                      <a:pt x="1731" y="3905"/>
                    </a:cubicBezTo>
                    <a:cubicBezTo>
                      <a:pt x="2041" y="4215"/>
                      <a:pt x="2396" y="4481"/>
                      <a:pt x="2795" y="4792"/>
                    </a:cubicBezTo>
                    <a:cubicBezTo>
                      <a:pt x="3141" y="4984"/>
                      <a:pt x="3619" y="5209"/>
                      <a:pt x="4115" y="5209"/>
                    </a:cubicBezTo>
                    <a:cubicBezTo>
                      <a:pt x="4192" y="5209"/>
                      <a:pt x="4270" y="5203"/>
                      <a:pt x="4348" y="5191"/>
                    </a:cubicBezTo>
                    <a:cubicBezTo>
                      <a:pt x="4659" y="5147"/>
                      <a:pt x="4925" y="5058"/>
                      <a:pt x="5191" y="4836"/>
                    </a:cubicBezTo>
                    <a:cubicBezTo>
                      <a:pt x="5413" y="4614"/>
                      <a:pt x="5591" y="4348"/>
                      <a:pt x="5679" y="4038"/>
                    </a:cubicBezTo>
                    <a:cubicBezTo>
                      <a:pt x="5768" y="3505"/>
                      <a:pt x="5724" y="3062"/>
                      <a:pt x="5679" y="2574"/>
                    </a:cubicBezTo>
                    <a:cubicBezTo>
                      <a:pt x="5591" y="1686"/>
                      <a:pt x="5280" y="754"/>
                      <a:pt x="4792" y="0"/>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8"/>
              <p:cNvSpPr/>
              <p:nvPr/>
            </p:nvSpPr>
            <p:spPr>
              <a:xfrm>
                <a:off x="4946350" y="1574700"/>
                <a:ext cx="144225" cy="130300"/>
              </a:xfrm>
              <a:custGeom>
                <a:avLst/>
                <a:gdLst/>
                <a:ahLst/>
                <a:cxnLst/>
                <a:rect l="l" t="t" r="r" b="b"/>
                <a:pathLst>
                  <a:path w="5769" h="5212" extrusionOk="0">
                    <a:moveTo>
                      <a:pt x="4792" y="0"/>
                    </a:moveTo>
                    <a:cubicBezTo>
                      <a:pt x="4926" y="932"/>
                      <a:pt x="5014" y="1775"/>
                      <a:pt x="4970" y="2663"/>
                    </a:cubicBezTo>
                    <a:cubicBezTo>
                      <a:pt x="4926" y="3062"/>
                      <a:pt x="4926" y="3550"/>
                      <a:pt x="4837" y="3816"/>
                    </a:cubicBezTo>
                    <a:cubicBezTo>
                      <a:pt x="4748" y="4127"/>
                      <a:pt x="4526" y="4260"/>
                      <a:pt x="4216" y="4304"/>
                    </a:cubicBezTo>
                    <a:cubicBezTo>
                      <a:pt x="4154" y="4317"/>
                      <a:pt x="4091" y="4324"/>
                      <a:pt x="4028" y="4324"/>
                    </a:cubicBezTo>
                    <a:cubicBezTo>
                      <a:pt x="3453" y="4324"/>
                      <a:pt x="2810" y="3812"/>
                      <a:pt x="2130" y="3372"/>
                    </a:cubicBezTo>
                    <a:cubicBezTo>
                      <a:pt x="1421" y="2884"/>
                      <a:pt x="711" y="2352"/>
                      <a:pt x="1" y="1820"/>
                    </a:cubicBezTo>
                    <a:lnTo>
                      <a:pt x="1" y="1820"/>
                    </a:lnTo>
                    <a:cubicBezTo>
                      <a:pt x="444" y="2574"/>
                      <a:pt x="1066" y="3284"/>
                      <a:pt x="1731" y="3905"/>
                    </a:cubicBezTo>
                    <a:cubicBezTo>
                      <a:pt x="2042" y="4215"/>
                      <a:pt x="2397" y="4526"/>
                      <a:pt x="2796" y="4792"/>
                    </a:cubicBezTo>
                    <a:cubicBezTo>
                      <a:pt x="3134" y="5018"/>
                      <a:pt x="3568" y="5211"/>
                      <a:pt x="4070" y="5211"/>
                    </a:cubicBezTo>
                    <a:cubicBezTo>
                      <a:pt x="4161" y="5211"/>
                      <a:pt x="4254" y="5205"/>
                      <a:pt x="4349" y="5191"/>
                    </a:cubicBezTo>
                    <a:cubicBezTo>
                      <a:pt x="4615" y="5147"/>
                      <a:pt x="4926" y="5058"/>
                      <a:pt x="5147" y="4837"/>
                    </a:cubicBezTo>
                    <a:cubicBezTo>
                      <a:pt x="5414" y="4659"/>
                      <a:pt x="5591" y="4348"/>
                      <a:pt x="5635" y="4082"/>
                    </a:cubicBezTo>
                    <a:cubicBezTo>
                      <a:pt x="5769" y="3505"/>
                      <a:pt x="5724" y="3062"/>
                      <a:pt x="5680" y="2618"/>
                    </a:cubicBezTo>
                    <a:cubicBezTo>
                      <a:pt x="5547" y="1686"/>
                      <a:pt x="5281" y="799"/>
                      <a:pt x="4792" y="0"/>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8"/>
              <p:cNvSpPr/>
              <p:nvPr/>
            </p:nvSpPr>
            <p:spPr>
              <a:xfrm>
                <a:off x="5234750" y="1389450"/>
                <a:ext cx="25525" cy="127600"/>
              </a:xfrm>
              <a:custGeom>
                <a:avLst/>
                <a:gdLst/>
                <a:ahLst/>
                <a:cxnLst/>
                <a:rect l="l" t="t" r="r" b="b"/>
                <a:pathLst>
                  <a:path w="1021" h="5104" extrusionOk="0">
                    <a:moveTo>
                      <a:pt x="45" y="1"/>
                    </a:moveTo>
                    <a:cubicBezTo>
                      <a:pt x="178" y="933"/>
                      <a:pt x="267" y="1776"/>
                      <a:pt x="222" y="2619"/>
                    </a:cubicBezTo>
                    <a:cubicBezTo>
                      <a:pt x="222" y="3062"/>
                      <a:pt x="178" y="3506"/>
                      <a:pt x="89" y="3817"/>
                    </a:cubicBezTo>
                    <a:cubicBezTo>
                      <a:pt x="45" y="3905"/>
                      <a:pt x="45" y="3994"/>
                      <a:pt x="0" y="4038"/>
                    </a:cubicBezTo>
                    <a:cubicBezTo>
                      <a:pt x="0" y="4393"/>
                      <a:pt x="0" y="4748"/>
                      <a:pt x="45" y="5103"/>
                    </a:cubicBezTo>
                    <a:cubicBezTo>
                      <a:pt x="178" y="5015"/>
                      <a:pt x="311" y="4970"/>
                      <a:pt x="444" y="4837"/>
                    </a:cubicBezTo>
                    <a:cubicBezTo>
                      <a:pt x="666" y="4660"/>
                      <a:pt x="843" y="4349"/>
                      <a:pt x="888" y="4083"/>
                    </a:cubicBezTo>
                    <a:cubicBezTo>
                      <a:pt x="1021" y="3506"/>
                      <a:pt x="976" y="3062"/>
                      <a:pt x="932" y="2619"/>
                    </a:cubicBezTo>
                    <a:cubicBezTo>
                      <a:pt x="843" y="1687"/>
                      <a:pt x="533" y="800"/>
                      <a:pt x="45" y="1"/>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8"/>
              <p:cNvSpPr/>
              <p:nvPr/>
            </p:nvSpPr>
            <p:spPr>
              <a:xfrm>
                <a:off x="5116075" y="1434950"/>
                <a:ext cx="119800" cy="84800"/>
              </a:xfrm>
              <a:custGeom>
                <a:avLst/>
                <a:gdLst/>
                <a:ahLst/>
                <a:cxnLst/>
                <a:rect l="l" t="t" r="r" b="b"/>
                <a:pathLst>
                  <a:path w="4792" h="3392" extrusionOk="0">
                    <a:moveTo>
                      <a:pt x="0" y="0"/>
                    </a:moveTo>
                    <a:lnTo>
                      <a:pt x="0" y="0"/>
                    </a:lnTo>
                    <a:cubicBezTo>
                      <a:pt x="444" y="754"/>
                      <a:pt x="1065" y="1464"/>
                      <a:pt x="1730" y="2085"/>
                    </a:cubicBezTo>
                    <a:cubicBezTo>
                      <a:pt x="2041" y="2396"/>
                      <a:pt x="2396" y="2662"/>
                      <a:pt x="2795" y="2973"/>
                    </a:cubicBezTo>
                    <a:cubicBezTo>
                      <a:pt x="3133" y="3198"/>
                      <a:pt x="3599" y="3392"/>
                      <a:pt x="4084" y="3392"/>
                    </a:cubicBezTo>
                    <a:cubicBezTo>
                      <a:pt x="4172" y="3392"/>
                      <a:pt x="4260" y="3386"/>
                      <a:pt x="4348" y="3372"/>
                    </a:cubicBezTo>
                    <a:cubicBezTo>
                      <a:pt x="4481" y="3372"/>
                      <a:pt x="4614" y="3328"/>
                      <a:pt x="4792" y="3283"/>
                    </a:cubicBezTo>
                    <a:cubicBezTo>
                      <a:pt x="4747" y="2928"/>
                      <a:pt x="4747" y="2573"/>
                      <a:pt x="4747" y="2218"/>
                    </a:cubicBezTo>
                    <a:cubicBezTo>
                      <a:pt x="4614" y="2396"/>
                      <a:pt x="4481" y="2440"/>
                      <a:pt x="4215" y="2485"/>
                    </a:cubicBezTo>
                    <a:cubicBezTo>
                      <a:pt x="4161" y="2497"/>
                      <a:pt x="4105" y="2503"/>
                      <a:pt x="4048" y="2503"/>
                    </a:cubicBezTo>
                    <a:cubicBezTo>
                      <a:pt x="3497" y="2503"/>
                      <a:pt x="2817" y="1955"/>
                      <a:pt x="2174" y="1553"/>
                    </a:cubicBezTo>
                    <a:cubicBezTo>
                      <a:pt x="1420" y="1065"/>
                      <a:pt x="710" y="532"/>
                      <a:pt x="0" y="0"/>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8"/>
              <p:cNvSpPr/>
              <p:nvPr/>
            </p:nvSpPr>
            <p:spPr>
              <a:xfrm>
                <a:off x="5131600" y="1915225"/>
                <a:ext cx="144200" cy="129950"/>
              </a:xfrm>
              <a:custGeom>
                <a:avLst/>
                <a:gdLst/>
                <a:ahLst/>
                <a:cxnLst/>
                <a:rect l="l" t="t" r="r" b="b"/>
                <a:pathLst>
                  <a:path w="5768" h="5198" extrusionOk="0">
                    <a:moveTo>
                      <a:pt x="4792" y="0"/>
                    </a:moveTo>
                    <a:lnTo>
                      <a:pt x="4792" y="0"/>
                    </a:lnTo>
                    <a:cubicBezTo>
                      <a:pt x="4925" y="888"/>
                      <a:pt x="5014" y="1775"/>
                      <a:pt x="4969" y="2618"/>
                    </a:cubicBezTo>
                    <a:cubicBezTo>
                      <a:pt x="4925" y="3017"/>
                      <a:pt x="4925" y="3505"/>
                      <a:pt x="4836" y="3816"/>
                    </a:cubicBezTo>
                    <a:cubicBezTo>
                      <a:pt x="4748" y="4127"/>
                      <a:pt x="4526" y="4260"/>
                      <a:pt x="4215" y="4304"/>
                    </a:cubicBezTo>
                    <a:cubicBezTo>
                      <a:pt x="4172" y="4310"/>
                      <a:pt x="4128" y="4313"/>
                      <a:pt x="4085" y="4313"/>
                    </a:cubicBezTo>
                    <a:cubicBezTo>
                      <a:pt x="3495" y="4313"/>
                      <a:pt x="2835" y="3782"/>
                      <a:pt x="2174" y="3328"/>
                    </a:cubicBezTo>
                    <a:cubicBezTo>
                      <a:pt x="1420" y="2840"/>
                      <a:pt x="710" y="2308"/>
                      <a:pt x="0" y="1775"/>
                    </a:cubicBezTo>
                    <a:lnTo>
                      <a:pt x="0" y="1775"/>
                    </a:lnTo>
                    <a:cubicBezTo>
                      <a:pt x="444" y="2574"/>
                      <a:pt x="1065" y="3284"/>
                      <a:pt x="1730" y="3905"/>
                    </a:cubicBezTo>
                    <a:cubicBezTo>
                      <a:pt x="2041" y="4215"/>
                      <a:pt x="2396" y="4482"/>
                      <a:pt x="2795" y="4748"/>
                    </a:cubicBezTo>
                    <a:cubicBezTo>
                      <a:pt x="3160" y="4991"/>
                      <a:pt x="3673" y="5197"/>
                      <a:pt x="4199" y="5197"/>
                    </a:cubicBezTo>
                    <a:cubicBezTo>
                      <a:pt x="4248" y="5197"/>
                      <a:pt x="4298" y="5195"/>
                      <a:pt x="4348" y="5191"/>
                    </a:cubicBezTo>
                    <a:cubicBezTo>
                      <a:pt x="4614" y="5147"/>
                      <a:pt x="4925" y="5014"/>
                      <a:pt x="5191" y="4837"/>
                    </a:cubicBezTo>
                    <a:cubicBezTo>
                      <a:pt x="5413" y="4615"/>
                      <a:pt x="5590" y="4304"/>
                      <a:pt x="5635" y="4038"/>
                    </a:cubicBezTo>
                    <a:cubicBezTo>
                      <a:pt x="5768" y="3505"/>
                      <a:pt x="5724" y="3062"/>
                      <a:pt x="5679" y="2574"/>
                    </a:cubicBezTo>
                    <a:cubicBezTo>
                      <a:pt x="5590" y="1642"/>
                      <a:pt x="5280" y="755"/>
                      <a:pt x="4792" y="0"/>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8"/>
              <p:cNvSpPr/>
              <p:nvPr/>
            </p:nvSpPr>
            <p:spPr>
              <a:xfrm>
                <a:off x="4267525" y="1809850"/>
                <a:ext cx="86550" cy="78775"/>
              </a:xfrm>
              <a:custGeom>
                <a:avLst/>
                <a:gdLst/>
                <a:ahLst/>
                <a:cxnLst/>
                <a:rect l="l" t="t" r="r" b="b"/>
                <a:pathLst>
                  <a:path w="3462" h="3151" extrusionOk="0">
                    <a:moveTo>
                      <a:pt x="3106" y="0"/>
                    </a:moveTo>
                    <a:cubicBezTo>
                      <a:pt x="3106" y="577"/>
                      <a:pt x="3062" y="1110"/>
                      <a:pt x="2973" y="1642"/>
                    </a:cubicBezTo>
                    <a:cubicBezTo>
                      <a:pt x="2929" y="1864"/>
                      <a:pt x="2885" y="2174"/>
                      <a:pt x="2796" y="2352"/>
                    </a:cubicBezTo>
                    <a:cubicBezTo>
                      <a:pt x="2707" y="2529"/>
                      <a:pt x="2574" y="2574"/>
                      <a:pt x="2397" y="2574"/>
                    </a:cubicBezTo>
                    <a:lnTo>
                      <a:pt x="2352" y="2574"/>
                    </a:lnTo>
                    <a:cubicBezTo>
                      <a:pt x="1953" y="2574"/>
                      <a:pt x="1598" y="2130"/>
                      <a:pt x="1199" y="1775"/>
                    </a:cubicBezTo>
                    <a:cubicBezTo>
                      <a:pt x="799" y="1420"/>
                      <a:pt x="400" y="1021"/>
                      <a:pt x="1" y="622"/>
                    </a:cubicBezTo>
                    <a:lnTo>
                      <a:pt x="1" y="622"/>
                    </a:lnTo>
                    <a:cubicBezTo>
                      <a:pt x="223" y="1154"/>
                      <a:pt x="533" y="1642"/>
                      <a:pt x="844" y="2086"/>
                    </a:cubicBezTo>
                    <a:cubicBezTo>
                      <a:pt x="1021" y="2308"/>
                      <a:pt x="1199" y="2529"/>
                      <a:pt x="1420" y="2707"/>
                    </a:cubicBezTo>
                    <a:cubicBezTo>
                      <a:pt x="1642" y="2929"/>
                      <a:pt x="1953" y="3106"/>
                      <a:pt x="2352" y="3151"/>
                    </a:cubicBezTo>
                    <a:cubicBezTo>
                      <a:pt x="2530" y="3151"/>
                      <a:pt x="2707" y="3106"/>
                      <a:pt x="2885" y="3017"/>
                    </a:cubicBezTo>
                    <a:cubicBezTo>
                      <a:pt x="3062" y="2884"/>
                      <a:pt x="3195" y="2751"/>
                      <a:pt x="3240" y="2574"/>
                    </a:cubicBezTo>
                    <a:cubicBezTo>
                      <a:pt x="3373" y="2219"/>
                      <a:pt x="3417" y="1953"/>
                      <a:pt x="3417" y="1686"/>
                    </a:cubicBezTo>
                    <a:cubicBezTo>
                      <a:pt x="3461" y="1110"/>
                      <a:pt x="3373" y="533"/>
                      <a:pt x="3106" y="0"/>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8"/>
              <p:cNvSpPr/>
              <p:nvPr/>
            </p:nvSpPr>
            <p:spPr>
              <a:xfrm>
                <a:off x="4384000" y="1793200"/>
                <a:ext cx="85425" cy="78800"/>
              </a:xfrm>
              <a:custGeom>
                <a:avLst/>
                <a:gdLst/>
                <a:ahLst/>
                <a:cxnLst/>
                <a:rect l="l" t="t" r="r" b="b"/>
                <a:pathLst>
                  <a:path w="3417" h="3152" extrusionOk="0">
                    <a:moveTo>
                      <a:pt x="3106" y="1"/>
                    </a:moveTo>
                    <a:cubicBezTo>
                      <a:pt x="3106" y="578"/>
                      <a:pt x="3062" y="1110"/>
                      <a:pt x="2929" y="1643"/>
                    </a:cubicBezTo>
                    <a:cubicBezTo>
                      <a:pt x="2884" y="1864"/>
                      <a:pt x="2840" y="2175"/>
                      <a:pt x="2751" y="2352"/>
                    </a:cubicBezTo>
                    <a:cubicBezTo>
                      <a:pt x="2662" y="2530"/>
                      <a:pt x="2529" y="2574"/>
                      <a:pt x="2352" y="2574"/>
                    </a:cubicBezTo>
                    <a:lnTo>
                      <a:pt x="2307" y="2574"/>
                    </a:lnTo>
                    <a:cubicBezTo>
                      <a:pt x="1952" y="2574"/>
                      <a:pt x="1553" y="2175"/>
                      <a:pt x="1154" y="1776"/>
                    </a:cubicBezTo>
                    <a:cubicBezTo>
                      <a:pt x="755" y="1421"/>
                      <a:pt x="400" y="1021"/>
                      <a:pt x="0" y="622"/>
                    </a:cubicBezTo>
                    <a:lnTo>
                      <a:pt x="0" y="622"/>
                    </a:lnTo>
                    <a:cubicBezTo>
                      <a:pt x="178" y="1154"/>
                      <a:pt x="488" y="1643"/>
                      <a:pt x="843" y="2086"/>
                    </a:cubicBezTo>
                    <a:cubicBezTo>
                      <a:pt x="1021" y="2308"/>
                      <a:pt x="1198" y="2530"/>
                      <a:pt x="1420" y="2707"/>
                    </a:cubicBezTo>
                    <a:cubicBezTo>
                      <a:pt x="1642" y="2929"/>
                      <a:pt x="1952" y="3107"/>
                      <a:pt x="2307" y="3151"/>
                    </a:cubicBezTo>
                    <a:lnTo>
                      <a:pt x="2352" y="3151"/>
                    </a:lnTo>
                    <a:cubicBezTo>
                      <a:pt x="2485" y="3151"/>
                      <a:pt x="2707" y="3107"/>
                      <a:pt x="2840" y="3018"/>
                    </a:cubicBezTo>
                    <a:cubicBezTo>
                      <a:pt x="3017" y="2885"/>
                      <a:pt x="3150" y="2752"/>
                      <a:pt x="3239" y="2574"/>
                    </a:cubicBezTo>
                    <a:cubicBezTo>
                      <a:pt x="3328" y="2264"/>
                      <a:pt x="3372" y="1953"/>
                      <a:pt x="3372" y="1687"/>
                    </a:cubicBezTo>
                    <a:cubicBezTo>
                      <a:pt x="3417" y="1110"/>
                      <a:pt x="3328" y="533"/>
                      <a:pt x="3106" y="1"/>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8"/>
              <p:cNvSpPr/>
              <p:nvPr/>
            </p:nvSpPr>
            <p:spPr>
              <a:xfrm>
                <a:off x="4480500" y="1915225"/>
                <a:ext cx="85425" cy="78775"/>
              </a:xfrm>
              <a:custGeom>
                <a:avLst/>
                <a:gdLst/>
                <a:ahLst/>
                <a:cxnLst/>
                <a:rect l="l" t="t" r="r" b="b"/>
                <a:pathLst>
                  <a:path w="3417" h="3151" extrusionOk="0">
                    <a:moveTo>
                      <a:pt x="3106" y="0"/>
                    </a:moveTo>
                    <a:cubicBezTo>
                      <a:pt x="3106" y="577"/>
                      <a:pt x="3062" y="1110"/>
                      <a:pt x="2929" y="1642"/>
                    </a:cubicBezTo>
                    <a:cubicBezTo>
                      <a:pt x="2884" y="1908"/>
                      <a:pt x="2840" y="2174"/>
                      <a:pt x="2751" y="2352"/>
                    </a:cubicBezTo>
                    <a:cubicBezTo>
                      <a:pt x="2662" y="2529"/>
                      <a:pt x="2529" y="2574"/>
                      <a:pt x="2352" y="2574"/>
                    </a:cubicBezTo>
                    <a:lnTo>
                      <a:pt x="2307" y="2574"/>
                    </a:lnTo>
                    <a:cubicBezTo>
                      <a:pt x="1952" y="2574"/>
                      <a:pt x="1553" y="2174"/>
                      <a:pt x="1154" y="1819"/>
                    </a:cubicBezTo>
                    <a:cubicBezTo>
                      <a:pt x="755" y="1420"/>
                      <a:pt x="400" y="1021"/>
                      <a:pt x="0" y="622"/>
                    </a:cubicBezTo>
                    <a:lnTo>
                      <a:pt x="0" y="622"/>
                    </a:lnTo>
                    <a:cubicBezTo>
                      <a:pt x="178" y="1154"/>
                      <a:pt x="488" y="1642"/>
                      <a:pt x="843" y="2086"/>
                    </a:cubicBezTo>
                    <a:cubicBezTo>
                      <a:pt x="1021" y="2308"/>
                      <a:pt x="1198" y="2529"/>
                      <a:pt x="1420" y="2751"/>
                    </a:cubicBezTo>
                    <a:cubicBezTo>
                      <a:pt x="1642" y="2929"/>
                      <a:pt x="1952" y="3151"/>
                      <a:pt x="2307" y="3151"/>
                    </a:cubicBezTo>
                    <a:lnTo>
                      <a:pt x="2352" y="3151"/>
                    </a:lnTo>
                    <a:cubicBezTo>
                      <a:pt x="2485" y="3151"/>
                      <a:pt x="2707" y="3106"/>
                      <a:pt x="2840" y="3017"/>
                    </a:cubicBezTo>
                    <a:cubicBezTo>
                      <a:pt x="3017" y="2929"/>
                      <a:pt x="3150" y="2751"/>
                      <a:pt x="3239" y="2574"/>
                    </a:cubicBezTo>
                    <a:cubicBezTo>
                      <a:pt x="3328" y="2263"/>
                      <a:pt x="3372" y="1997"/>
                      <a:pt x="3372" y="1686"/>
                    </a:cubicBezTo>
                    <a:cubicBezTo>
                      <a:pt x="3417" y="1110"/>
                      <a:pt x="3328" y="533"/>
                      <a:pt x="3106" y="0"/>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8"/>
              <p:cNvSpPr/>
              <p:nvPr/>
            </p:nvSpPr>
            <p:spPr>
              <a:xfrm>
                <a:off x="4480500" y="2097125"/>
                <a:ext cx="85425" cy="77675"/>
              </a:xfrm>
              <a:custGeom>
                <a:avLst/>
                <a:gdLst/>
                <a:ahLst/>
                <a:cxnLst/>
                <a:rect l="l" t="t" r="r" b="b"/>
                <a:pathLst>
                  <a:path w="3417" h="3107" extrusionOk="0">
                    <a:moveTo>
                      <a:pt x="3106" y="1"/>
                    </a:moveTo>
                    <a:cubicBezTo>
                      <a:pt x="3106" y="533"/>
                      <a:pt x="3062" y="1066"/>
                      <a:pt x="2929" y="1598"/>
                    </a:cubicBezTo>
                    <a:cubicBezTo>
                      <a:pt x="2884" y="1864"/>
                      <a:pt x="2840" y="2130"/>
                      <a:pt x="2751" y="2308"/>
                    </a:cubicBezTo>
                    <a:cubicBezTo>
                      <a:pt x="2662" y="2485"/>
                      <a:pt x="2529" y="2574"/>
                      <a:pt x="2352" y="2574"/>
                    </a:cubicBezTo>
                    <a:lnTo>
                      <a:pt x="2307" y="2574"/>
                    </a:lnTo>
                    <a:cubicBezTo>
                      <a:pt x="1952" y="2574"/>
                      <a:pt x="1553" y="2130"/>
                      <a:pt x="1154" y="1775"/>
                    </a:cubicBezTo>
                    <a:cubicBezTo>
                      <a:pt x="755" y="1376"/>
                      <a:pt x="400" y="1021"/>
                      <a:pt x="0" y="622"/>
                    </a:cubicBezTo>
                    <a:lnTo>
                      <a:pt x="0" y="622"/>
                    </a:lnTo>
                    <a:cubicBezTo>
                      <a:pt x="178" y="1110"/>
                      <a:pt x="488" y="1598"/>
                      <a:pt x="843" y="2042"/>
                    </a:cubicBezTo>
                    <a:cubicBezTo>
                      <a:pt x="1021" y="2264"/>
                      <a:pt x="1198" y="2485"/>
                      <a:pt x="1420" y="2707"/>
                    </a:cubicBezTo>
                    <a:cubicBezTo>
                      <a:pt x="1642" y="2885"/>
                      <a:pt x="1952" y="3107"/>
                      <a:pt x="2307" y="3107"/>
                    </a:cubicBezTo>
                    <a:lnTo>
                      <a:pt x="2352" y="3107"/>
                    </a:lnTo>
                    <a:cubicBezTo>
                      <a:pt x="2485" y="3107"/>
                      <a:pt x="2707" y="3062"/>
                      <a:pt x="2840" y="2973"/>
                    </a:cubicBezTo>
                    <a:cubicBezTo>
                      <a:pt x="3017" y="2885"/>
                      <a:pt x="3150" y="2707"/>
                      <a:pt x="3239" y="2530"/>
                    </a:cubicBezTo>
                    <a:cubicBezTo>
                      <a:pt x="3328" y="2219"/>
                      <a:pt x="3372" y="1953"/>
                      <a:pt x="3372" y="1642"/>
                    </a:cubicBezTo>
                    <a:cubicBezTo>
                      <a:pt x="3417" y="1066"/>
                      <a:pt x="3328" y="489"/>
                      <a:pt x="3106" y="1"/>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8"/>
              <p:cNvSpPr/>
              <p:nvPr/>
            </p:nvSpPr>
            <p:spPr>
              <a:xfrm>
                <a:off x="4542600" y="1682300"/>
                <a:ext cx="85450" cy="77650"/>
              </a:xfrm>
              <a:custGeom>
                <a:avLst/>
                <a:gdLst/>
                <a:ahLst/>
                <a:cxnLst/>
                <a:rect l="l" t="t" r="r" b="b"/>
                <a:pathLst>
                  <a:path w="3418" h="3106" extrusionOk="0">
                    <a:moveTo>
                      <a:pt x="3107" y="0"/>
                    </a:moveTo>
                    <a:cubicBezTo>
                      <a:pt x="3107" y="577"/>
                      <a:pt x="3062" y="1109"/>
                      <a:pt x="2929" y="1642"/>
                    </a:cubicBezTo>
                    <a:cubicBezTo>
                      <a:pt x="2885" y="1864"/>
                      <a:pt x="2840" y="2174"/>
                      <a:pt x="2752" y="2352"/>
                    </a:cubicBezTo>
                    <a:cubicBezTo>
                      <a:pt x="2663" y="2529"/>
                      <a:pt x="2530" y="2573"/>
                      <a:pt x="2352" y="2573"/>
                    </a:cubicBezTo>
                    <a:lnTo>
                      <a:pt x="2308" y="2573"/>
                    </a:lnTo>
                    <a:cubicBezTo>
                      <a:pt x="1953" y="2573"/>
                      <a:pt x="1554" y="2130"/>
                      <a:pt x="1154" y="1775"/>
                    </a:cubicBezTo>
                    <a:cubicBezTo>
                      <a:pt x="755" y="1420"/>
                      <a:pt x="400" y="1021"/>
                      <a:pt x="1" y="621"/>
                    </a:cubicBezTo>
                    <a:lnTo>
                      <a:pt x="1" y="621"/>
                    </a:lnTo>
                    <a:cubicBezTo>
                      <a:pt x="178" y="1154"/>
                      <a:pt x="489" y="1642"/>
                      <a:pt x="844" y="2085"/>
                    </a:cubicBezTo>
                    <a:cubicBezTo>
                      <a:pt x="1021" y="2307"/>
                      <a:pt x="1199" y="2529"/>
                      <a:pt x="1421" y="2707"/>
                    </a:cubicBezTo>
                    <a:cubicBezTo>
                      <a:pt x="1642" y="2928"/>
                      <a:pt x="1953" y="3106"/>
                      <a:pt x="2308" y="3106"/>
                    </a:cubicBezTo>
                    <a:lnTo>
                      <a:pt x="2352" y="3106"/>
                    </a:lnTo>
                    <a:cubicBezTo>
                      <a:pt x="2485" y="3106"/>
                      <a:pt x="2707" y="3106"/>
                      <a:pt x="2840" y="2973"/>
                    </a:cubicBezTo>
                    <a:cubicBezTo>
                      <a:pt x="3018" y="2884"/>
                      <a:pt x="3151" y="2707"/>
                      <a:pt x="3240" y="2573"/>
                    </a:cubicBezTo>
                    <a:cubicBezTo>
                      <a:pt x="3328" y="2219"/>
                      <a:pt x="3373" y="1952"/>
                      <a:pt x="3373" y="1686"/>
                    </a:cubicBezTo>
                    <a:cubicBezTo>
                      <a:pt x="3417" y="1109"/>
                      <a:pt x="3328" y="533"/>
                      <a:pt x="3107" y="0"/>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8"/>
              <p:cNvSpPr/>
              <p:nvPr/>
            </p:nvSpPr>
            <p:spPr>
              <a:xfrm>
                <a:off x="4285275" y="1681175"/>
                <a:ext cx="85425" cy="77675"/>
              </a:xfrm>
              <a:custGeom>
                <a:avLst/>
                <a:gdLst/>
                <a:ahLst/>
                <a:cxnLst/>
                <a:rect l="l" t="t" r="r" b="b"/>
                <a:pathLst>
                  <a:path w="3417" h="3107" extrusionOk="0">
                    <a:moveTo>
                      <a:pt x="3106" y="1"/>
                    </a:moveTo>
                    <a:cubicBezTo>
                      <a:pt x="3106" y="533"/>
                      <a:pt x="3062" y="1066"/>
                      <a:pt x="2973" y="1598"/>
                    </a:cubicBezTo>
                    <a:cubicBezTo>
                      <a:pt x="2929" y="1864"/>
                      <a:pt x="2884" y="2130"/>
                      <a:pt x="2751" y="2308"/>
                    </a:cubicBezTo>
                    <a:cubicBezTo>
                      <a:pt x="2663" y="2485"/>
                      <a:pt x="2574" y="2530"/>
                      <a:pt x="2352" y="2530"/>
                    </a:cubicBezTo>
                    <a:cubicBezTo>
                      <a:pt x="1953" y="2530"/>
                      <a:pt x="1553" y="2130"/>
                      <a:pt x="1199" y="1775"/>
                    </a:cubicBezTo>
                    <a:cubicBezTo>
                      <a:pt x="799" y="1376"/>
                      <a:pt x="400" y="977"/>
                      <a:pt x="1" y="578"/>
                    </a:cubicBezTo>
                    <a:lnTo>
                      <a:pt x="1" y="578"/>
                    </a:lnTo>
                    <a:cubicBezTo>
                      <a:pt x="222" y="1110"/>
                      <a:pt x="533" y="1598"/>
                      <a:pt x="844" y="2042"/>
                    </a:cubicBezTo>
                    <a:cubicBezTo>
                      <a:pt x="1021" y="2264"/>
                      <a:pt x="1199" y="2485"/>
                      <a:pt x="1420" y="2707"/>
                    </a:cubicBezTo>
                    <a:cubicBezTo>
                      <a:pt x="1642" y="2885"/>
                      <a:pt x="1953" y="3107"/>
                      <a:pt x="2352" y="3107"/>
                    </a:cubicBezTo>
                    <a:cubicBezTo>
                      <a:pt x="2530" y="3107"/>
                      <a:pt x="2707" y="3062"/>
                      <a:pt x="2884" y="2973"/>
                    </a:cubicBezTo>
                    <a:cubicBezTo>
                      <a:pt x="3062" y="2885"/>
                      <a:pt x="3195" y="2707"/>
                      <a:pt x="3239" y="2530"/>
                    </a:cubicBezTo>
                    <a:cubicBezTo>
                      <a:pt x="3373" y="2219"/>
                      <a:pt x="3373" y="1953"/>
                      <a:pt x="3417" y="1642"/>
                    </a:cubicBezTo>
                    <a:cubicBezTo>
                      <a:pt x="3417" y="1066"/>
                      <a:pt x="3328" y="489"/>
                      <a:pt x="3106" y="1"/>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8"/>
              <p:cNvSpPr/>
              <p:nvPr/>
            </p:nvSpPr>
            <p:spPr>
              <a:xfrm>
                <a:off x="4407300" y="1583575"/>
                <a:ext cx="86525" cy="78775"/>
              </a:xfrm>
              <a:custGeom>
                <a:avLst/>
                <a:gdLst/>
                <a:ahLst/>
                <a:cxnLst/>
                <a:rect l="l" t="t" r="r" b="b"/>
                <a:pathLst>
                  <a:path w="3461" h="3151" extrusionOk="0">
                    <a:moveTo>
                      <a:pt x="3106" y="0"/>
                    </a:moveTo>
                    <a:cubicBezTo>
                      <a:pt x="3106" y="577"/>
                      <a:pt x="3106" y="1110"/>
                      <a:pt x="2973" y="1642"/>
                    </a:cubicBezTo>
                    <a:cubicBezTo>
                      <a:pt x="2928" y="1908"/>
                      <a:pt x="2884" y="2174"/>
                      <a:pt x="2795" y="2352"/>
                    </a:cubicBezTo>
                    <a:cubicBezTo>
                      <a:pt x="2706" y="2529"/>
                      <a:pt x="2573" y="2574"/>
                      <a:pt x="2396" y="2574"/>
                    </a:cubicBezTo>
                    <a:lnTo>
                      <a:pt x="2352" y="2574"/>
                    </a:lnTo>
                    <a:cubicBezTo>
                      <a:pt x="1952" y="2574"/>
                      <a:pt x="1597" y="2174"/>
                      <a:pt x="1198" y="1819"/>
                    </a:cubicBezTo>
                    <a:cubicBezTo>
                      <a:pt x="799" y="1420"/>
                      <a:pt x="399" y="1021"/>
                      <a:pt x="0" y="622"/>
                    </a:cubicBezTo>
                    <a:lnTo>
                      <a:pt x="0" y="622"/>
                    </a:lnTo>
                    <a:cubicBezTo>
                      <a:pt x="222" y="1154"/>
                      <a:pt x="532" y="1642"/>
                      <a:pt x="887" y="2086"/>
                    </a:cubicBezTo>
                    <a:cubicBezTo>
                      <a:pt x="1020" y="2308"/>
                      <a:pt x="1198" y="2529"/>
                      <a:pt x="1420" y="2751"/>
                    </a:cubicBezTo>
                    <a:cubicBezTo>
                      <a:pt x="1642" y="2929"/>
                      <a:pt x="1952" y="3150"/>
                      <a:pt x="2352" y="3150"/>
                    </a:cubicBezTo>
                    <a:cubicBezTo>
                      <a:pt x="2529" y="3150"/>
                      <a:pt x="2706" y="3106"/>
                      <a:pt x="2884" y="3017"/>
                    </a:cubicBezTo>
                    <a:cubicBezTo>
                      <a:pt x="3061" y="2929"/>
                      <a:pt x="3195" y="2751"/>
                      <a:pt x="3239" y="2574"/>
                    </a:cubicBezTo>
                    <a:cubicBezTo>
                      <a:pt x="3372" y="2263"/>
                      <a:pt x="3416" y="1997"/>
                      <a:pt x="3416" y="1686"/>
                    </a:cubicBezTo>
                    <a:cubicBezTo>
                      <a:pt x="3461" y="1110"/>
                      <a:pt x="3372" y="533"/>
                      <a:pt x="3106" y="0"/>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8"/>
              <p:cNvSpPr/>
              <p:nvPr/>
            </p:nvSpPr>
            <p:spPr>
              <a:xfrm>
                <a:off x="4543725" y="1459350"/>
                <a:ext cx="85425" cy="78775"/>
              </a:xfrm>
              <a:custGeom>
                <a:avLst/>
                <a:gdLst/>
                <a:ahLst/>
                <a:cxnLst/>
                <a:rect l="l" t="t" r="r" b="b"/>
                <a:pathLst>
                  <a:path w="3417" h="3151" extrusionOk="0">
                    <a:moveTo>
                      <a:pt x="3106" y="0"/>
                    </a:moveTo>
                    <a:cubicBezTo>
                      <a:pt x="3106" y="577"/>
                      <a:pt x="3062" y="1109"/>
                      <a:pt x="2973" y="1642"/>
                    </a:cubicBezTo>
                    <a:cubicBezTo>
                      <a:pt x="2884" y="1908"/>
                      <a:pt x="2840" y="2174"/>
                      <a:pt x="2751" y="2352"/>
                    </a:cubicBezTo>
                    <a:cubicBezTo>
                      <a:pt x="2662" y="2529"/>
                      <a:pt x="2529" y="2573"/>
                      <a:pt x="2352" y="2573"/>
                    </a:cubicBezTo>
                    <a:lnTo>
                      <a:pt x="2307" y="2573"/>
                    </a:lnTo>
                    <a:cubicBezTo>
                      <a:pt x="1952" y="2573"/>
                      <a:pt x="1553" y="2174"/>
                      <a:pt x="1154" y="1819"/>
                    </a:cubicBezTo>
                    <a:cubicBezTo>
                      <a:pt x="755" y="1420"/>
                      <a:pt x="400" y="1021"/>
                      <a:pt x="0" y="621"/>
                    </a:cubicBezTo>
                    <a:lnTo>
                      <a:pt x="0" y="621"/>
                    </a:lnTo>
                    <a:cubicBezTo>
                      <a:pt x="178" y="1154"/>
                      <a:pt x="488" y="1642"/>
                      <a:pt x="843" y="2085"/>
                    </a:cubicBezTo>
                    <a:cubicBezTo>
                      <a:pt x="1021" y="2307"/>
                      <a:pt x="1198" y="2529"/>
                      <a:pt x="1420" y="2751"/>
                    </a:cubicBezTo>
                    <a:cubicBezTo>
                      <a:pt x="1642" y="2928"/>
                      <a:pt x="1952" y="3106"/>
                      <a:pt x="2307" y="3150"/>
                    </a:cubicBezTo>
                    <a:lnTo>
                      <a:pt x="2352" y="3150"/>
                    </a:lnTo>
                    <a:cubicBezTo>
                      <a:pt x="2529" y="3150"/>
                      <a:pt x="2707" y="3106"/>
                      <a:pt x="2840" y="3017"/>
                    </a:cubicBezTo>
                    <a:cubicBezTo>
                      <a:pt x="3017" y="2884"/>
                      <a:pt x="3150" y="2751"/>
                      <a:pt x="3239" y="2573"/>
                    </a:cubicBezTo>
                    <a:cubicBezTo>
                      <a:pt x="3372" y="2263"/>
                      <a:pt x="3372" y="1997"/>
                      <a:pt x="3372" y="1686"/>
                    </a:cubicBezTo>
                    <a:cubicBezTo>
                      <a:pt x="3417" y="1109"/>
                      <a:pt x="3328" y="533"/>
                      <a:pt x="3106" y="0"/>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8"/>
              <p:cNvSpPr/>
              <p:nvPr/>
            </p:nvSpPr>
            <p:spPr>
              <a:xfrm>
                <a:off x="4622475" y="1798750"/>
                <a:ext cx="85425" cy="78775"/>
              </a:xfrm>
              <a:custGeom>
                <a:avLst/>
                <a:gdLst/>
                <a:ahLst/>
                <a:cxnLst/>
                <a:rect l="l" t="t" r="r" b="b"/>
                <a:pathLst>
                  <a:path w="3417" h="3151" extrusionOk="0">
                    <a:moveTo>
                      <a:pt x="3106" y="1"/>
                    </a:moveTo>
                    <a:cubicBezTo>
                      <a:pt x="3106" y="578"/>
                      <a:pt x="3062" y="1110"/>
                      <a:pt x="2973" y="1642"/>
                    </a:cubicBezTo>
                    <a:cubicBezTo>
                      <a:pt x="2929" y="1864"/>
                      <a:pt x="2884" y="2175"/>
                      <a:pt x="2751" y="2352"/>
                    </a:cubicBezTo>
                    <a:cubicBezTo>
                      <a:pt x="2662" y="2530"/>
                      <a:pt x="2574" y="2574"/>
                      <a:pt x="2352" y="2574"/>
                    </a:cubicBezTo>
                    <a:cubicBezTo>
                      <a:pt x="1953" y="2574"/>
                      <a:pt x="1553" y="2175"/>
                      <a:pt x="1198" y="1775"/>
                    </a:cubicBezTo>
                    <a:cubicBezTo>
                      <a:pt x="799" y="1421"/>
                      <a:pt x="400" y="1021"/>
                      <a:pt x="0" y="622"/>
                    </a:cubicBezTo>
                    <a:lnTo>
                      <a:pt x="0" y="622"/>
                    </a:lnTo>
                    <a:cubicBezTo>
                      <a:pt x="222" y="1154"/>
                      <a:pt x="488" y="1642"/>
                      <a:pt x="843" y="2086"/>
                    </a:cubicBezTo>
                    <a:cubicBezTo>
                      <a:pt x="1021" y="2308"/>
                      <a:pt x="1198" y="2530"/>
                      <a:pt x="1420" y="2707"/>
                    </a:cubicBezTo>
                    <a:cubicBezTo>
                      <a:pt x="1642" y="2929"/>
                      <a:pt x="1953" y="3107"/>
                      <a:pt x="2352" y="3151"/>
                    </a:cubicBezTo>
                    <a:cubicBezTo>
                      <a:pt x="2529" y="3151"/>
                      <a:pt x="2707" y="3107"/>
                      <a:pt x="2884" y="3018"/>
                    </a:cubicBezTo>
                    <a:cubicBezTo>
                      <a:pt x="3062" y="2885"/>
                      <a:pt x="3195" y="2752"/>
                      <a:pt x="3239" y="2574"/>
                    </a:cubicBezTo>
                    <a:cubicBezTo>
                      <a:pt x="3372" y="2264"/>
                      <a:pt x="3372" y="1953"/>
                      <a:pt x="3417" y="1687"/>
                    </a:cubicBezTo>
                    <a:cubicBezTo>
                      <a:pt x="3417" y="1110"/>
                      <a:pt x="3328" y="533"/>
                      <a:pt x="3106" y="1"/>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8"/>
              <p:cNvSpPr/>
              <p:nvPr/>
            </p:nvSpPr>
            <p:spPr>
              <a:xfrm>
                <a:off x="4622475" y="2048325"/>
                <a:ext cx="85425" cy="77675"/>
              </a:xfrm>
              <a:custGeom>
                <a:avLst/>
                <a:gdLst/>
                <a:ahLst/>
                <a:cxnLst/>
                <a:rect l="l" t="t" r="r" b="b"/>
                <a:pathLst>
                  <a:path w="3417" h="3107" extrusionOk="0">
                    <a:moveTo>
                      <a:pt x="3106" y="1"/>
                    </a:moveTo>
                    <a:cubicBezTo>
                      <a:pt x="3106" y="533"/>
                      <a:pt x="3062" y="1065"/>
                      <a:pt x="2973" y="1598"/>
                    </a:cubicBezTo>
                    <a:cubicBezTo>
                      <a:pt x="2929" y="1864"/>
                      <a:pt x="2884" y="2130"/>
                      <a:pt x="2751" y="2308"/>
                    </a:cubicBezTo>
                    <a:cubicBezTo>
                      <a:pt x="2662" y="2485"/>
                      <a:pt x="2574" y="2574"/>
                      <a:pt x="2352" y="2574"/>
                    </a:cubicBezTo>
                    <a:cubicBezTo>
                      <a:pt x="1953" y="2574"/>
                      <a:pt x="1553" y="2130"/>
                      <a:pt x="1198" y="1775"/>
                    </a:cubicBezTo>
                    <a:cubicBezTo>
                      <a:pt x="799" y="1376"/>
                      <a:pt x="400" y="1021"/>
                      <a:pt x="0" y="622"/>
                    </a:cubicBezTo>
                    <a:lnTo>
                      <a:pt x="0" y="622"/>
                    </a:lnTo>
                    <a:cubicBezTo>
                      <a:pt x="222" y="1110"/>
                      <a:pt x="488" y="1598"/>
                      <a:pt x="843" y="2041"/>
                    </a:cubicBezTo>
                    <a:cubicBezTo>
                      <a:pt x="1021" y="2263"/>
                      <a:pt x="1198" y="2485"/>
                      <a:pt x="1420" y="2707"/>
                    </a:cubicBezTo>
                    <a:cubicBezTo>
                      <a:pt x="1642" y="2884"/>
                      <a:pt x="1953" y="3106"/>
                      <a:pt x="2352" y="3106"/>
                    </a:cubicBezTo>
                    <a:cubicBezTo>
                      <a:pt x="2529" y="3106"/>
                      <a:pt x="2707" y="3062"/>
                      <a:pt x="2884" y="2973"/>
                    </a:cubicBezTo>
                    <a:cubicBezTo>
                      <a:pt x="3062" y="2884"/>
                      <a:pt x="3195" y="2707"/>
                      <a:pt x="3239" y="2530"/>
                    </a:cubicBezTo>
                    <a:cubicBezTo>
                      <a:pt x="3372" y="2219"/>
                      <a:pt x="3372" y="1953"/>
                      <a:pt x="3417" y="1642"/>
                    </a:cubicBezTo>
                    <a:cubicBezTo>
                      <a:pt x="3417" y="1065"/>
                      <a:pt x="3328" y="489"/>
                      <a:pt x="3106" y="1"/>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8"/>
              <p:cNvSpPr/>
              <p:nvPr/>
            </p:nvSpPr>
            <p:spPr>
              <a:xfrm>
                <a:off x="4237575" y="1539200"/>
                <a:ext cx="86550" cy="77675"/>
              </a:xfrm>
              <a:custGeom>
                <a:avLst/>
                <a:gdLst/>
                <a:ahLst/>
                <a:cxnLst/>
                <a:rect l="l" t="t" r="r" b="b"/>
                <a:pathLst>
                  <a:path w="3462" h="3107" extrusionOk="0">
                    <a:moveTo>
                      <a:pt x="3151" y="1"/>
                    </a:moveTo>
                    <a:cubicBezTo>
                      <a:pt x="3107" y="533"/>
                      <a:pt x="3107" y="1065"/>
                      <a:pt x="2973" y="1598"/>
                    </a:cubicBezTo>
                    <a:cubicBezTo>
                      <a:pt x="2929" y="1864"/>
                      <a:pt x="2885" y="2130"/>
                      <a:pt x="2796" y="2308"/>
                    </a:cubicBezTo>
                    <a:cubicBezTo>
                      <a:pt x="2707" y="2485"/>
                      <a:pt x="2574" y="2574"/>
                      <a:pt x="2397" y="2574"/>
                    </a:cubicBezTo>
                    <a:lnTo>
                      <a:pt x="2352" y="2574"/>
                    </a:lnTo>
                    <a:cubicBezTo>
                      <a:pt x="1953" y="2574"/>
                      <a:pt x="1598" y="2130"/>
                      <a:pt x="1199" y="1775"/>
                    </a:cubicBezTo>
                    <a:cubicBezTo>
                      <a:pt x="799" y="1376"/>
                      <a:pt x="400" y="1021"/>
                      <a:pt x="1" y="622"/>
                    </a:cubicBezTo>
                    <a:lnTo>
                      <a:pt x="1" y="622"/>
                    </a:lnTo>
                    <a:cubicBezTo>
                      <a:pt x="223" y="1110"/>
                      <a:pt x="533" y="1598"/>
                      <a:pt x="888" y="2042"/>
                    </a:cubicBezTo>
                    <a:cubicBezTo>
                      <a:pt x="1021" y="2308"/>
                      <a:pt x="1199" y="2485"/>
                      <a:pt x="1421" y="2707"/>
                    </a:cubicBezTo>
                    <a:cubicBezTo>
                      <a:pt x="1642" y="2885"/>
                      <a:pt x="1997" y="3106"/>
                      <a:pt x="2352" y="3106"/>
                    </a:cubicBezTo>
                    <a:cubicBezTo>
                      <a:pt x="2530" y="3106"/>
                      <a:pt x="2707" y="3062"/>
                      <a:pt x="2885" y="2973"/>
                    </a:cubicBezTo>
                    <a:cubicBezTo>
                      <a:pt x="3062" y="2885"/>
                      <a:pt x="3195" y="2707"/>
                      <a:pt x="3240" y="2530"/>
                    </a:cubicBezTo>
                    <a:cubicBezTo>
                      <a:pt x="3373" y="2219"/>
                      <a:pt x="3417" y="1953"/>
                      <a:pt x="3417" y="1642"/>
                    </a:cubicBezTo>
                    <a:cubicBezTo>
                      <a:pt x="3461" y="1065"/>
                      <a:pt x="3373" y="489"/>
                      <a:pt x="3151" y="1"/>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8"/>
              <p:cNvSpPr/>
              <p:nvPr/>
            </p:nvSpPr>
            <p:spPr>
              <a:xfrm>
                <a:off x="4365150" y="1906350"/>
                <a:ext cx="85425" cy="78775"/>
              </a:xfrm>
              <a:custGeom>
                <a:avLst/>
                <a:gdLst/>
                <a:ahLst/>
                <a:cxnLst/>
                <a:rect l="l" t="t" r="r" b="b"/>
                <a:pathLst>
                  <a:path w="3417" h="3151" extrusionOk="0">
                    <a:moveTo>
                      <a:pt x="3106" y="0"/>
                    </a:moveTo>
                    <a:cubicBezTo>
                      <a:pt x="3106" y="577"/>
                      <a:pt x="3061" y="1110"/>
                      <a:pt x="2973" y="1642"/>
                    </a:cubicBezTo>
                    <a:cubicBezTo>
                      <a:pt x="2928" y="1908"/>
                      <a:pt x="2840" y="2174"/>
                      <a:pt x="2751" y="2352"/>
                    </a:cubicBezTo>
                    <a:cubicBezTo>
                      <a:pt x="2662" y="2529"/>
                      <a:pt x="2573" y="2574"/>
                      <a:pt x="2352" y="2574"/>
                    </a:cubicBezTo>
                    <a:cubicBezTo>
                      <a:pt x="1952" y="2574"/>
                      <a:pt x="1553" y="2174"/>
                      <a:pt x="1154" y="1820"/>
                    </a:cubicBezTo>
                    <a:cubicBezTo>
                      <a:pt x="799" y="1420"/>
                      <a:pt x="399" y="1021"/>
                      <a:pt x="0" y="622"/>
                    </a:cubicBezTo>
                    <a:lnTo>
                      <a:pt x="0" y="622"/>
                    </a:lnTo>
                    <a:cubicBezTo>
                      <a:pt x="222" y="1154"/>
                      <a:pt x="488" y="1642"/>
                      <a:pt x="843" y="2086"/>
                    </a:cubicBezTo>
                    <a:cubicBezTo>
                      <a:pt x="1021" y="2308"/>
                      <a:pt x="1198" y="2529"/>
                      <a:pt x="1420" y="2751"/>
                    </a:cubicBezTo>
                    <a:cubicBezTo>
                      <a:pt x="1642" y="2929"/>
                      <a:pt x="1952" y="3151"/>
                      <a:pt x="2307" y="3151"/>
                    </a:cubicBezTo>
                    <a:lnTo>
                      <a:pt x="2352" y="3151"/>
                    </a:lnTo>
                    <a:cubicBezTo>
                      <a:pt x="2529" y="3151"/>
                      <a:pt x="2706" y="3106"/>
                      <a:pt x="2884" y="3017"/>
                    </a:cubicBezTo>
                    <a:cubicBezTo>
                      <a:pt x="3061" y="2929"/>
                      <a:pt x="3195" y="2751"/>
                      <a:pt x="3239" y="2574"/>
                    </a:cubicBezTo>
                    <a:cubicBezTo>
                      <a:pt x="3372" y="2263"/>
                      <a:pt x="3372" y="1997"/>
                      <a:pt x="3416" y="1686"/>
                    </a:cubicBezTo>
                    <a:cubicBezTo>
                      <a:pt x="3416" y="1110"/>
                      <a:pt x="3328" y="533"/>
                      <a:pt x="3106" y="0"/>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8"/>
              <p:cNvSpPr/>
              <p:nvPr/>
            </p:nvSpPr>
            <p:spPr>
              <a:xfrm>
                <a:off x="4346275" y="889225"/>
                <a:ext cx="42175" cy="126450"/>
              </a:xfrm>
              <a:custGeom>
                <a:avLst/>
                <a:gdLst/>
                <a:ahLst/>
                <a:cxnLst/>
                <a:rect l="l" t="t" r="r" b="b"/>
                <a:pathLst>
                  <a:path w="1687" h="5058" extrusionOk="0">
                    <a:moveTo>
                      <a:pt x="844" y="0"/>
                    </a:moveTo>
                    <a:cubicBezTo>
                      <a:pt x="400" y="0"/>
                      <a:pt x="1" y="1154"/>
                      <a:pt x="1" y="2529"/>
                    </a:cubicBezTo>
                    <a:cubicBezTo>
                      <a:pt x="1" y="3949"/>
                      <a:pt x="400" y="5058"/>
                      <a:pt x="844" y="5058"/>
                    </a:cubicBezTo>
                    <a:cubicBezTo>
                      <a:pt x="1332" y="5058"/>
                      <a:pt x="1687" y="3949"/>
                      <a:pt x="1687" y="2529"/>
                    </a:cubicBezTo>
                    <a:cubicBezTo>
                      <a:pt x="1687" y="1154"/>
                      <a:pt x="1332" y="0"/>
                      <a:pt x="844" y="0"/>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8"/>
              <p:cNvSpPr/>
              <p:nvPr/>
            </p:nvSpPr>
            <p:spPr>
              <a:xfrm>
                <a:off x="4921950" y="889225"/>
                <a:ext cx="42175" cy="126450"/>
              </a:xfrm>
              <a:custGeom>
                <a:avLst/>
                <a:gdLst/>
                <a:ahLst/>
                <a:cxnLst/>
                <a:rect l="l" t="t" r="r" b="b"/>
                <a:pathLst>
                  <a:path w="1687" h="5058" extrusionOk="0">
                    <a:moveTo>
                      <a:pt x="844" y="0"/>
                    </a:moveTo>
                    <a:cubicBezTo>
                      <a:pt x="400" y="0"/>
                      <a:pt x="1" y="1154"/>
                      <a:pt x="1" y="2529"/>
                    </a:cubicBezTo>
                    <a:cubicBezTo>
                      <a:pt x="1" y="3949"/>
                      <a:pt x="400" y="5058"/>
                      <a:pt x="844" y="5058"/>
                    </a:cubicBezTo>
                    <a:cubicBezTo>
                      <a:pt x="1332" y="5058"/>
                      <a:pt x="1687" y="3949"/>
                      <a:pt x="1687" y="2529"/>
                    </a:cubicBezTo>
                    <a:cubicBezTo>
                      <a:pt x="1687" y="1154"/>
                      <a:pt x="1332" y="0"/>
                      <a:pt x="844" y="0"/>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8"/>
              <p:cNvSpPr/>
              <p:nvPr/>
            </p:nvSpPr>
            <p:spPr>
              <a:xfrm>
                <a:off x="4585875" y="1099950"/>
                <a:ext cx="112050" cy="112075"/>
              </a:xfrm>
              <a:custGeom>
                <a:avLst/>
                <a:gdLst/>
                <a:ahLst/>
                <a:cxnLst/>
                <a:rect l="l" t="t" r="r" b="b"/>
                <a:pathLst>
                  <a:path w="4482" h="4483" extrusionOk="0">
                    <a:moveTo>
                      <a:pt x="0" y="1"/>
                    </a:moveTo>
                    <a:lnTo>
                      <a:pt x="1686" y="4482"/>
                    </a:lnTo>
                    <a:lnTo>
                      <a:pt x="4481" y="1"/>
                    </a:lnTo>
                    <a:close/>
                  </a:path>
                </a:pathLst>
              </a:custGeom>
              <a:solidFill>
                <a:srgbClr val="3D3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8"/>
              <p:cNvSpPr/>
              <p:nvPr/>
            </p:nvSpPr>
            <p:spPr>
              <a:xfrm>
                <a:off x="4275850" y="406750"/>
                <a:ext cx="172500" cy="163050"/>
              </a:xfrm>
              <a:custGeom>
                <a:avLst/>
                <a:gdLst/>
                <a:ahLst/>
                <a:cxnLst/>
                <a:rect l="l" t="t" r="r" b="b"/>
                <a:pathLst>
                  <a:path w="6900" h="6522" extrusionOk="0">
                    <a:moveTo>
                      <a:pt x="1457" y="0"/>
                    </a:moveTo>
                    <a:cubicBezTo>
                      <a:pt x="305" y="0"/>
                      <a:pt x="1" y="4885"/>
                      <a:pt x="5746" y="6521"/>
                    </a:cubicBezTo>
                    <a:cubicBezTo>
                      <a:pt x="6101" y="6388"/>
                      <a:pt x="6500" y="6299"/>
                      <a:pt x="6900" y="6166"/>
                    </a:cubicBezTo>
                    <a:cubicBezTo>
                      <a:pt x="5613" y="5101"/>
                      <a:pt x="3439" y="3060"/>
                      <a:pt x="2285" y="798"/>
                    </a:cubicBezTo>
                    <a:cubicBezTo>
                      <a:pt x="2005" y="237"/>
                      <a:pt x="1710" y="0"/>
                      <a:pt x="1457" y="0"/>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8"/>
              <p:cNvSpPr/>
              <p:nvPr/>
            </p:nvSpPr>
            <p:spPr>
              <a:xfrm>
                <a:off x="4419500" y="560900"/>
                <a:ext cx="53250" cy="19975"/>
              </a:xfrm>
              <a:custGeom>
                <a:avLst/>
                <a:gdLst/>
                <a:ahLst/>
                <a:cxnLst/>
                <a:rect l="l" t="t" r="r" b="b"/>
                <a:pathLst>
                  <a:path w="2130" h="799" extrusionOk="0">
                    <a:moveTo>
                      <a:pt x="1154" y="0"/>
                    </a:moveTo>
                    <a:cubicBezTo>
                      <a:pt x="754" y="133"/>
                      <a:pt x="355" y="222"/>
                      <a:pt x="0" y="355"/>
                    </a:cubicBezTo>
                    <a:cubicBezTo>
                      <a:pt x="621" y="577"/>
                      <a:pt x="1331" y="710"/>
                      <a:pt x="2130" y="799"/>
                    </a:cubicBezTo>
                    <a:cubicBezTo>
                      <a:pt x="2130" y="799"/>
                      <a:pt x="1730" y="488"/>
                      <a:pt x="1154" y="0"/>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8"/>
              <p:cNvSpPr/>
              <p:nvPr/>
            </p:nvSpPr>
            <p:spPr>
              <a:xfrm>
                <a:off x="4250650" y="503750"/>
                <a:ext cx="166650" cy="82700"/>
              </a:xfrm>
              <a:custGeom>
                <a:avLst/>
                <a:gdLst/>
                <a:ahLst/>
                <a:cxnLst/>
                <a:rect l="l" t="t" r="r" b="b"/>
                <a:pathLst>
                  <a:path w="6666" h="3308" extrusionOk="0">
                    <a:moveTo>
                      <a:pt x="976" y="0"/>
                    </a:moveTo>
                    <a:cubicBezTo>
                      <a:pt x="1" y="0"/>
                      <a:pt x="944" y="3308"/>
                      <a:pt x="4847" y="3308"/>
                    </a:cubicBezTo>
                    <a:cubicBezTo>
                      <a:pt x="4891" y="3308"/>
                      <a:pt x="4935" y="3307"/>
                      <a:pt x="4979" y="3307"/>
                    </a:cubicBezTo>
                    <a:cubicBezTo>
                      <a:pt x="5512" y="3085"/>
                      <a:pt x="6089" y="2863"/>
                      <a:pt x="6665" y="2685"/>
                    </a:cubicBezTo>
                    <a:cubicBezTo>
                      <a:pt x="5512" y="2330"/>
                      <a:pt x="3249" y="1621"/>
                      <a:pt x="1652" y="334"/>
                    </a:cubicBezTo>
                    <a:cubicBezTo>
                      <a:pt x="1372" y="100"/>
                      <a:pt x="1145" y="0"/>
                      <a:pt x="976" y="0"/>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8"/>
              <p:cNvSpPr/>
              <p:nvPr/>
            </p:nvSpPr>
            <p:spPr>
              <a:xfrm>
                <a:off x="4375125" y="570875"/>
                <a:ext cx="63250" cy="15550"/>
              </a:xfrm>
              <a:custGeom>
                <a:avLst/>
                <a:gdLst/>
                <a:ahLst/>
                <a:cxnLst/>
                <a:rect l="l" t="t" r="r" b="b"/>
                <a:pathLst>
                  <a:path w="2530" h="622" extrusionOk="0">
                    <a:moveTo>
                      <a:pt x="1686" y="0"/>
                    </a:moveTo>
                    <a:cubicBezTo>
                      <a:pt x="1110" y="178"/>
                      <a:pt x="533" y="400"/>
                      <a:pt x="0" y="622"/>
                    </a:cubicBezTo>
                    <a:cubicBezTo>
                      <a:pt x="710" y="622"/>
                      <a:pt x="1553" y="488"/>
                      <a:pt x="2529" y="178"/>
                    </a:cubicBezTo>
                    <a:cubicBezTo>
                      <a:pt x="2529" y="178"/>
                      <a:pt x="2219" y="134"/>
                      <a:pt x="1686" y="0"/>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8"/>
              <p:cNvSpPr/>
              <p:nvPr/>
            </p:nvSpPr>
            <p:spPr>
              <a:xfrm>
                <a:off x="4894225" y="351950"/>
                <a:ext cx="140375" cy="179025"/>
              </a:xfrm>
              <a:custGeom>
                <a:avLst/>
                <a:gdLst/>
                <a:ahLst/>
                <a:cxnLst/>
                <a:rect l="l" t="t" r="r" b="b"/>
                <a:pathLst>
                  <a:path w="5615" h="7161" extrusionOk="0">
                    <a:moveTo>
                      <a:pt x="3214" y="0"/>
                    </a:moveTo>
                    <a:cubicBezTo>
                      <a:pt x="2928" y="0"/>
                      <a:pt x="2661" y="298"/>
                      <a:pt x="2529" y="993"/>
                    </a:cubicBezTo>
                    <a:cubicBezTo>
                      <a:pt x="2130" y="3167"/>
                      <a:pt x="932" y="5385"/>
                      <a:pt x="0" y="6850"/>
                    </a:cubicBezTo>
                    <a:cubicBezTo>
                      <a:pt x="400" y="6938"/>
                      <a:pt x="843" y="7027"/>
                      <a:pt x="1243" y="7160"/>
                    </a:cubicBezTo>
                    <a:cubicBezTo>
                      <a:pt x="5614" y="4118"/>
                      <a:pt x="4280" y="0"/>
                      <a:pt x="3214" y="0"/>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8"/>
              <p:cNvSpPr/>
              <p:nvPr/>
            </p:nvSpPr>
            <p:spPr>
              <a:xfrm>
                <a:off x="4865375" y="523175"/>
                <a:ext cx="59925" cy="41075"/>
              </a:xfrm>
              <a:custGeom>
                <a:avLst/>
                <a:gdLst/>
                <a:ahLst/>
                <a:cxnLst/>
                <a:rect l="l" t="t" r="r" b="b"/>
                <a:pathLst>
                  <a:path w="2397" h="1643" extrusionOk="0">
                    <a:moveTo>
                      <a:pt x="1154" y="1"/>
                    </a:moveTo>
                    <a:cubicBezTo>
                      <a:pt x="489" y="977"/>
                      <a:pt x="1" y="1642"/>
                      <a:pt x="1" y="1642"/>
                    </a:cubicBezTo>
                    <a:cubicBezTo>
                      <a:pt x="933" y="1243"/>
                      <a:pt x="1731" y="799"/>
                      <a:pt x="2397" y="311"/>
                    </a:cubicBezTo>
                    <a:cubicBezTo>
                      <a:pt x="1997" y="178"/>
                      <a:pt x="1554" y="89"/>
                      <a:pt x="1154" y="1"/>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8"/>
              <p:cNvSpPr/>
              <p:nvPr/>
            </p:nvSpPr>
            <p:spPr>
              <a:xfrm>
                <a:off x="4926400" y="435075"/>
                <a:ext cx="131525" cy="108100"/>
              </a:xfrm>
              <a:custGeom>
                <a:avLst/>
                <a:gdLst/>
                <a:ahLst/>
                <a:cxnLst/>
                <a:rect l="l" t="t" r="r" b="b"/>
                <a:pathLst>
                  <a:path w="5261" h="4324" extrusionOk="0">
                    <a:moveTo>
                      <a:pt x="4388" y="0"/>
                    </a:moveTo>
                    <a:cubicBezTo>
                      <a:pt x="4204" y="0"/>
                      <a:pt x="3975" y="151"/>
                      <a:pt x="3727" y="508"/>
                    </a:cubicBezTo>
                    <a:cubicBezTo>
                      <a:pt x="2751" y="1972"/>
                      <a:pt x="1109" y="3170"/>
                      <a:pt x="0" y="3880"/>
                    </a:cubicBezTo>
                    <a:cubicBezTo>
                      <a:pt x="444" y="4013"/>
                      <a:pt x="887" y="4146"/>
                      <a:pt x="1331" y="4323"/>
                    </a:cubicBezTo>
                    <a:cubicBezTo>
                      <a:pt x="5140" y="3371"/>
                      <a:pt x="5261" y="0"/>
                      <a:pt x="4388" y="0"/>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8"/>
              <p:cNvSpPr/>
              <p:nvPr/>
            </p:nvSpPr>
            <p:spPr>
              <a:xfrm>
                <a:off x="4897550" y="532050"/>
                <a:ext cx="62150" cy="16950"/>
              </a:xfrm>
              <a:custGeom>
                <a:avLst/>
                <a:gdLst/>
                <a:ahLst/>
                <a:cxnLst/>
                <a:rect l="l" t="t" r="r" b="b"/>
                <a:pathLst>
                  <a:path w="2486" h="678" extrusionOk="0">
                    <a:moveTo>
                      <a:pt x="1154" y="1"/>
                    </a:moveTo>
                    <a:cubicBezTo>
                      <a:pt x="489" y="444"/>
                      <a:pt x="1" y="666"/>
                      <a:pt x="1" y="666"/>
                    </a:cubicBezTo>
                    <a:cubicBezTo>
                      <a:pt x="160" y="674"/>
                      <a:pt x="318" y="677"/>
                      <a:pt x="472" y="677"/>
                    </a:cubicBezTo>
                    <a:cubicBezTo>
                      <a:pt x="1218" y="677"/>
                      <a:pt x="1897" y="591"/>
                      <a:pt x="2485" y="444"/>
                    </a:cubicBezTo>
                    <a:cubicBezTo>
                      <a:pt x="2041" y="267"/>
                      <a:pt x="1598" y="134"/>
                      <a:pt x="1154" y="1"/>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8"/>
              <p:cNvSpPr/>
              <p:nvPr/>
            </p:nvSpPr>
            <p:spPr>
              <a:xfrm>
                <a:off x="4130000" y="509425"/>
                <a:ext cx="1064850" cy="394225"/>
              </a:xfrm>
              <a:custGeom>
                <a:avLst/>
                <a:gdLst/>
                <a:ahLst/>
                <a:cxnLst/>
                <a:rect l="l" t="t" r="r" b="b"/>
                <a:pathLst>
                  <a:path w="42594" h="15769" extrusionOk="0">
                    <a:moveTo>
                      <a:pt x="25646" y="1"/>
                    </a:moveTo>
                    <a:cubicBezTo>
                      <a:pt x="24265" y="1"/>
                      <a:pt x="22814" y="109"/>
                      <a:pt x="21297" y="329"/>
                    </a:cubicBezTo>
                    <a:cubicBezTo>
                      <a:pt x="9628" y="2015"/>
                      <a:pt x="2884" y="4632"/>
                      <a:pt x="0" y="14127"/>
                    </a:cubicBezTo>
                    <a:cubicBezTo>
                      <a:pt x="2307" y="11509"/>
                      <a:pt x="6034" y="8226"/>
                      <a:pt x="10338" y="7916"/>
                    </a:cubicBezTo>
                    <a:cubicBezTo>
                      <a:pt x="10580" y="7897"/>
                      <a:pt x="10819" y="7887"/>
                      <a:pt x="11055" y="7887"/>
                    </a:cubicBezTo>
                    <a:cubicBezTo>
                      <a:pt x="17950" y="7887"/>
                      <a:pt x="22140" y="15769"/>
                      <a:pt x="22140" y="15769"/>
                    </a:cubicBezTo>
                    <a:cubicBezTo>
                      <a:pt x="22140" y="15769"/>
                      <a:pt x="25642" y="7821"/>
                      <a:pt x="34016" y="7821"/>
                    </a:cubicBezTo>
                    <a:cubicBezTo>
                      <a:pt x="34535" y="7821"/>
                      <a:pt x="35071" y="7851"/>
                      <a:pt x="35627" y="7916"/>
                    </a:cubicBezTo>
                    <a:cubicBezTo>
                      <a:pt x="38600" y="8271"/>
                      <a:pt x="40863" y="9735"/>
                      <a:pt x="42593" y="11554"/>
                    </a:cubicBezTo>
                    <a:cubicBezTo>
                      <a:pt x="39850" y="4011"/>
                      <a:pt x="34032" y="1"/>
                      <a:pt x="25646" y="1"/>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76" name="Google Shape;1176;p28"/>
          <p:cNvSpPr/>
          <p:nvPr/>
        </p:nvSpPr>
        <p:spPr>
          <a:xfrm>
            <a:off x="7815775" y="605950"/>
            <a:ext cx="191100" cy="191100"/>
          </a:xfrm>
          <a:prstGeom prst="leftArrow">
            <a:avLst>
              <a:gd name="adj1" fmla="val 50000"/>
              <a:gd name="adj2"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8"/>
          <p:cNvSpPr/>
          <p:nvPr/>
        </p:nvSpPr>
        <p:spPr>
          <a:xfrm flipH="1">
            <a:off x="8173175" y="605950"/>
            <a:ext cx="191100" cy="191100"/>
          </a:xfrm>
          <a:prstGeom prst="leftArrow">
            <a:avLst>
              <a:gd name="adj1" fmla="val 50000"/>
              <a:gd name="adj2"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Text Box 2">
            <a:extLst>
              <a:ext uri="{FF2B5EF4-FFF2-40B4-BE49-F238E27FC236}">
                <a16:creationId xmlns="" xmlns:a16="http://schemas.microsoft.com/office/drawing/2014/main" id="{6DF91A60-F231-4451-9904-0DB889DEC2E4}"/>
              </a:ext>
            </a:extLst>
          </p:cNvPr>
          <p:cNvSpPr txBox="1">
            <a:spLocks noChangeArrowheads="1"/>
          </p:cNvSpPr>
          <p:nvPr/>
        </p:nvSpPr>
        <p:spPr bwMode="auto">
          <a:xfrm>
            <a:off x="2461281" y="2059683"/>
            <a:ext cx="4157945" cy="1988237"/>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dirty="0">
                <a:solidFill>
                  <a:srgbClr val="002060"/>
                </a:solidFill>
              </a:rPr>
              <a:t>    </a:t>
            </a:r>
            <a:r>
              <a:rPr lang="en-US" altLang="en-US" sz="2800" b="1" dirty="0" err="1">
                <a:solidFill>
                  <a:srgbClr val="002060"/>
                </a:solidFill>
                <a:latin typeface="Times New Roman" panose="02020603050405020304" pitchFamily="18" charset="0"/>
                <a:cs typeface="Times New Roman" panose="02020603050405020304" pitchFamily="18" charset="0"/>
              </a:rPr>
              <a:t>Bài</a:t>
            </a:r>
            <a:r>
              <a:rPr lang="en-US" altLang="en-US" sz="2800" b="1" dirty="0">
                <a:solidFill>
                  <a:srgbClr val="002060"/>
                </a:solidFill>
                <a:latin typeface="Times New Roman" panose="02020603050405020304" pitchFamily="18" charset="0"/>
                <a:cs typeface="Times New Roman" panose="02020603050405020304" pitchFamily="18" charset="0"/>
              </a:rPr>
              <a:t> 3: </a:t>
            </a:r>
            <a:r>
              <a:rPr lang="en-US" altLang="en-US" sz="2800" b="1" dirty="0" err="1">
                <a:solidFill>
                  <a:srgbClr val="002060"/>
                </a:solidFill>
                <a:latin typeface="Times New Roman" panose="02020603050405020304" pitchFamily="18" charset="0"/>
                <a:cs typeface="Times New Roman" panose="02020603050405020304" pitchFamily="18" charset="0"/>
              </a:rPr>
              <a:t>Bài</a:t>
            </a:r>
            <a:r>
              <a:rPr lang="en-US" altLang="en-US" sz="2800" b="1" dirty="0">
                <a:solidFill>
                  <a:srgbClr val="002060"/>
                </a:solidFill>
                <a:latin typeface="Times New Roman" panose="02020603050405020304" pitchFamily="18" charset="0"/>
                <a:cs typeface="Times New Roman" panose="02020603050405020304" pitchFamily="18" charset="0"/>
              </a:rPr>
              <a:t> ca </a:t>
            </a:r>
            <a:r>
              <a:rPr lang="en-US" altLang="en-US" sz="2800" b="1" dirty="0" err="1">
                <a:solidFill>
                  <a:srgbClr val="002060"/>
                </a:solidFill>
                <a:latin typeface="Times New Roman" panose="02020603050405020304" pitchFamily="18" charset="0"/>
                <a:cs typeface="Times New Roman" panose="02020603050405020304" pitchFamily="18" charset="0"/>
              </a:rPr>
              <a:t>về</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trái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đất</a:t>
            </a:r>
            <a:endParaRPr lang="en-US" altLang="en-US" sz="2800" dirty="0">
              <a:solidFill>
                <a:srgbClr val="002060"/>
              </a:solidFill>
              <a:latin typeface="Times New Roman" panose="02020603050405020304" pitchFamily="18" charset="0"/>
              <a:cs typeface="Times New Roman" panose="02020603050405020304" pitchFamily="18" charset="0"/>
            </a:endParaRPr>
          </a:p>
          <a:p>
            <a:pPr>
              <a:buFontTx/>
              <a:buNone/>
            </a:pPr>
            <a:r>
              <a:rPr lang="en-US" altLang="en-US" sz="2800" dirty="0">
                <a:solidFill>
                  <a:srgbClr val="002060"/>
                </a:solidFill>
                <a:latin typeface="Times New Roman" panose="02020603050405020304" pitchFamily="18" charset="0"/>
                <a:cs typeface="Times New Roman" panose="02020603050405020304" pitchFamily="18" charset="0"/>
              </a:rPr>
              <a:t> * </a:t>
            </a:r>
            <a:r>
              <a:rPr lang="en-US" altLang="en-US" sz="2800" b="1" dirty="0" err="1">
                <a:solidFill>
                  <a:srgbClr val="002060"/>
                </a:solidFill>
                <a:latin typeface="Times New Roman" panose="02020603050405020304" pitchFamily="18" charset="0"/>
                <a:cs typeface="Times New Roman" panose="02020603050405020304" pitchFamily="18" charset="0"/>
              </a:rPr>
              <a:t>Đọc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thuộc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lòng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bài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thơ</a:t>
            </a:r>
            <a:r>
              <a:rPr lang="en-US" altLang="en-US" sz="2800" b="1" dirty="0">
                <a:solidFill>
                  <a:srgbClr val="002060"/>
                </a:solidFill>
                <a:latin typeface="Times New Roman" panose="02020603050405020304" pitchFamily="18" charset="0"/>
                <a:cs typeface="Times New Roman" panose="02020603050405020304" pitchFamily="18" charset="0"/>
              </a:rPr>
              <a:t> .</a:t>
            </a:r>
          </a:p>
          <a:p>
            <a:pPr>
              <a:buFontTx/>
              <a:buNone/>
            </a:pPr>
            <a:r>
              <a:rPr lang="en-US" altLang="en-US" sz="2800" b="1" dirty="0">
                <a:solidFill>
                  <a:srgbClr val="002060"/>
                </a:solidFill>
                <a:latin typeface="Times New Roman" panose="02020603050405020304" pitchFamily="18" charset="0"/>
                <a:cs typeface="Times New Roman" panose="02020603050405020304" pitchFamily="18" charset="0"/>
              </a:rPr>
              <a:t> * </a:t>
            </a:r>
            <a:r>
              <a:rPr lang="en-US" altLang="en-US" sz="2800" b="1" dirty="0" err="1">
                <a:solidFill>
                  <a:srgbClr val="002060"/>
                </a:solidFill>
                <a:latin typeface="Times New Roman" panose="02020603050405020304" pitchFamily="18" charset="0"/>
                <a:cs typeface="Times New Roman" panose="02020603050405020304" pitchFamily="18" charset="0"/>
              </a:rPr>
              <a:t>Chúng</a:t>
            </a:r>
            <a:r>
              <a:rPr lang="en-US" altLang="en-US" sz="2800" b="1" dirty="0">
                <a:solidFill>
                  <a:srgbClr val="002060"/>
                </a:solidFill>
                <a:latin typeface="Times New Roman" panose="02020603050405020304" pitchFamily="18" charset="0"/>
                <a:cs typeface="Times New Roman" panose="02020603050405020304" pitchFamily="18" charset="0"/>
              </a:rPr>
              <a:t> ta </a:t>
            </a:r>
            <a:r>
              <a:rPr lang="en-US" altLang="en-US" sz="2800" b="1" dirty="0" err="1">
                <a:solidFill>
                  <a:srgbClr val="002060"/>
                </a:solidFill>
                <a:latin typeface="Times New Roman" panose="02020603050405020304" pitchFamily="18" charset="0"/>
                <a:cs typeface="Times New Roman" panose="02020603050405020304" pitchFamily="18" charset="0"/>
              </a:rPr>
              <a:t>cần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làm</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gì</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để</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giữ</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bình</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yên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cho</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trái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đất</a:t>
            </a:r>
            <a:r>
              <a:rPr lang="en-US" altLang="en-US" sz="2800" b="1" dirty="0">
                <a:solidFill>
                  <a:srgbClr val="002060"/>
                </a:solidFill>
                <a:latin typeface="Times New Roman" panose="02020603050405020304" pitchFamily="18" charset="0"/>
                <a:cs typeface="Times New Roman" panose="02020603050405020304" pitchFamily="18" charset="0"/>
              </a:rPr>
              <a:t>?</a:t>
            </a:r>
          </a:p>
        </p:txBody>
      </p:sp>
      <p:sp>
        <p:nvSpPr>
          <p:cNvPr id="212" name="TextBox 1">
            <a:extLst>
              <a:ext uri="{FF2B5EF4-FFF2-40B4-BE49-F238E27FC236}">
                <a16:creationId xmlns="" xmlns:a16="http://schemas.microsoft.com/office/drawing/2014/main" id="{BBE8B050-5D51-43B7-A927-1DD4E493668E}"/>
              </a:ext>
            </a:extLst>
          </p:cNvPr>
          <p:cNvSpPr txBox="1">
            <a:spLocks noChangeArrowheads="1"/>
          </p:cNvSpPr>
          <p:nvPr/>
        </p:nvSpPr>
        <p:spPr bwMode="auto">
          <a:xfrm>
            <a:off x="-214808" y="38754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F40C33"/>
                </a:solidFill>
                <a:latin typeface="Times New Roman" panose="02020603050405020304" pitchFamily="18" charset="0"/>
                <a:cs typeface="Times New Roman" panose="02020603050405020304" pitchFamily="18" charset="0"/>
              </a:rPr>
              <a:t>Ôn</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tập</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giữa</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học</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kì</a:t>
            </a:r>
            <a:r>
              <a:rPr lang="en-US" altLang="en-US" sz="2400" b="1" dirty="0">
                <a:solidFill>
                  <a:srgbClr val="F40C33"/>
                </a:solidFill>
                <a:latin typeface="Times New Roman" panose="02020603050405020304" pitchFamily="18" charset="0"/>
                <a:cs typeface="Times New Roman" panose="02020603050405020304" pitchFamily="18" charset="0"/>
              </a:rPr>
              <a:t> I</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214" name="Arrow: Right 213">
            <a:hlinkClick r:id="rId3" action="ppaction://hlinksldjump"/>
            <a:extLst>
              <a:ext uri="{FF2B5EF4-FFF2-40B4-BE49-F238E27FC236}">
                <a16:creationId xmlns="" xmlns:a16="http://schemas.microsoft.com/office/drawing/2014/main" id="{7CA806CA-3A66-4A92-8C75-2AB508DDEFAE}"/>
              </a:ext>
            </a:extLst>
          </p:cNvPr>
          <p:cNvSpPr/>
          <p:nvPr/>
        </p:nvSpPr>
        <p:spPr>
          <a:xfrm flipH="1">
            <a:off x="8098912" y="4465967"/>
            <a:ext cx="929005" cy="58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grpSp>
        <p:nvGrpSpPr>
          <p:cNvPr id="1184" name="Google Shape;1184;p29"/>
          <p:cNvGrpSpPr/>
          <p:nvPr/>
        </p:nvGrpSpPr>
        <p:grpSpPr>
          <a:xfrm rot="20949376">
            <a:off x="-46075" y="287038"/>
            <a:ext cx="10654636" cy="4999457"/>
            <a:chOff x="945916" y="459529"/>
            <a:chExt cx="7313616" cy="4683960"/>
          </a:xfrm>
        </p:grpSpPr>
        <p:grpSp>
          <p:nvGrpSpPr>
            <p:cNvPr id="1185" name="Google Shape;1185;p29"/>
            <p:cNvGrpSpPr/>
            <p:nvPr/>
          </p:nvGrpSpPr>
          <p:grpSpPr>
            <a:xfrm rot="815345">
              <a:off x="1045572" y="1442605"/>
              <a:ext cx="1318375" cy="1005271"/>
              <a:chOff x="5913226" y="4077344"/>
              <a:chExt cx="914289" cy="694967"/>
            </a:xfrm>
          </p:grpSpPr>
          <p:sp>
            <p:nvSpPr>
              <p:cNvPr id="1186" name="Google Shape;1186;p29"/>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9"/>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9"/>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9"/>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9"/>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9"/>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9"/>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29"/>
            <p:cNvGrpSpPr/>
            <p:nvPr/>
          </p:nvGrpSpPr>
          <p:grpSpPr>
            <a:xfrm rot="344346">
              <a:off x="1771931" y="1089247"/>
              <a:ext cx="545286" cy="773116"/>
              <a:chOff x="6055204" y="4369368"/>
              <a:chExt cx="545279" cy="773107"/>
            </a:xfrm>
          </p:grpSpPr>
          <p:sp>
            <p:nvSpPr>
              <p:cNvPr id="1194" name="Google Shape;1194;p29"/>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9"/>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9"/>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9"/>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9"/>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9"/>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0" name="Google Shape;1200;p29"/>
            <p:cNvSpPr/>
            <p:nvPr/>
          </p:nvSpPr>
          <p:spPr>
            <a:xfrm rot="980768">
              <a:off x="1934596" y="1034594"/>
              <a:ext cx="4594152" cy="3533829"/>
            </a:xfrm>
            <a:prstGeom prst="cloud">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1" name="Google Shape;1201;p29"/>
            <p:cNvGrpSpPr/>
            <p:nvPr/>
          </p:nvGrpSpPr>
          <p:grpSpPr>
            <a:xfrm>
              <a:off x="1530147" y="3725108"/>
              <a:ext cx="864149" cy="672973"/>
              <a:chOff x="1530147" y="3725108"/>
              <a:chExt cx="864149" cy="672973"/>
            </a:xfrm>
          </p:grpSpPr>
          <p:sp>
            <p:nvSpPr>
              <p:cNvPr id="1202" name="Google Shape;1202;p29"/>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9"/>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9"/>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9"/>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9"/>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29"/>
            <p:cNvGrpSpPr/>
            <p:nvPr/>
          </p:nvGrpSpPr>
          <p:grpSpPr>
            <a:xfrm rot="5400000">
              <a:off x="7471718" y="3718914"/>
              <a:ext cx="890274" cy="685355"/>
              <a:chOff x="8267893" y="1920039"/>
              <a:chExt cx="890274" cy="685355"/>
            </a:xfrm>
          </p:grpSpPr>
          <p:sp>
            <p:nvSpPr>
              <p:cNvPr id="1208" name="Google Shape;1208;p29"/>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9"/>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9"/>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9"/>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9"/>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7" name="Google Shape;1217;p29"/>
          <p:cNvGrpSpPr/>
          <p:nvPr/>
        </p:nvGrpSpPr>
        <p:grpSpPr>
          <a:xfrm>
            <a:off x="7188918" y="3532079"/>
            <a:ext cx="715772" cy="959044"/>
            <a:chOff x="4732600" y="1146100"/>
            <a:chExt cx="1084000" cy="1452425"/>
          </a:xfrm>
        </p:grpSpPr>
        <p:sp>
          <p:nvSpPr>
            <p:cNvPr id="1218" name="Google Shape;1218;p29"/>
            <p:cNvSpPr/>
            <p:nvPr/>
          </p:nvSpPr>
          <p:spPr>
            <a:xfrm>
              <a:off x="5334750" y="1719150"/>
              <a:ext cx="235600" cy="242125"/>
            </a:xfrm>
            <a:custGeom>
              <a:avLst/>
              <a:gdLst/>
              <a:ahLst/>
              <a:cxnLst/>
              <a:rect l="l" t="t" r="r" b="b"/>
              <a:pathLst>
                <a:path w="9424" h="9685" extrusionOk="0">
                  <a:moveTo>
                    <a:pt x="8608" y="1"/>
                  </a:moveTo>
                  <a:cubicBezTo>
                    <a:pt x="7703" y="1"/>
                    <a:pt x="4128" y="1613"/>
                    <a:pt x="2557" y="3692"/>
                  </a:cubicBezTo>
                  <a:cubicBezTo>
                    <a:pt x="1454" y="5095"/>
                    <a:pt x="0" y="7501"/>
                    <a:pt x="1128" y="8880"/>
                  </a:cubicBezTo>
                  <a:cubicBezTo>
                    <a:pt x="1572" y="9425"/>
                    <a:pt x="2204" y="9684"/>
                    <a:pt x="2916" y="9684"/>
                  </a:cubicBezTo>
                  <a:cubicBezTo>
                    <a:pt x="4134" y="9684"/>
                    <a:pt x="5588" y="8927"/>
                    <a:pt x="6742" y="7551"/>
                  </a:cubicBezTo>
                  <a:cubicBezTo>
                    <a:pt x="8572" y="5346"/>
                    <a:pt x="9424" y="158"/>
                    <a:pt x="8697" y="7"/>
                  </a:cubicBezTo>
                  <a:cubicBezTo>
                    <a:pt x="8671" y="3"/>
                    <a:pt x="8641" y="1"/>
                    <a:pt x="8608" y="1"/>
                  </a:cubicBez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9"/>
            <p:cNvSpPr/>
            <p:nvPr/>
          </p:nvSpPr>
          <p:spPr>
            <a:xfrm>
              <a:off x="4732600" y="1719150"/>
              <a:ext cx="235625" cy="242125"/>
            </a:xfrm>
            <a:custGeom>
              <a:avLst/>
              <a:gdLst/>
              <a:ahLst/>
              <a:cxnLst/>
              <a:rect l="l" t="t" r="r" b="b"/>
              <a:pathLst>
                <a:path w="9425" h="9685" extrusionOk="0">
                  <a:moveTo>
                    <a:pt x="817" y="1"/>
                  </a:moveTo>
                  <a:cubicBezTo>
                    <a:pt x="783" y="1"/>
                    <a:pt x="754" y="3"/>
                    <a:pt x="728" y="7"/>
                  </a:cubicBezTo>
                  <a:cubicBezTo>
                    <a:pt x="1" y="158"/>
                    <a:pt x="853" y="5346"/>
                    <a:pt x="2683" y="7551"/>
                  </a:cubicBezTo>
                  <a:cubicBezTo>
                    <a:pt x="3837" y="8927"/>
                    <a:pt x="5291" y="9684"/>
                    <a:pt x="6503" y="9684"/>
                  </a:cubicBezTo>
                  <a:cubicBezTo>
                    <a:pt x="7211" y="9684"/>
                    <a:pt x="7837" y="9425"/>
                    <a:pt x="8272" y="8880"/>
                  </a:cubicBezTo>
                  <a:cubicBezTo>
                    <a:pt x="9425" y="7501"/>
                    <a:pt x="7946" y="5095"/>
                    <a:pt x="6868" y="3692"/>
                  </a:cubicBezTo>
                  <a:cubicBezTo>
                    <a:pt x="5273" y="1613"/>
                    <a:pt x="1720" y="1"/>
                    <a:pt x="817" y="1"/>
                  </a:cubicBez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9"/>
            <p:cNvSpPr/>
            <p:nvPr/>
          </p:nvSpPr>
          <p:spPr>
            <a:xfrm>
              <a:off x="5348525" y="1795775"/>
              <a:ext cx="468075" cy="644125"/>
            </a:xfrm>
            <a:custGeom>
              <a:avLst/>
              <a:gdLst/>
              <a:ahLst/>
              <a:cxnLst/>
              <a:rect l="l" t="t" r="r" b="b"/>
              <a:pathLst>
                <a:path w="18723" h="25765" extrusionOk="0">
                  <a:moveTo>
                    <a:pt x="16617" y="0"/>
                  </a:moveTo>
                  <a:cubicBezTo>
                    <a:pt x="16617" y="0"/>
                    <a:pt x="16467" y="50"/>
                    <a:pt x="16166" y="125"/>
                  </a:cubicBezTo>
                  <a:cubicBezTo>
                    <a:pt x="15865" y="201"/>
                    <a:pt x="15414" y="326"/>
                    <a:pt x="14938" y="652"/>
                  </a:cubicBezTo>
                  <a:cubicBezTo>
                    <a:pt x="14437" y="927"/>
                    <a:pt x="13885" y="1429"/>
                    <a:pt x="13459" y="2130"/>
                  </a:cubicBezTo>
                  <a:cubicBezTo>
                    <a:pt x="13033" y="2832"/>
                    <a:pt x="12758" y="3734"/>
                    <a:pt x="12657" y="4712"/>
                  </a:cubicBezTo>
                  <a:cubicBezTo>
                    <a:pt x="12582" y="5714"/>
                    <a:pt x="12657" y="6792"/>
                    <a:pt x="12933" y="7895"/>
                  </a:cubicBezTo>
                  <a:cubicBezTo>
                    <a:pt x="13209" y="8973"/>
                    <a:pt x="13635" y="10100"/>
                    <a:pt x="14261" y="11178"/>
                  </a:cubicBezTo>
                  <a:cubicBezTo>
                    <a:pt x="14587" y="11704"/>
                    <a:pt x="14963" y="12231"/>
                    <a:pt x="15389" y="12707"/>
                  </a:cubicBezTo>
                  <a:lnTo>
                    <a:pt x="15690" y="13058"/>
                  </a:lnTo>
                  <a:lnTo>
                    <a:pt x="15966" y="13384"/>
                  </a:lnTo>
                  <a:cubicBezTo>
                    <a:pt x="16066" y="13484"/>
                    <a:pt x="16116" y="13609"/>
                    <a:pt x="16216" y="13709"/>
                  </a:cubicBezTo>
                  <a:cubicBezTo>
                    <a:pt x="16292" y="13835"/>
                    <a:pt x="16367" y="13935"/>
                    <a:pt x="16417" y="14060"/>
                  </a:cubicBezTo>
                  <a:cubicBezTo>
                    <a:pt x="16718" y="14537"/>
                    <a:pt x="16918" y="15088"/>
                    <a:pt x="17018" y="15614"/>
                  </a:cubicBezTo>
                  <a:cubicBezTo>
                    <a:pt x="17169" y="16166"/>
                    <a:pt x="17194" y="16717"/>
                    <a:pt x="17169" y="17268"/>
                  </a:cubicBezTo>
                  <a:cubicBezTo>
                    <a:pt x="17144" y="17544"/>
                    <a:pt x="17094" y="17820"/>
                    <a:pt x="17043" y="18095"/>
                  </a:cubicBezTo>
                  <a:cubicBezTo>
                    <a:pt x="16968" y="18346"/>
                    <a:pt x="16893" y="18622"/>
                    <a:pt x="16793" y="18872"/>
                  </a:cubicBezTo>
                  <a:cubicBezTo>
                    <a:pt x="16718" y="19123"/>
                    <a:pt x="16567" y="19349"/>
                    <a:pt x="16442" y="19599"/>
                  </a:cubicBezTo>
                  <a:cubicBezTo>
                    <a:pt x="16292" y="19825"/>
                    <a:pt x="16141" y="20050"/>
                    <a:pt x="15991" y="20226"/>
                  </a:cubicBezTo>
                  <a:lnTo>
                    <a:pt x="15865" y="20376"/>
                  </a:lnTo>
                  <a:lnTo>
                    <a:pt x="15815" y="20451"/>
                  </a:lnTo>
                  <a:lnTo>
                    <a:pt x="15740" y="20527"/>
                  </a:lnTo>
                  <a:lnTo>
                    <a:pt x="15414" y="20852"/>
                  </a:lnTo>
                  <a:lnTo>
                    <a:pt x="15364" y="20902"/>
                  </a:lnTo>
                  <a:lnTo>
                    <a:pt x="15339" y="20902"/>
                  </a:lnTo>
                  <a:cubicBezTo>
                    <a:pt x="15348" y="20902"/>
                    <a:pt x="15347" y="20909"/>
                    <a:pt x="15345" y="20915"/>
                  </a:cubicBezTo>
                  <a:lnTo>
                    <a:pt x="15345" y="20915"/>
                  </a:lnTo>
                  <a:lnTo>
                    <a:pt x="15289" y="20953"/>
                  </a:lnTo>
                  <a:lnTo>
                    <a:pt x="15114" y="21103"/>
                  </a:lnTo>
                  <a:lnTo>
                    <a:pt x="14788" y="21354"/>
                  </a:lnTo>
                  <a:cubicBezTo>
                    <a:pt x="14562" y="21504"/>
                    <a:pt x="14337" y="21654"/>
                    <a:pt x="14111" y="21805"/>
                  </a:cubicBezTo>
                  <a:cubicBezTo>
                    <a:pt x="13885" y="21955"/>
                    <a:pt x="13635" y="22080"/>
                    <a:pt x="13409" y="22206"/>
                  </a:cubicBezTo>
                  <a:cubicBezTo>
                    <a:pt x="12432" y="22682"/>
                    <a:pt x="11429" y="23008"/>
                    <a:pt x="10452" y="23183"/>
                  </a:cubicBezTo>
                  <a:cubicBezTo>
                    <a:pt x="9645" y="23328"/>
                    <a:pt x="8855" y="23422"/>
                    <a:pt x="8124" y="23422"/>
                  </a:cubicBezTo>
                  <a:cubicBezTo>
                    <a:pt x="7970" y="23422"/>
                    <a:pt x="7818" y="23417"/>
                    <a:pt x="7670" y="23409"/>
                  </a:cubicBezTo>
                  <a:cubicBezTo>
                    <a:pt x="7444" y="23409"/>
                    <a:pt x="7219" y="23384"/>
                    <a:pt x="7018" y="23384"/>
                  </a:cubicBezTo>
                  <a:cubicBezTo>
                    <a:pt x="6818" y="23359"/>
                    <a:pt x="6617" y="23359"/>
                    <a:pt x="6417" y="23334"/>
                  </a:cubicBezTo>
                  <a:cubicBezTo>
                    <a:pt x="6041" y="23258"/>
                    <a:pt x="5665" y="23233"/>
                    <a:pt x="5314" y="23133"/>
                  </a:cubicBezTo>
                  <a:cubicBezTo>
                    <a:pt x="4988" y="23058"/>
                    <a:pt x="4662" y="22983"/>
                    <a:pt x="4387" y="22882"/>
                  </a:cubicBezTo>
                  <a:cubicBezTo>
                    <a:pt x="4086" y="22807"/>
                    <a:pt x="3810" y="22732"/>
                    <a:pt x="3610" y="22632"/>
                  </a:cubicBezTo>
                  <a:cubicBezTo>
                    <a:pt x="3384" y="22557"/>
                    <a:pt x="3209" y="22456"/>
                    <a:pt x="3033" y="22406"/>
                  </a:cubicBezTo>
                  <a:cubicBezTo>
                    <a:pt x="2833" y="22306"/>
                    <a:pt x="2682" y="22231"/>
                    <a:pt x="2532" y="22156"/>
                  </a:cubicBezTo>
                  <a:cubicBezTo>
                    <a:pt x="2281" y="22030"/>
                    <a:pt x="2131" y="21955"/>
                    <a:pt x="2131" y="21955"/>
                  </a:cubicBezTo>
                  <a:cubicBezTo>
                    <a:pt x="2106" y="21955"/>
                    <a:pt x="2081" y="21955"/>
                    <a:pt x="2056" y="21930"/>
                  </a:cubicBezTo>
                  <a:cubicBezTo>
                    <a:pt x="1893" y="21864"/>
                    <a:pt x="1722" y="21832"/>
                    <a:pt x="1553" y="21832"/>
                  </a:cubicBezTo>
                  <a:cubicBezTo>
                    <a:pt x="1021" y="21832"/>
                    <a:pt x="505" y="22143"/>
                    <a:pt x="276" y="22657"/>
                  </a:cubicBezTo>
                  <a:cubicBezTo>
                    <a:pt x="1" y="23359"/>
                    <a:pt x="327" y="24161"/>
                    <a:pt x="1028" y="24436"/>
                  </a:cubicBezTo>
                  <a:cubicBezTo>
                    <a:pt x="1028" y="24436"/>
                    <a:pt x="1154" y="24486"/>
                    <a:pt x="1429" y="24612"/>
                  </a:cubicBezTo>
                  <a:cubicBezTo>
                    <a:pt x="1580" y="24662"/>
                    <a:pt x="1730" y="24737"/>
                    <a:pt x="1931" y="24812"/>
                  </a:cubicBezTo>
                  <a:cubicBezTo>
                    <a:pt x="2181" y="24887"/>
                    <a:pt x="2432" y="24988"/>
                    <a:pt x="2733" y="25088"/>
                  </a:cubicBezTo>
                  <a:cubicBezTo>
                    <a:pt x="3058" y="25213"/>
                    <a:pt x="3359" y="25263"/>
                    <a:pt x="3735" y="25364"/>
                  </a:cubicBezTo>
                  <a:cubicBezTo>
                    <a:pt x="4086" y="25464"/>
                    <a:pt x="4462" y="25514"/>
                    <a:pt x="4888" y="25589"/>
                  </a:cubicBezTo>
                  <a:cubicBezTo>
                    <a:pt x="5289" y="25664"/>
                    <a:pt x="5740" y="25689"/>
                    <a:pt x="6191" y="25740"/>
                  </a:cubicBezTo>
                  <a:cubicBezTo>
                    <a:pt x="6442" y="25765"/>
                    <a:pt x="6667" y="25765"/>
                    <a:pt x="6918" y="25765"/>
                  </a:cubicBezTo>
                  <a:lnTo>
                    <a:pt x="7670" y="25765"/>
                  </a:lnTo>
                  <a:cubicBezTo>
                    <a:pt x="8697" y="25740"/>
                    <a:pt x="9800" y="25589"/>
                    <a:pt x="10928" y="25314"/>
                  </a:cubicBezTo>
                  <a:cubicBezTo>
                    <a:pt x="12056" y="25013"/>
                    <a:pt x="13234" y="24587"/>
                    <a:pt x="14337" y="23935"/>
                  </a:cubicBezTo>
                  <a:cubicBezTo>
                    <a:pt x="14612" y="23760"/>
                    <a:pt x="14888" y="23609"/>
                    <a:pt x="15164" y="23409"/>
                  </a:cubicBezTo>
                  <a:cubicBezTo>
                    <a:pt x="15439" y="23208"/>
                    <a:pt x="15690" y="23033"/>
                    <a:pt x="15966" y="22807"/>
                  </a:cubicBezTo>
                  <a:lnTo>
                    <a:pt x="16342" y="22481"/>
                  </a:lnTo>
                  <a:lnTo>
                    <a:pt x="16517" y="22306"/>
                  </a:lnTo>
                  <a:lnTo>
                    <a:pt x="16617" y="22231"/>
                  </a:lnTo>
                  <a:lnTo>
                    <a:pt x="16667" y="22181"/>
                  </a:lnTo>
                  <a:lnTo>
                    <a:pt x="16693" y="22156"/>
                  </a:lnTo>
                  <a:lnTo>
                    <a:pt x="16718" y="22105"/>
                  </a:lnTo>
                  <a:lnTo>
                    <a:pt x="17043" y="21755"/>
                  </a:lnTo>
                  <a:lnTo>
                    <a:pt x="17119" y="21679"/>
                  </a:lnTo>
                  <a:lnTo>
                    <a:pt x="17194" y="21554"/>
                  </a:lnTo>
                  <a:lnTo>
                    <a:pt x="17369" y="21329"/>
                  </a:lnTo>
                  <a:cubicBezTo>
                    <a:pt x="17595" y="21028"/>
                    <a:pt x="17770" y="20727"/>
                    <a:pt x="17946" y="20426"/>
                  </a:cubicBezTo>
                  <a:cubicBezTo>
                    <a:pt x="18096" y="20100"/>
                    <a:pt x="18246" y="19775"/>
                    <a:pt x="18347" y="19424"/>
                  </a:cubicBezTo>
                  <a:cubicBezTo>
                    <a:pt x="18472" y="19098"/>
                    <a:pt x="18547" y="18747"/>
                    <a:pt x="18622" y="18396"/>
                  </a:cubicBezTo>
                  <a:cubicBezTo>
                    <a:pt x="18647" y="18045"/>
                    <a:pt x="18698" y="17694"/>
                    <a:pt x="18698" y="17344"/>
                  </a:cubicBezTo>
                  <a:cubicBezTo>
                    <a:pt x="18723" y="16642"/>
                    <a:pt x="18622" y="15915"/>
                    <a:pt x="18422" y="15263"/>
                  </a:cubicBezTo>
                  <a:cubicBezTo>
                    <a:pt x="18221" y="14587"/>
                    <a:pt x="17946" y="13935"/>
                    <a:pt x="17570" y="13384"/>
                  </a:cubicBezTo>
                  <a:cubicBezTo>
                    <a:pt x="17469" y="13233"/>
                    <a:pt x="17369" y="13083"/>
                    <a:pt x="17269" y="12958"/>
                  </a:cubicBezTo>
                  <a:cubicBezTo>
                    <a:pt x="17169" y="12832"/>
                    <a:pt x="17068" y="12682"/>
                    <a:pt x="16943" y="12557"/>
                  </a:cubicBezTo>
                  <a:lnTo>
                    <a:pt x="16592" y="12206"/>
                  </a:lnTo>
                  <a:lnTo>
                    <a:pt x="16266" y="11880"/>
                  </a:lnTo>
                  <a:cubicBezTo>
                    <a:pt x="15891" y="11479"/>
                    <a:pt x="15540" y="11028"/>
                    <a:pt x="15214" y="10577"/>
                  </a:cubicBezTo>
                  <a:cubicBezTo>
                    <a:pt x="14587" y="9649"/>
                    <a:pt x="14111" y="8647"/>
                    <a:pt x="13810" y="7644"/>
                  </a:cubicBezTo>
                  <a:cubicBezTo>
                    <a:pt x="13510" y="6642"/>
                    <a:pt x="13384" y="5664"/>
                    <a:pt x="13409" y="4762"/>
                  </a:cubicBezTo>
                  <a:cubicBezTo>
                    <a:pt x="13434" y="3885"/>
                    <a:pt x="13635" y="3058"/>
                    <a:pt x="13986" y="2431"/>
                  </a:cubicBezTo>
                  <a:cubicBezTo>
                    <a:pt x="14312" y="1780"/>
                    <a:pt x="14763" y="1328"/>
                    <a:pt x="15189" y="1053"/>
                  </a:cubicBezTo>
                  <a:cubicBezTo>
                    <a:pt x="15615" y="727"/>
                    <a:pt x="16016" y="602"/>
                    <a:pt x="16266" y="501"/>
                  </a:cubicBezTo>
                  <a:cubicBezTo>
                    <a:pt x="16542" y="426"/>
                    <a:pt x="16693" y="376"/>
                    <a:pt x="16693" y="376"/>
                  </a:cubicBezTo>
                  <a:lnTo>
                    <a:pt x="16718" y="376"/>
                  </a:lnTo>
                  <a:cubicBezTo>
                    <a:pt x="16818" y="351"/>
                    <a:pt x="16868" y="251"/>
                    <a:pt x="16843" y="150"/>
                  </a:cubicBezTo>
                  <a:cubicBezTo>
                    <a:pt x="16818" y="50"/>
                    <a:pt x="16718" y="0"/>
                    <a:pt x="16617" y="0"/>
                  </a:cubicBez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9"/>
            <p:cNvSpPr/>
            <p:nvPr/>
          </p:nvSpPr>
          <p:spPr>
            <a:xfrm>
              <a:off x="4750825" y="2438725"/>
              <a:ext cx="302250" cy="159800"/>
            </a:xfrm>
            <a:custGeom>
              <a:avLst/>
              <a:gdLst/>
              <a:ahLst/>
              <a:cxnLst/>
              <a:rect l="l" t="t" r="r" b="b"/>
              <a:pathLst>
                <a:path w="12090" h="6392" extrusionOk="0">
                  <a:moveTo>
                    <a:pt x="8890" y="1"/>
                  </a:moveTo>
                  <a:cubicBezTo>
                    <a:pt x="8322" y="1"/>
                    <a:pt x="7692" y="143"/>
                    <a:pt x="7016" y="498"/>
                  </a:cubicBezTo>
                  <a:cubicBezTo>
                    <a:pt x="7016" y="498"/>
                    <a:pt x="174" y="4683"/>
                    <a:pt x="49" y="5661"/>
                  </a:cubicBezTo>
                  <a:cubicBezTo>
                    <a:pt x="1" y="6131"/>
                    <a:pt x="734" y="6392"/>
                    <a:pt x="1888" y="6392"/>
                  </a:cubicBezTo>
                  <a:cubicBezTo>
                    <a:pt x="3134" y="6392"/>
                    <a:pt x="4870" y="6087"/>
                    <a:pt x="6640" y="5410"/>
                  </a:cubicBezTo>
                  <a:cubicBezTo>
                    <a:pt x="10024" y="4107"/>
                    <a:pt x="11778" y="2854"/>
                    <a:pt x="11954" y="2202"/>
                  </a:cubicBezTo>
                  <a:cubicBezTo>
                    <a:pt x="12090" y="1697"/>
                    <a:pt x="10854" y="1"/>
                    <a:pt x="8890" y="1"/>
                  </a:cubicBez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9"/>
            <p:cNvSpPr/>
            <p:nvPr/>
          </p:nvSpPr>
          <p:spPr>
            <a:xfrm>
              <a:off x="5291250" y="2438725"/>
              <a:ext cx="302550" cy="159800"/>
            </a:xfrm>
            <a:custGeom>
              <a:avLst/>
              <a:gdLst/>
              <a:ahLst/>
              <a:cxnLst/>
              <a:rect l="l" t="t" r="r" b="b"/>
              <a:pathLst>
                <a:path w="12102" h="6392" extrusionOk="0">
                  <a:moveTo>
                    <a:pt x="3221" y="1"/>
                  </a:moveTo>
                  <a:cubicBezTo>
                    <a:pt x="1251" y="1"/>
                    <a:pt x="0" y="1697"/>
                    <a:pt x="136" y="2202"/>
                  </a:cubicBezTo>
                  <a:cubicBezTo>
                    <a:pt x="312" y="2854"/>
                    <a:pt x="2091" y="4107"/>
                    <a:pt x="5475" y="5410"/>
                  </a:cubicBezTo>
                  <a:cubicBezTo>
                    <a:pt x="7232" y="6087"/>
                    <a:pt x="8969" y="6392"/>
                    <a:pt x="10215" y="6392"/>
                  </a:cubicBezTo>
                  <a:cubicBezTo>
                    <a:pt x="11368" y="6392"/>
                    <a:pt x="12101" y="6131"/>
                    <a:pt x="12041" y="5661"/>
                  </a:cubicBezTo>
                  <a:cubicBezTo>
                    <a:pt x="11941" y="4683"/>
                    <a:pt x="5099" y="498"/>
                    <a:pt x="5099" y="498"/>
                  </a:cubicBezTo>
                  <a:cubicBezTo>
                    <a:pt x="4423" y="143"/>
                    <a:pt x="3792" y="1"/>
                    <a:pt x="3221" y="1"/>
                  </a:cubicBez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9"/>
            <p:cNvSpPr/>
            <p:nvPr/>
          </p:nvSpPr>
          <p:spPr>
            <a:xfrm>
              <a:off x="4786500" y="1737500"/>
              <a:ext cx="771950" cy="779475"/>
            </a:xfrm>
            <a:custGeom>
              <a:avLst/>
              <a:gdLst/>
              <a:ahLst/>
              <a:cxnLst/>
              <a:rect l="l" t="t" r="r" b="b"/>
              <a:pathLst>
                <a:path w="30878" h="31179" extrusionOk="0">
                  <a:moveTo>
                    <a:pt x="15439" y="0"/>
                  </a:moveTo>
                  <a:cubicBezTo>
                    <a:pt x="6918" y="0"/>
                    <a:pt x="0" y="10126"/>
                    <a:pt x="0" y="18321"/>
                  </a:cubicBezTo>
                  <a:cubicBezTo>
                    <a:pt x="0" y="26492"/>
                    <a:pt x="6918" y="31178"/>
                    <a:pt x="15439" y="31178"/>
                  </a:cubicBezTo>
                  <a:cubicBezTo>
                    <a:pt x="23960" y="31178"/>
                    <a:pt x="30878" y="26492"/>
                    <a:pt x="30878" y="18321"/>
                  </a:cubicBezTo>
                  <a:cubicBezTo>
                    <a:pt x="30878" y="10126"/>
                    <a:pt x="23960" y="0"/>
                    <a:pt x="15439" y="0"/>
                  </a:cubicBezTo>
                  <a:close/>
                </a:path>
              </a:pathLst>
            </a:custGeom>
            <a:solidFill>
              <a:srgbClr val="91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9"/>
            <p:cNvSpPr/>
            <p:nvPr/>
          </p:nvSpPr>
          <p:spPr>
            <a:xfrm>
              <a:off x="4950025" y="1902900"/>
              <a:ext cx="444900" cy="448650"/>
            </a:xfrm>
            <a:custGeom>
              <a:avLst/>
              <a:gdLst/>
              <a:ahLst/>
              <a:cxnLst/>
              <a:rect l="l" t="t" r="r" b="b"/>
              <a:pathLst>
                <a:path w="17796" h="17946" extrusionOk="0">
                  <a:moveTo>
                    <a:pt x="8898" y="1"/>
                  </a:moveTo>
                  <a:cubicBezTo>
                    <a:pt x="3986" y="1"/>
                    <a:pt x="1" y="5840"/>
                    <a:pt x="1" y="10552"/>
                  </a:cubicBezTo>
                  <a:cubicBezTo>
                    <a:pt x="1" y="15264"/>
                    <a:pt x="3986" y="17946"/>
                    <a:pt x="8898" y="17946"/>
                  </a:cubicBezTo>
                  <a:cubicBezTo>
                    <a:pt x="13810" y="17946"/>
                    <a:pt x="17795" y="15264"/>
                    <a:pt x="17795" y="10552"/>
                  </a:cubicBezTo>
                  <a:cubicBezTo>
                    <a:pt x="17795" y="5840"/>
                    <a:pt x="13810" y="1"/>
                    <a:pt x="8898" y="1"/>
                  </a:cubicBezTo>
                  <a:close/>
                </a:path>
              </a:pathLst>
            </a:custGeom>
            <a:solidFill>
              <a:srgbClr val="AB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9"/>
            <p:cNvSpPr/>
            <p:nvPr/>
          </p:nvSpPr>
          <p:spPr>
            <a:xfrm>
              <a:off x="4960050" y="1737500"/>
              <a:ext cx="456175" cy="192775"/>
            </a:xfrm>
            <a:custGeom>
              <a:avLst/>
              <a:gdLst/>
              <a:ahLst/>
              <a:cxnLst/>
              <a:rect l="l" t="t" r="r" b="b"/>
              <a:pathLst>
                <a:path w="18247" h="7711" extrusionOk="0">
                  <a:moveTo>
                    <a:pt x="8497" y="0"/>
                  </a:moveTo>
                  <a:cubicBezTo>
                    <a:pt x="5339" y="0"/>
                    <a:pt x="2432" y="1379"/>
                    <a:pt x="1" y="3534"/>
                  </a:cubicBezTo>
                  <a:cubicBezTo>
                    <a:pt x="3151" y="6290"/>
                    <a:pt x="7198" y="7710"/>
                    <a:pt x="10743" y="7710"/>
                  </a:cubicBezTo>
                  <a:cubicBezTo>
                    <a:pt x="11260" y="7710"/>
                    <a:pt x="11765" y="7680"/>
                    <a:pt x="12256" y="7619"/>
                  </a:cubicBezTo>
                  <a:cubicBezTo>
                    <a:pt x="14612" y="7319"/>
                    <a:pt x="16668" y="6241"/>
                    <a:pt x="18246" y="4737"/>
                  </a:cubicBezTo>
                  <a:cubicBezTo>
                    <a:pt x="15590" y="1905"/>
                    <a:pt x="12181" y="0"/>
                    <a:pt x="8497" y="0"/>
                  </a:cubicBez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9"/>
            <p:cNvSpPr/>
            <p:nvPr/>
          </p:nvSpPr>
          <p:spPr>
            <a:xfrm>
              <a:off x="5116700" y="1902900"/>
              <a:ext cx="143500" cy="27250"/>
            </a:xfrm>
            <a:custGeom>
              <a:avLst/>
              <a:gdLst/>
              <a:ahLst/>
              <a:cxnLst/>
              <a:rect l="l" t="t" r="r" b="b"/>
              <a:pathLst>
                <a:path w="5740" h="1090" extrusionOk="0">
                  <a:moveTo>
                    <a:pt x="2231" y="1"/>
                  </a:moveTo>
                  <a:cubicBezTo>
                    <a:pt x="1454" y="1"/>
                    <a:pt x="702" y="151"/>
                    <a:pt x="0" y="402"/>
                  </a:cubicBezTo>
                  <a:cubicBezTo>
                    <a:pt x="1522" y="864"/>
                    <a:pt x="3043" y="1090"/>
                    <a:pt x="4474" y="1090"/>
                  </a:cubicBezTo>
                  <a:cubicBezTo>
                    <a:pt x="4905" y="1090"/>
                    <a:pt x="5328" y="1069"/>
                    <a:pt x="5740" y="1028"/>
                  </a:cubicBezTo>
                  <a:cubicBezTo>
                    <a:pt x="4662" y="377"/>
                    <a:pt x="3484" y="1"/>
                    <a:pt x="2231" y="1"/>
                  </a:cubicBezTo>
                  <a:close/>
                </a:path>
              </a:pathLst>
            </a:custGeom>
            <a:solidFill>
              <a:srgbClr val="8F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9"/>
            <p:cNvSpPr/>
            <p:nvPr/>
          </p:nvSpPr>
          <p:spPr>
            <a:xfrm>
              <a:off x="4906800" y="1146100"/>
              <a:ext cx="312675" cy="287525"/>
            </a:xfrm>
            <a:custGeom>
              <a:avLst/>
              <a:gdLst/>
              <a:ahLst/>
              <a:cxnLst/>
              <a:rect l="l" t="t" r="r" b="b"/>
              <a:pathLst>
                <a:path w="12507" h="11501" extrusionOk="0">
                  <a:moveTo>
                    <a:pt x="6050" y="0"/>
                  </a:moveTo>
                  <a:cubicBezTo>
                    <a:pt x="4571" y="0"/>
                    <a:pt x="3137" y="680"/>
                    <a:pt x="2056" y="2152"/>
                  </a:cubicBezTo>
                  <a:cubicBezTo>
                    <a:pt x="0" y="4984"/>
                    <a:pt x="477" y="9897"/>
                    <a:pt x="4913" y="11501"/>
                  </a:cubicBezTo>
                  <a:cubicBezTo>
                    <a:pt x="4913" y="11501"/>
                    <a:pt x="8271" y="10849"/>
                    <a:pt x="9775" y="9270"/>
                  </a:cubicBezTo>
                  <a:cubicBezTo>
                    <a:pt x="10978" y="8243"/>
                    <a:pt x="12507" y="3882"/>
                    <a:pt x="10026" y="1651"/>
                  </a:cubicBezTo>
                  <a:cubicBezTo>
                    <a:pt x="8822" y="580"/>
                    <a:pt x="7417" y="0"/>
                    <a:pt x="6050" y="0"/>
                  </a:cubicBez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9"/>
            <p:cNvSpPr/>
            <p:nvPr/>
          </p:nvSpPr>
          <p:spPr>
            <a:xfrm>
              <a:off x="4768950" y="1343575"/>
              <a:ext cx="694900" cy="549350"/>
            </a:xfrm>
            <a:custGeom>
              <a:avLst/>
              <a:gdLst/>
              <a:ahLst/>
              <a:cxnLst/>
              <a:rect l="l" t="t" r="r" b="b"/>
              <a:pathLst>
                <a:path w="27796" h="21974" extrusionOk="0">
                  <a:moveTo>
                    <a:pt x="15595" y="1"/>
                  </a:moveTo>
                  <a:cubicBezTo>
                    <a:pt x="14299" y="1"/>
                    <a:pt x="12968" y="266"/>
                    <a:pt x="11580" y="845"/>
                  </a:cubicBezTo>
                  <a:cubicBezTo>
                    <a:pt x="8372" y="2173"/>
                    <a:pt x="7344" y="5281"/>
                    <a:pt x="4963" y="5757"/>
                  </a:cubicBezTo>
                  <a:cubicBezTo>
                    <a:pt x="4409" y="5868"/>
                    <a:pt x="3953" y="5904"/>
                    <a:pt x="3574" y="5904"/>
                  </a:cubicBezTo>
                  <a:cubicBezTo>
                    <a:pt x="2864" y="5904"/>
                    <a:pt x="2419" y="5778"/>
                    <a:pt x="2086" y="5778"/>
                  </a:cubicBezTo>
                  <a:cubicBezTo>
                    <a:pt x="1833" y="5778"/>
                    <a:pt x="1645" y="5851"/>
                    <a:pt x="1454" y="6108"/>
                  </a:cubicBezTo>
                  <a:cubicBezTo>
                    <a:pt x="878" y="6860"/>
                    <a:pt x="1" y="10870"/>
                    <a:pt x="3133" y="15181"/>
                  </a:cubicBezTo>
                  <a:cubicBezTo>
                    <a:pt x="6400" y="19656"/>
                    <a:pt x="11724" y="21973"/>
                    <a:pt x="16234" y="21973"/>
                  </a:cubicBezTo>
                  <a:cubicBezTo>
                    <a:pt x="16776" y="21973"/>
                    <a:pt x="17307" y="21940"/>
                    <a:pt x="17820" y="21873"/>
                  </a:cubicBezTo>
                  <a:cubicBezTo>
                    <a:pt x="22607" y="21271"/>
                    <a:pt x="26191" y="17462"/>
                    <a:pt x="27018" y="13276"/>
                  </a:cubicBezTo>
                  <a:cubicBezTo>
                    <a:pt x="27795" y="9341"/>
                    <a:pt x="26417" y="4078"/>
                    <a:pt x="20502" y="1221"/>
                  </a:cubicBezTo>
                  <a:cubicBezTo>
                    <a:pt x="18891" y="444"/>
                    <a:pt x="17272" y="1"/>
                    <a:pt x="15595" y="1"/>
                  </a:cubicBezTo>
                  <a:close/>
                </a:path>
              </a:pathLst>
            </a:custGeom>
            <a:solidFill>
              <a:srgbClr val="91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9"/>
            <p:cNvSpPr/>
            <p:nvPr/>
          </p:nvSpPr>
          <p:spPr>
            <a:xfrm>
              <a:off x="5359800" y="1444875"/>
              <a:ext cx="98400" cy="283250"/>
            </a:xfrm>
            <a:custGeom>
              <a:avLst/>
              <a:gdLst/>
              <a:ahLst/>
              <a:cxnLst/>
              <a:rect l="l" t="t" r="r" b="b"/>
              <a:pathLst>
                <a:path w="3936" h="11330" extrusionOk="0">
                  <a:moveTo>
                    <a:pt x="753" y="1"/>
                  </a:moveTo>
                  <a:cubicBezTo>
                    <a:pt x="552" y="552"/>
                    <a:pt x="1" y="1956"/>
                    <a:pt x="201" y="3510"/>
                  </a:cubicBezTo>
                  <a:lnTo>
                    <a:pt x="2006" y="10051"/>
                  </a:lnTo>
                  <a:cubicBezTo>
                    <a:pt x="2006" y="10051"/>
                    <a:pt x="2206" y="10803"/>
                    <a:pt x="2708" y="11329"/>
                  </a:cubicBezTo>
                  <a:cubicBezTo>
                    <a:pt x="2958" y="10728"/>
                    <a:pt x="3259" y="9851"/>
                    <a:pt x="3384" y="9224"/>
                  </a:cubicBezTo>
                  <a:cubicBezTo>
                    <a:pt x="3936" y="6467"/>
                    <a:pt x="3334" y="2858"/>
                    <a:pt x="753" y="1"/>
                  </a:cubicBez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9"/>
            <p:cNvSpPr/>
            <p:nvPr/>
          </p:nvSpPr>
          <p:spPr>
            <a:xfrm>
              <a:off x="4791500" y="1489175"/>
              <a:ext cx="94650" cy="75975"/>
            </a:xfrm>
            <a:custGeom>
              <a:avLst/>
              <a:gdLst/>
              <a:ahLst/>
              <a:cxnLst/>
              <a:rect l="l" t="t" r="r" b="b"/>
              <a:pathLst>
                <a:path w="3786" h="3039" extrusionOk="0">
                  <a:moveTo>
                    <a:pt x="947" y="0"/>
                  </a:moveTo>
                  <a:cubicBezTo>
                    <a:pt x="913" y="0"/>
                    <a:pt x="881" y="3"/>
                    <a:pt x="853" y="8"/>
                  </a:cubicBezTo>
                  <a:cubicBezTo>
                    <a:pt x="627" y="59"/>
                    <a:pt x="327" y="510"/>
                    <a:pt x="176" y="961"/>
                  </a:cubicBezTo>
                  <a:cubicBezTo>
                    <a:pt x="26" y="1387"/>
                    <a:pt x="1" y="2690"/>
                    <a:pt x="427" y="2891"/>
                  </a:cubicBezTo>
                  <a:cubicBezTo>
                    <a:pt x="637" y="2996"/>
                    <a:pt x="921" y="3038"/>
                    <a:pt x="1226" y="3038"/>
                  </a:cubicBezTo>
                  <a:cubicBezTo>
                    <a:pt x="1864" y="3038"/>
                    <a:pt x="2594" y="2852"/>
                    <a:pt x="2933" y="2665"/>
                  </a:cubicBezTo>
                  <a:cubicBezTo>
                    <a:pt x="3434" y="2414"/>
                    <a:pt x="3785" y="1838"/>
                    <a:pt x="3409" y="1337"/>
                  </a:cubicBezTo>
                  <a:cubicBezTo>
                    <a:pt x="2960" y="769"/>
                    <a:pt x="1528" y="0"/>
                    <a:pt x="947" y="0"/>
                  </a:cubicBezTo>
                  <a:close/>
                </a:path>
              </a:pathLst>
            </a:custGeom>
            <a:solidFill>
              <a:srgbClr val="5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9"/>
            <p:cNvSpPr/>
            <p:nvPr/>
          </p:nvSpPr>
          <p:spPr>
            <a:xfrm>
              <a:off x="5354800" y="1380625"/>
              <a:ext cx="362175" cy="348275"/>
            </a:xfrm>
            <a:custGeom>
              <a:avLst/>
              <a:gdLst/>
              <a:ahLst/>
              <a:cxnLst/>
              <a:rect l="l" t="t" r="r" b="b"/>
              <a:pathLst>
                <a:path w="14487" h="13931" extrusionOk="0">
                  <a:moveTo>
                    <a:pt x="6869" y="1"/>
                  </a:moveTo>
                  <a:cubicBezTo>
                    <a:pt x="3152" y="1"/>
                    <a:pt x="447" y="4400"/>
                    <a:pt x="376" y="6230"/>
                  </a:cubicBezTo>
                  <a:cubicBezTo>
                    <a:pt x="0" y="8937"/>
                    <a:pt x="1980" y="12721"/>
                    <a:pt x="1980" y="12721"/>
                  </a:cubicBezTo>
                  <a:cubicBezTo>
                    <a:pt x="3341" y="13565"/>
                    <a:pt x="4714" y="13931"/>
                    <a:pt x="6014" y="13931"/>
                  </a:cubicBezTo>
                  <a:cubicBezTo>
                    <a:pt x="9501" y="13931"/>
                    <a:pt x="12469" y="11302"/>
                    <a:pt x="13309" y="8235"/>
                  </a:cubicBezTo>
                  <a:cubicBezTo>
                    <a:pt x="14487" y="4000"/>
                    <a:pt x="11730" y="766"/>
                    <a:pt x="7644" y="65"/>
                  </a:cubicBezTo>
                  <a:cubicBezTo>
                    <a:pt x="7382" y="21"/>
                    <a:pt x="7123" y="1"/>
                    <a:pt x="6869" y="1"/>
                  </a:cubicBezTo>
                  <a:close/>
                </a:path>
              </a:pathLst>
            </a:custGeom>
            <a:solidFill>
              <a:srgbClr val="91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9"/>
            <p:cNvSpPr/>
            <p:nvPr/>
          </p:nvSpPr>
          <p:spPr>
            <a:xfrm>
              <a:off x="5417450" y="1497050"/>
              <a:ext cx="179875" cy="158125"/>
            </a:xfrm>
            <a:custGeom>
              <a:avLst/>
              <a:gdLst/>
              <a:ahLst/>
              <a:cxnLst/>
              <a:rect l="l" t="t" r="r" b="b"/>
              <a:pathLst>
                <a:path w="7195" h="6325" extrusionOk="0">
                  <a:moveTo>
                    <a:pt x="3844" y="0"/>
                  </a:moveTo>
                  <a:cubicBezTo>
                    <a:pt x="3347" y="0"/>
                    <a:pt x="2877" y="169"/>
                    <a:pt x="2507" y="546"/>
                  </a:cubicBezTo>
                  <a:cubicBezTo>
                    <a:pt x="1179" y="1874"/>
                    <a:pt x="1" y="4556"/>
                    <a:pt x="452" y="5282"/>
                  </a:cubicBezTo>
                  <a:cubicBezTo>
                    <a:pt x="895" y="6013"/>
                    <a:pt x="1777" y="6324"/>
                    <a:pt x="2757" y="6324"/>
                  </a:cubicBezTo>
                  <a:cubicBezTo>
                    <a:pt x="4768" y="6324"/>
                    <a:pt x="7194" y="5013"/>
                    <a:pt x="7093" y="3328"/>
                  </a:cubicBezTo>
                  <a:cubicBezTo>
                    <a:pt x="6981" y="1441"/>
                    <a:pt x="5297" y="0"/>
                    <a:pt x="3844" y="0"/>
                  </a:cubicBezTo>
                  <a:close/>
                </a:path>
              </a:pathLst>
            </a:custGeom>
            <a:solidFill>
              <a:srgbClr val="E3C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9"/>
            <p:cNvSpPr/>
            <p:nvPr/>
          </p:nvSpPr>
          <p:spPr>
            <a:xfrm>
              <a:off x="5092900" y="1544125"/>
              <a:ext cx="53900" cy="55000"/>
            </a:xfrm>
            <a:custGeom>
              <a:avLst/>
              <a:gdLst/>
              <a:ahLst/>
              <a:cxnLst/>
              <a:rect l="l" t="t" r="r" b="b"/>
              <a:pathLst>
                <a:path w="2156" h="2200" extrusionOk="0">
                  <a:moveTo>
                    <a:pt x="1269" y="1"/>
                  </a:moveTo>
                  <a:cubicBezTo>
                    <a:pt x="889" y="1"/>
                    <a:pt x="491" y="268"/>
                    <a:pt x="276" y="718"/>
                  </a:cubicBezTo>
                  <a:cubicBezTo>
                    <a:pt x="0" y="1294"/>
                    <a:pt x="150" y="1921"/>
                    <a:pt x="577" y="2121"/>
                  </a:cubicBezTo>
                  <a:cubicBezTo>
                    <a:pt x="683" y="2174"/>
                    <a:pt x="797" y="2200"/>
                    <a:pt x="911" y="2200"/>
                  </a:cubicBezTo>
                  <a:cubicBezTo>
                    <a:pt x="1283" y="2200"/>
                    <a:pt x="1669" y="1935"/>
                    <a:pt x="1880" y="1495"/>
                  </a:cubicBezTo>
                  <a:cubicBezTo>
                    <a:pt x="2155" y="918"/>
                    <a:pt x="2030" y="292"/>
                    <a:pt x="1579" y="66"/>
                  </a:cubicBezTo>
                  <a:cubicBezTo>
                    <a:pt x="1480" y="22"/>
                    <a:pt x="1375" y="1"/>
                    <a:pt x="1269" y="1"/>
                  </a:cubicBezTo>
                  <a:close/>
                </a:path>
              </a:pathLst>
            </a:custGeom>
            <a:solidFill>
              <a:srgbClr val="5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9"/>
            <p:cNvSpPr/>
            <p:nvPr/>
          </p:nvSpPr>
          <p:spPr>
            <a:xfrm>
              <a:off x="5022725" y="1673575"/>
              <a:ext cx="144125" cy="118925"/>
            </a:xfrm>
            <a:custGeom>
              <a:avLst/>
              <a:gdLst/>
              <a:ahLst/>
              <a:cxnLst/>
              <a:rect l="l" t="t" r="r" b="b"/>
              <a:pathLst>
                <a:path w="5765" h="4757" extrusionOk="0">
                  <a:moveTo>
                    <a:pt x="221" y="1"/>
                  </a:moveTo>
                  <a:cubicBezTo>
                    <a:pt x="150" y="1"/>
                    <a:pt x="84" y="34"/>
                    <a:pt x="50" y="101"/>
                  </a:cubicBezTo>
                  <a:cubicBezTo>
                    <a:pt x="0" y="176"/>
                    <a:pt x="50" y="302"/>
                    <a:pt x="125" y="352"/>
                  </a:cubicBezTo>
                  <a:cubicBezTo>
                    <a:pt x="125" y="352"/>
                    <a:pt x="226" y="402"/>
                    <a:pt x="401" y="502"/>
                  </a:cubicBezTo>
                  <a:cubicBezTo>
                    <a:pt x="576" y="602"/>
                    <a:pt x="802" y="728"/>
                    <a:pt x="1078" y="903"/>
                  </a:cubicBezTo>
                  <a:cubicBezTo>
                    <a:pt x="1228" y="1003"/>
                    <a:pt x="1378" y="1104"/>
                    <a:pt x="1529" y="1204"/>
                  </a:cubicBezTo>
                  <a:cubicBezTo>
                    <a:pt x="1679" y="1304"/>
                    <a:pt x="1855" y="1429"/>
                    <a:pt x="2030" y="1555"/>
                  </a:cubicBezTo>
                  <a:cubicBezTo>
                    <a:pt x="2356" y="1805"/>
                    <a:pt x="2707" y="2031"/>
                    <a:pt x="3058" y="2332"/>
                  </a:cubicBezTo>
                  <a:cubicBezTo>
                    <a:pt x="3233" y="2457"/>
                    <a:pt x="3409" y="2607"/>
                    <a:pt x="3559" y="2733"/>
                  </a:cubicBezTo>
                  <a:cubicBezTo>
                    <a:pt x="3734" y="2883"/>
                    <a:pt x="3885" y="3033"/>
                    <a:pt x="4035" y="3159"/>
                  </a:cubicBezTo>
                  <a:cubicBezTo>
                    <a:pt x="4361" y="3460"/>
                    <a:pt x="4662" y="3685"/>
                    <a:pt x="4862" y="3936"/>
                  </a:cubicBezTo>
                  <a:cubicBezTo>
                    <a:pt x="5338" y="4412"/>
                    <a:pt x="5639" y="4738"/>
                    <a:pt x="5639" y="4738"/>
                  </a:cubicBezTo>
                  <a:cubicBezTo>
                    <a:pt x="5652" y="4750"/>
                    <a:pt x="5670" y="4757"/>
                    <a:pt x="5689" y="4757"/>
                  </a:cubicBezTo>
                  <a:cubicBezTo>
                    <a:pt x="5708" y="4757"/>
                    <a:pt x="5727" y="4750"/>
                    <a:pt x="5739" y="4738"/>
                  </a:cubicBezTo>
                  <a:cubicBezTo>
                    <a:pt x="5764" y="4713"/>
                    <a:pt x="5764" y="4688"/>
                    <a:pt x="5739" y="4663"/>
                  </a:cubicBezTo>
                  <a:cubicBezTo>
                    <a:pt x="5739" y="4663"/>
                    <a:pt x="5439" y="4337"/>
                    <a:pt x="4988" y="3835"/>
                  </a:cubicBezTo>
                  <a:cubicBezTo>
                    <a:pt x="4762" y="3560"/>
                    <a:pt x="4486" y="3309"/>
                    <a:pt x="4186" y="3008"/>
                  </a:cubicBezTo>
                  <a:cubicBezTo>
                    <a:pt x="4035" y="2883"/>
                    <a:pt x="3885" y="2708"/>
                    <a:pt x="3709" y="2582"/>
                  </a:cubicBezTo>
                  <a:cubicBezTo>
                    <a:pt x="3559" y="2432"/>
                    <a:pt x="3384" y="2282"/>
                    <a:pt x="3208" y="2131"/>
                  </a:cubicBezTo>
                  <a:cubicBezTo>
                    <a:pt x="2882" y="1830"/>
                    <a:pt x="2531" y="1580"/>
                    <a:pt x="2206" y="1304"/>
                  </a:cubicBezTo>
                  <a:cubicBezTo>
                    <a:pt x="2030" y="1179"/>
                    <a:pt x="1855" y="1053"/>
                    <a:pt x="1704" y="953"/>
                  </a:cubicBezTo>
                  <a:cubicBezTo>
                    <a:pt x="1554" y="828"/>
                    <a:pt x="1404" y="728"/>
                    <a:pt x="1278" y="627"/>
                  </a:cubicBezTo>
                  <a:cubicBezTo>
                    <a:pt x="977" y="452"/>
                    <a:pt x="752" y="277"/>
                    <a:pt x="576" y="176"/>
                  </a:cubicBezTo>
                  <a:cubicBezTo>
                    <a:pt x="426" y="76"/>
                    <a:pt x="326" y="26"/>
                    <a:pt x="326" y="26"/>
                  </a:cubicBezTo>
                  <a:cubicBezTo>
                    <a:pt x="292" y="9"/>
                    <a:pt x="256"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9"/>
            <p:cNvSpPr/>
            <p:nvPr/>
          </p:nvSpPr>
          <p:spPr>
            <a:xfrm>
              <a:off x="5003925" y="1691875"/>
              <a:ext cx="109050" cy="137750"/>
            </a:xfrm>
            <a:custGeom>
              <a:avLst/>
              <a:gdLst/>
              <a:ahLst/>
              <a:cxnLst/>
              <a:rect l="l" t="t" r="r" b="b"/>
              <a:pathLst>
                <a:path w="4362" h="5510" extrusionOk="0">
                  <a:moveTo>
                    <a:pt x="214" y="0"/>
                  </a:moveTo>
                  <a:cubicBezTo>
                    <a:pt x="159" y="0"/>
                    <a:pt x="104" y="27"/>
                    <a:pt x="75" y="71"/>
                  </a:cubicBezTo>
                  <a:cubicBezTo>
                    <a:pt x="0" y="146"/>
                    <a:pt x="0" y="246"/>
                    <a:pt x="75" y="321"/>
                  </a:cubicBezTo>
                  <a:cubicBezTo>
                    <a:pt x="75" y="321"/>
                    <a:pt x="376" y="622"/>
                    <a:pt x="802" y="1048"/>
                  </a:cubicBezTo>
                  <a:cubicBezTo>
                    <a:pt x="1028" y="1274"/>
                    <a:pt x="1278" y="1550"/>
                    <a:pt x="1554" y="1825"/>
                  </a:cubicBezTo>
                  <a:cubicBezTo>
                    <a:pt x="1805" y="2126"/>
                    <a:pt x="2080" y="2427"/>
                    <a:pt x="2356" y="2753"/>
                  </a:cubicBezTo>
                  <a:cubicBezTo>
                    <a:pt x="2506" y="2903"/>
                    <a:pt x="2632" y="3078"/>
                    <a:pt x="2757" y="3229"/>
                  </a:cubicBezTo>
                  <a:cubicBezTo>
                    <a:pt x="2882" y="3379"/>
                    <a:pt x="3008" y="3555"/>
                    <a:pt x="3133" y="3705"/>
                  </a:cubicBezTo>
                  <a:cubicBezTo>
                    <a:pt x="3359" y="4006"/>
                    <a:pt x="3559" y="4306"/>
                    <a:pt x="3735" y="4557"/>
                  </a:cubicBezTo>
                  <a:cubicBezTo>
                    <a:pt x="3810" y="4707"/>
                    <a:pt x="3885" y="4833"/>
                    <a:pt x="3935" y="4933"/>
                  </a:cubicBezTo>
                  <a:cubicBezTo>
                    <a:pt x="4010" y="5033"/>
                    <a:pt x="4060" y="5134"/>
                    <a:pt x="4110" y="5209"/>
                  </a:cubicBezTo>
                  <a:cubicBezTo>
                    <a:pt x="4186" y="5384"/>
                    <a:pt x="4236" y="5459"/>
                    <a:pt x="4236" y="5459"/>
                  </a:cubicBezTo>
                  <a:lnTo>
                    <a:pt x="4236" y="5484"/>
                  </a:lnTo>
                  <a:cubicBezTo>
                    <a:pt x="4261" y="5509"/>
                    <a:pt x="4311" y="5509"/>
                    <a:pt x="4336" y="5509"/>
                  </a:cubicBezTo>
                  <a:cubicBezTo>
                    <a:pt x="4361" y="5484"/>
                    <a:pt x="4361" y="5459"/>
                    <a:pt x="4361" y="5409"/>
                  </a:cubicBezTo>
                  <a:cubicBezTo>
                    <a:pt x="4361" y="5409"/>
                    <a:pt x="4311" y="5334"/>
                    <a:pt x="4236" y="5159"/>
                  </a:cubicBezTo>
                  <a:cubicBezTo>
                    <a:pt x="4186" y="5083"/>
                    <a:pt x="4136" y="4983"/>
                    <a:pt x="4060" y="4858"/>
                  </a:cubicBezTo>
                  <a:cubicBezTo>
                    <a:pt x="4010" y="4758"/>
                    <a:pt x="3960" y="4607"/>
                    <a:pt x="3860" y="4482"/>
                  </a:cubicBezTo>
                  <a:cubicBezTo>
                    <a:pt x="3709" y="4206"/>
                    <a:pt x="3509" y="3905"/>
                    <a:pt x="3283" y="3580"/>
                  </a:cubicBezTo>
                  <a:cubicBezTo>
                    <a:pt x="3158" y="3429"/>
                    <a:pt x="3058" y="3254"/>
                    <a:pt x="2933" y="3078"/>
                  </a:cubicBezTo>
                  <a:cubicBezTo>
                    <a:pt x="2807" y="2928"/>
                    <a:pt x="2682" y="2753"/>
                    <a:pt x="2557" y="2577"/>
                  </a:cubicBezTo>
                  <a:cubicBezTo>
                    <a:pt x="2281" y="2276"/>
                    <a:pt x="2030" y="1926"/>
                    <a:pt x="1780" y="1625"/>
                  </a:cubicBezTo>
                  <a:cubicBezTo>
                    <a:pt x="1504" y="1349"/>
                    <a:pt x="1278" y="1048"/>
                    <a:pt x="1053" y="823"/>
                  </a:cubicBezTo>
                  <a:cubicBezTo>
                    <a:pt x="627" y="372"/>
                    <a:pt x="351" y="71"/>
                    <a:pt x="351" y="71"/>
                  </a:cubicBezTo>
                  <a:lnTo>
                    <a:pt x="326" y="71"/>
                  </a:lnTo>
                  <a:cubicBezTo>
                    <a:pt x="326" y="46"/>
                    <a:pt x="326" y="46"/>
                    <a:pt x="326" y="46"/>
                  </a:cubicBezTo>
                  <a:cubicBezTo>
                    <a:pt x="294" y="14"/>
                    <a:pt x="254"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9"/>
            <p:cNvSpPr/>
            <p:nvPr/>
          </p:nvSpPr>
          <p:spPr>
            <a:xfrm>
              <a:off x="4983875" y="1709300"/>
              <a:ext cx="38225" cy="111550"/>
            </a:xfrm>
            <a:custGeom>
              <a:avLst/>
              <a:gdLst/>
              <a:ahLst/>
              <a:cxnLst/>
              <a:rect l="l" t="t" r="r" b="b"/>
              <a:pathLst>
                <a:path w="1529" h="4462" extrusionOk="0">
                  <a:moveTo>
                    <a:pt x="224" y="0"/>
                  </a:moveTo>
                  <a:cubicBezTo>
                    <a:pt x="192" y="0"/>
                    <a:pt x="159" y="9"/>
                    <a:pt x="125" y="26"/>
                  </a:cubicBezTo>
                  <a:cubicBezTo>
                    <a:pt x="25" y="76"/>
                    <a:pt x="0" y="176"/>
                    <a:pt x="50" y="276"/>
                  </a:cubicBezTo>
                  <a:cubicBezTo>
                    <a:pt x="50" y="276"/>
                    <a:pt x="75" y="351"/>
                    <a:pt x="125" y="452"/>
                  </a:cubicBezTo>
                  <a:cubicBezTo>
                    <a:pt x="201" y="552"/>
                    <a:pt x="251" y="702"/>
                    <a:pt x="351" y="878"/>
                  </a:cubicBezTo>
                  <a:cubicBezTo>
                    <a:pt x="501" y="1254"/>
                    <a:pt x="727" y="1755"/>
                    <a:pt x="877" y="2281"/>
                  </a:cubicBezTo>
                  <a:cubicBezTo>
                    <a:pt x="927" y="2406"/>
                    <a:pt x="978" y="2532"/>
                    <a:pt x="1003" y="2682"/>
                  </a:cubicBezTo>
                  <a:cubicBezTo>
                    <a:pt x="1053" y="2807"/>
                    <a:pt x="1078" y="2933"/>
                    <a:pt x="1103" y="3058"/>
                  </a:cubicBezTo>
                  <a:cubicBezTo>
                    <a:pt x="1178" y="3309"/>
                    <a:pt x="1253" y="3534"/>
                    <a:pt x="1278" y="3735"/>
                  </a:cubicBezTo>
                  <a:cubicBezTo>
                    <a:pt x="1354" y="4136"/>
                    <a:pt x="1404" y="4411"/>
                    <a:pt x="1404" y="4411"/>
                  </a:cubicBezTo>
                  <a:cubicBezTo>
                    <a:pt x="1429" y="4437"/>
                    <a:pt x="1454" y="4462"/>
                    <a:pt x="1479" y="4462"/>
                  </a:cubicBezTo>
                  <a:cubicBezTo>
                    <a:pt x="1504" y="4437"/>
                    <a:pt x="1529" y="4411"/>
                    <a:pt x="1529" y="4386"/>
                  </a:cubicBezTo>
                  <a:cubicBezTo>
                    <a:pt x="1529" y="4386"/>
                    <a:pt x="1504" y="4111"/>
                    <a:pt x="1429" y="3710"/>
                  </a:cubicBezTo>
                  <a:cubicBezTo>
                    <a:pt x="1429" y="3484"/>
                    <a:pt x="1354" y="3259"/>
                    <a:pt x="1303" y="3008"/>
                  </a:cubicBezTo>
                  <a:cubicBezTo>
                    <a:pt x="1278" y="2883"/>
                    <a:pt x="1253" y="2732"/>
                    <a:pt x="1228" y="2607"/>
                  </a:cubicBezTo>
                  <a:cubicBezTo>
                    <a:pt x="1203" y="2482"/>
                    <a:pt x="1153" y="2356"/>
                    <a:pt x="1128" y="2206"/>
                  </a:cubicBezTo>
                  <a:cubicBezTo>
                    <a:pt x="978" y="1680"/>
                    <a:pt x="802" y="1153"/>
                    <a:pt x="652" y="752"/>
                  </a:cubicBezTo>
                  <a:cubicBezTo>
                    <a:pt x="577" y="552"/>
                    <a:pt x="526" y="401"/>
                    <a:pt x="476" y="276"/>
                  </a:cubicBezTo>
                  <a:cubicBezTo>
                    <a:pt x="426" y="176"/>
                    <a:pt x="376" y="101"/>
                    <a:pt x="376" y="101"/>
                  </a:cubicBezTo>
                  <a:cubicBezTo>
                    <a:pt x="343" y="34"/>
                    <a:pt x="287"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9"/>
            <p:cNvSpPr/>
            <p:nvPr/>
          </p:nvSpPr>
          <p:spPr>
            <a:xfrm>
              <a:off x="5153400" y="1344625"/>
              <a:ext cx="150675" cy="56750"/>
            </a:xfrm>
            <a:custGeom>
              <a:avLst/>
              <a:gdLst/>
              <a:ahLst/>
              <a:cxnLst/>
              <a:rect l="l" t="t" r="r" b="b"/>
              <a:pathLst>
                <a:path w="6027" h="2270" extrusionOk="0">
                  <a:moveTo>
                    <a:pt x="1164" y="1"/>
                  </a:moveTo>
                  <a:lnTo>
                    <a:pt x="1164" y="1"/>
                  </a:lnTo>
                  <a:cubicBezTo>
                    <a:pt x="1264" y="151"/>
                    <a:pt x="1415" y="277"/>
                    <a:pt x="1590" y="327"/>
                  </a:cubicBezTo>
                  <a:cubicBezTo>
                    <a:pt x="1444" y="305"/>
                    <a:pt x="1307" y="295"/>
                    <a:pt x="1180" y="295"/>
                  </a:cubicBezTo>
                  <a:cubicBezTo>
                    <a:pt x="410" y="295"/>
                    <a:pt x="0" y="670"/>
                    <a:pt x="237" y="1229"/>
                  </a:cubicBezTo>
                  <a:cubicBezTo>
                    <a:pt x="431" y="1687"/>
                    <a:pt x="1715" y="2270"/>
                    <a:pt x="3333" y="2270"/>
                  </a:cubicBezTo>
                  <a:cubicBezTo>
                    <a:pt x="4015" y="2270"/>
                    <a:pt x="4756" y="2166"/>
                    <a:pt x="5500" y="1906"/>
                  </a:cubicBezTo>
                  <a:cubicBezTo>
                    <a:pt x="5500" y="1906"/>
                    <a:pt x="5776" y="1705"/>
                    <a:pt x="6026" y="1655"/>
                  </a:cubicBezTo>
                  <a:cubicBezTo>
                    <a:pt x="5725" y="1480"/>
                    <a:pt x="5425" y="1329"/>
                    <a:pt x="5124" y="1179"/>
                  </a:cubicBezTo>
                  <a:cubicBezTo>
                    <a:pt x="3821" y="552"/>
                    <a:pt x="2492" y="151"/>
                    <a:pt x="1164" y="1"/>
                  </a:cubicBez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9"/>
            <p:cNvSpPr/>
            <p:nvPr/>
          </p:nvSpPr>
          <p:spPr>
            <a:xfrm>
              <a:off x="5159150" y="1292550"/>
              <a:ext cx="146800" cy="100450"/>
            </a:xfrm>
            <a:custGeom>
              <a:avLst/>
              <a:gdLst/>
              <a:ahLst/>
              <a:cxnLst/>
              <a:rect l="l" t="t" r="r" b="b"/>
              <a:pathLst>
                <a:path w="5872" h="4018" extrusionOk="0">
                  <a:moveTo>
                    <a:pt x="3059" y="0"/>
                  </a:moveTo>
                  <a:cubicBezTo>
                    <a:pt x="2826" y="0"/>
                    <a:pt x="2727" y="176"/>
                    <a:pt x="2688" y="304"/>
                  </a:cubicBezTo>
                  <a:cubicBezTo>
                    <a:pt x="2588" y="530"/>
                    <a:pt x="3014" y="1207"/>
                    <a:pt x="3014" y="1207"/>
                  </a:cubicBezTo>
                  <a:cubicBezTo>
                    <a:pt x="3014" y="1207"/>
                    <a:pt x="2141" y="583"/>
                    <a:pt x="1612" y="583"/>
                  </a:cubicBezTo>
                  <a:cubicBezTo>
                    <a:pt x="1513" y="583"/>
                    <a:pt x="1427" y="604"/>
                    <a:pt x="1360" y="655"/>
                  </a:cubicBezTo>
                  <a:cubicBezTo>
                    <a:pt x="934" y="956"/>
                    <a:pt x="1185" y="1608"/>
                    <a:pt x="1586" y="1808"/>
                  </a:cubicBezTo>
                  <a:cubicBezTo>
                    <a:pt x="1339" y="1732"/>
                    <a:pt x="1112" y="1696"/>
                    <a:pt x="915" y="1696"/>
                  </a:cubicBezTo>
                  <a:cubicBezTo>
                    <a:pt x="332" y="1696"/>
                    <a:pt x="1" y="2011"/>
                    <a:pt x="132" y="2535"/>
                  </a:cubicBezTo>
                  <a:cubicBezTo>
                    <a:pt x="298" y="3096"/>
                    <a:pt x="2340" y="4018"/>
                    <a:pt x="4519" y="4018"/>
                  </a:cubicBezTo>
                  <a:cubicBezTo>
                    <a:pt x="4969" y="4018"/>
                    <a:pt x="5425" y="3979"/>
                    <a:pt x="5871" y="3888"/>
                  </a:cubicBezTo>
                  <a:cubicBezTo>
                    <a:pt x="5871" y="3888"/>
                    <a:pt x="5195" y="1658"/>
                    <a:pt x="4142" y="655"/>
                  </a:cubicBezTo>
                  <a:cubicBezTo>
                    <a:pt x="3619" y="156"/>
                    <a:pt x="3279" y="0"/>
                    <a:pt x="3059" y="0"/>
                  </a:cubicBezTo>
                  <a:close/>
                </a:path>
              </a:pathLst>
            </a:custGeom>
            <a:solidFill>
              <a:srgbClr val="91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itle 6">
            <a:extLst>
              <a:ext uri="{FF2B5EF4-FFF2-40B4-BE49-F238E27FC236}">
                <a16:creationId xmlns="" xmlns:a16="http://schemas.microsoft.com/office/drawing/2014/main" id="{CF07F361-DF02-486B-B581-DC0D69371748}"/>
              </a:ext>
            </a:extLst>
          </p:cNvPr>
          <p:cNvSpPr>
            <a:spLocks noGrp="1"/>
          </p:cNvSpPr>
          <p:nvPr>
            <p:ph type="title"/>
          </p:nvPr>
        </p:nvSpPr>
        <p:spPr/>
        <p:txBody>
          <a:bodyPr/>
          <a:lstStyle/>
          <a:p>
            <a:endParaRPr lang="en-US"/>
          </a:p>
        </p:txBody>
      </p:sp>
      <p:sp>
        <p:nvSpPr>
          <p:cNvPr id="68" name="Text Box 2">
            <a:extLst>
              <a:ext uri="{FF2B5EF4-FFF2-40B4-BE49-F238E27FC236}">
                <a16:creationId xmlns="" xmlns:a16="http://schemas.microsoft.com/office/drawing/2014/main" id="{697D5805-DDDB-4A7F-8017-2A70E04D89D8}"/>
              </a:ext>
            </a:extLst>
          </p:cNvPr>
          <p:cNvSpPr txBox="1">
            <a:spLocks noChangeArrowheads="1"/>
          </p:cNvSpPr>
          <p:nvPr/>
        </p:nvSpPr>
        <p:spPr bwMode="auto">
          <a:xfrm>
            <a:off x="1921025" y="1635265"/>
            <a:ext cx="5984485" cy="2529923"/>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dirty="0"/>
              <a:t>    </a:t>
            </a:r>
            <a:r>
              <a:rPr lang="en-US" altLang="en-US" sz="2400" b="1" dirty="0" err="1">
                <a:solidFill>
                  <a:srgbClr val="7030A0"/>
                </a:solidFill>
              </a:rPr>
              <a:t>Bài</a:t>
            </a:r>
            <a:r>
              <a:rPr lang="en-US" altLang="en-US" sz="2400" b="1" dirty="0">
                <a:solidFill>
                  <a:srgbClr val="7030A0"/>
                </a:solidFill>
              </a:rPr>
              <a:t> : </a:t>
            </a:r>
            <a:r>
              <a:rPr lang="en-US" altLang="en-US" sz="2400" b="1" dirty="0" err="1">
                <a:solidFill>
                  <a:srgbClr val="7030A0"/>
                </a:solidFill>
              </a:rPr>
              <a:t>Một</a:t>
            </a:r>
            <a:r>
              <a:rPr lang="en-US" altLang="en-US" sz="2400" b="1" dirty="0">
                <a:solidFill>
                  <a:srgbClr val="7030A0"/>
                </a:solidFill>
              </a:rPr>
              <a:t> </a:t>
            </a:r>
            <a:r>
              <a:rPr lang="en-US" altLang="en-US" sz="2400" b="1" dirty="0" err="1">
                <a:solidFill>
                  <a:srgbClr val="7030A0"/>
                </a:solidFill>
              </a:rPr>
              <a:t>chuyên</a:t>
            </a:r>
            <a:r>
              <a:rPr lang="en-US" altLang="en-US" sz="2400" b="1" dirty="0">
                <a:solidFill>
                  <a:srgbClr val="7030A0"/>
                </a:solidFill>
              </a:rPr>
              <a:t> </a:t>
            </a:r>
            <a:r>
              <a:rPr lang="en-US" altLang="en-US" sz="2400" b="1" dirty="0" err="1">
                <a:solidFill>
                  <a:srgbClr val="7030A0"/>
                </a:solidFill>
              </a:rPr>
              <a:t>gia</a:t>
            </a:r>
            <a:r>
              <a:rPr lang="en-US" altLang="en-US" sz="2400" b="1" dirty="0">
                <a:solidFill>
                  <a:srgbClr val="7030A0"/>
                </a:solidFill>
              </a:rPr>
              <a:t> </a:t>
            </a:r>
            <a:r>
              <a:rPr lang="en-US" altLang="en-US" sz="2400" b="1" dirty="0" err="1">
                <a:solidFill>
                  <a:srgbClr val="7030A0"/>
                </a:solidFill>
              </a:rPr>
              <a:t>máy</a:t>
            </a:r>
            <a:r>
              <a:rPr lang="en-US" altLang="en-US" sz="2400" b="1" dirty="0">
                <a:solidFill>
                  <a:srgbClr val="7030A0"/>
                </a:solidFill>
              </a:rPr>
              <a:t> </a:t>
            </a:r>
            <a:r>
              <a:rPr lang="en-US" altLang="en-US" sz="2400" b="1" dirty="0" err="1">
                <a:solidFill>
                  <a:srgbClr val="7030A0"/>
                </a:solidFill>
              </a:rPr>
              <a:t>xúc</a:t>
            </a:r>
            <a:endParaRPr lang="en-US" altLang="en-US" sz="2400" dirty="0">
              <a:solidFill>
                <a:srgbClr val="7030A0"/>
              </a:solidFill>
            </a:endParaRPr>
          </a:p>
          <a:p>
            <a:r>
              <a:rPr lang="en-US" altLang="en-US" sz="2400" dirty="0">
                <a:solidFill>
                  <a:srgbClr val="7030A0"/>
                </a:solidFill>
              </a:rPr>
              <a:t> </a:t>
            </a:r>
            <a:r>
              <a:rPr lang="en-US" altLang="en-US" sz="2400" dirty="0" err="1">
                <a:solidFill>
                  <a:srgbClr val="7030A0"/>
                </a:solidFill>
              </a:rPr>
              <a:t>Đọc</a:t>
            </a:r>
            <a:r>
              <a:rPr lang="en-US" altLang="en-US" sz="2400" dirty="0">
                <a:solidFill>
                  <a:srgbClr val="7030A0"/>
                </a:solidFill>
              </a:rPr>
              <a:t> </a:t>
            </a:r>
            <a:r>
              <a:rPr lang="en-US" altLang="en-US" sz="2400" dirty="0" err="1">
                <a:solidFill>
                  <a:srgbClr val="7030A0"/>
                </a:solidFill>
              </a:rPr>
              <a:t>đoạn</a:t>
            </a:r>
            <a:r>
              <a:rPr lang="en-US" altLang="en-US" sz="2400" dirty="0">
                <a:solidFill>
                  <a:srgbClr val="7030A0"/>
                </a:solidFill>
              </a:rPr>
              <a:t> “ </a:t>
            </a:r>
            <a:r>
              <a:rPr lang="en-US" altLang="en-US" sz="2400" dirty="0" err="1">
                <a:solidFill>
                  <a:srgbClr val="7030A0"/>
                </a:solidFill>
              </a:rPr>
              <a:t>Chiếc</a:t>
            </a:r>
            <a:r>
              <a:rPr lang="en-US" altLang="en-US" sz="2400" dirty="0">
                <a:solidFill>
                  <a:srgbClr val="7030A0"/>
                </a:solidFill>
              </a:rPr>
              <a:t> </a:t>
            </a:r>
            <a:r>
              <a:rPr lang="en-US" altLang="en-US" sz="2400" dirty="0" err="1">
                <a:solidFill>
                  <a:srgbClr val="7030A0"/>
                </a:solidFill>
              </a:rPr>
              <a:t>máy</a:t>
            </a:r>
            <a:r>
              <a:rPr lang="en-US" altLang="en-US" sz="2400" dirty="0">
                <a:solidFill>
                  <a:srgbClr val="7030A0"/>
                </a:solidFill>
              </a:rPr>
              <a:t> </a:t>
            </a:r>
            <a:r>
              <a:rPr lang="en-US" altLang="en-US" sz="2400" dirty="0" err="1">
                <a:solidFill>
                  <a:srgbClr val="7030A0"/>
                </a:solidFill>
              </a:rPr>
              <a:t>xúc</a:t>
            </a:r>
            <a:r>
              <a:rPr lang="en-US" altLang="en-US" sz="2400" dirty="0">
                <a:solidFill>
                  <a:srgbClr val="7030A0"/>
                </a:solidFill>
              </a:rPr>
              <a:t>……</a:t>
            </a:r>
            <a:r>
              <a:rPr lang="en-US" altLang="en-US" sz="2400" dirty="0" err="1">
                <a:solidFill>
                  <a:srgbClr val="7030A0"/>
                </a:solidFill>
              </a:rPr>
              <a:t>thân</a:t>
            </a:r>
            <a:r>
              <a:rPr lang="en-US" altLang="en-US" sz="2400" dirty="0">
                <a:solidFill>
                  <a:srgbClr val="7030A0"/>
                </a:solidFill>
              </a:rPr>
              <a:t> </a:t>
            </a:r>
            <a:r>
              <a:rPr lang="en-US" altLang="en-US" sz="2400" dirty="0" err="1">
                <a:solidFill>
                  <a:srgbClr val="7030A0"/>
                </a:solidFill>
              </a:rPr>
              <a:t>mật</a:t>
            </a:r>
            <a:r>
              <a:rPr lang="en-US" altLang="en-US" sz="2400" dirty="0">
                <a:solidFill>
                  <a:srgbClr val="7030A0"/>
                </a:solidFill>
              </a:rPr>
              <a:t>” </a:t>
            </a:r>
            <a:r>
              <a:rPr lang="en-US" altLang="en-US" sz="2400" dirty="0" err="1">
                <a:solidFill>
                  <a:srgbClr val="7030A0"/>
                </a:solidFill>
              </a:rPr>
              <a:t>và</a:t>
            </a:r>
            <a:r>
              <a:rPr lang="en-US" altLang="en-US" sz="2400" dirty="0">
                <a:solidFill>
                  <a:srgbClr val="7030A0"/>
                </a:solidFill>
              </a:rPr>
              <a:t> </a:t>
            </a:r>
            <a:r>
              <a:rPr lang="en-US" altLang="en-US" sz="2400" dirty="0" err="1">
                <a:solidFill>
                  <a:srgbClr val="7030A0"/>
                </a:solidFill>
              </a:rPr>
              <a:t>trả</a:t>
            </a:r>
            <a:r>
              <a:rPr lang="en-US" altLang="en-US" sz="2400" dirty="0">
                <a:solidFill>
                  <a:srgbClr val="7030A0"/>
                </a:solidFill>
              </a:rPr>
              <a:t> </a:t>
            </a:r>
            <a:r>
              <a:rPr lang="en-US" altLang="en-US" sz="2400" dirty="0" err="1">
                <a:solidFill>
                  <a:srgbClr val="7030A0"/>
                </a:solidFill>
              </a:rPr>
              <a:t>lời</a:t>
            </a:r>
            <a:r>
              <a:rPr lang="en-US" altLang="en-US" sz="2400" dirty="0">
                <a:solidFill>
                  <a:srgbClr val="7030A0"/>
                </a:solidFill>
              </a:rPr>
              <a:t> </a:t>
            </a:r>
            <a:r>
              <a:rPr lang="en-US" altLang="en-US" sz="2400" dirty="0" err="1">
                <a:solidFill>
                  <a:srgbClr val="7030A0"/>
                </a:solidFill>
              </a:rPr>
              <a:t>câu</a:t>
            </a:r>
            <a:r>
              <a:rPr lang="en-US" altLang="en-US" sz="2400" dirty="0">
                <a:solidFill>
                  <a:srgbClr val="7030A0"/>
                </a:solidFill>
              </a:rPr>
              <a:t> </a:t>
            </a:r>
            <a:r>
              <a:rPr lang="en-US" altLang="en-US" sz="2400" dirty="0" err="1">
                <a:solidFill>
                  <a:srgbClr val="7030A0"/>
                </a:solidFill>
              </a:rPr>
              <a:t>hỏi</a:t>
            </a:r>
            <a:r>
              <a:rPr lang="en-US" altLang="en-US" sz="2400" dirty="0">
                <a:solidFill>
                  <a:srgbClr val="7030A0"/>
                </a:solidFill>
              </a:rPr>
              <a:t>:</a:t>
            </a:r>
          </a:p>
          <a:p>
            <a:r>
              <a:rPr lang="en-US" altLang="en-US" sz="2400" dirty="0">
                <a:solidFill>
                  <a:srgbClr val="7030A0"/>
                </a:solidFill>
              </a:rPr>
              <a:t> </a:t>
            </a:r>
            <a:r>
              <a:rPr lang="en-US" altLang="en-US" sz="2400" dirty="0" err="1">
                <a:solidFill>
                  <a:srgbClr val="7030A0"/>
                </a:solidFill>
              </a:rPr>
              <a:t>Dáng</a:t>
            </a:r>
            <a:r>
              <a:rPr lang="en-US" altLang="en-US" sz="2400" dirty="0">
                <a:solidFill>
                  <a:srgbClr val="7030A0"/>
                </a:solidFill>
              </a:rPr>
              <a:t> </a:t>
            </a:r>
            <a:r>
              <a:rPr lang="en-US" altLang="en-US" sz="2400" dirty="0" err="1">
                <a:solidFill>
                  <a:srgbClr val="7030A0"/>
                </a:solidFill>
              </a:rPr>
              <a:t>vẻ</a:t>
            </a:r>
            <a:r>
              <a:rPr lang="en-US" altLang="en-US" sz="2400" dirty="0">
                <a:solidFill>
                  <a:srgbClr val="7030A0"/>
                </a:solidFill>
              </a:rPr>
              <a:t> </a:t>
            </a:r>
            <a:r>
              <a:rPr lang="en-US" altLang="en-US" sz="2400" dirty="0" err="1">
                <a:solidFill>
                  <a:srgbClr val="7030A0"/>
                </a:solidFill>
              </a:rPr>
              <a:t>của</a:t>
            </a:r>
            <a:r>
              <a:rPr lang="en-US" altLang="en-US" sz="2400" dirty="0">
                <a:solidFill>
                  <a:srgbClr val="7030A0"/>
                </a:solidFill>
              </a:rPr>
              <a:t> </a:t>
            </a:r>
            <a:r>
              <a:rPr lang="en-US" altLang="en-US" sz="2400" dirty="0" err="1">
                <a:solidFill>
                  <a:srgbClr val="7030A0"/>
                </a:solidFill>
              </a:rPr>
              <a:t>chuyên</a:t>
            </a:r>
            <a:r>
              <a:rPr lang="en-US" altLang="en-US" sz="2400" dirty="0">
                <a:solidFill>
                  <a:srgbClr val="7030A0"/>
                </a:solidFill>
              </a:rPr>
              <a:t> </a:t>
            </a:r>
            <a:r>
              <a:rPr lang="en-US" altLang="en-US" sz="2400" dirty="0" err="1">
                <a:solidFill>
                  <a:srgbClr val="7030A0"/>
                </a:solidFill>
              </a:rPr>
              <a:t>gia</a:t>
            </a:r>
            <a:r>
              <a:rPr lang="en-US" altLang="en-US" sz="2400" dirty="0">
                <a:solidFill>
                  <a:srgbClr val="7030A0"/>
                </a:solidFill>
              </a:rPr>
              <a:t> A-</a:t>
            </a:r>
            <a:r>
              <a:rPr lang="en-US" altLang="en-US" sz="2400" dirty="0" err="1">
                <a:solidFill>
                  <a:srgbClr val="7030A0"/>
                </a:solidFill>
              </a:rPr>
              <a:t>lếch</a:t>
            </a:r>
            <a:r>
              <a:rPr lang="en-US" altLang="en-US" sz="2400" dirty="0">
                <a:solidFill>
                  <a:srgbClr val="7030A0"/>
                </a:solidFill>
              </a:rPr>
              <a:t>-</a:t>
            </a:r>
            <a:r>
              <a:rPr lang="en-US" altLang="en-US" sz="2400" dirty="0" err="1">
                <a:solidFill>
                  <a:srgbClr val="7030A0"/>
                </a:solidFill>
              </a:rPr>
              <a:t>xây</a:t>
            </a:r>
            <a:r>
              <a:rPr lang="en-US" altLang="en-US" sz="2400" dirty="0">
                <a:solidFill>
                  <a:srgbClr val="7030A0"/>
                </a:solidFill>
              </a:rPr>
              <a:t> </a:t>
            </a:r>
            <a:r>
              <a:rPr lang="en-US" altLang="en-US" sz="2400" dirty="0" err="1">
                <a:solidFill>
                  <a:srgbClr val="7030A0"/>
                </a:solidFill>
              </a:rPr>
              <a:t>có</a:t>
            </a:r>
            <a:r>
              <a:rPr lang="en-US" altLang="en-US" sz="2400" dirty="0">
                <a:solidFill>
                  <a:srgbClr val="7030A0"/>
                </a:solidFill>
              </a:rPr>
              <a:t> </a:t>
            </a:r>
            <a:r>
              <a:rPr lang="en-US" altLang="en-US" sz="2400" dirty="0" err="1">
                <a:solidFill>
                  <a:srgbClr val="7030A0"/>
                </a:solidFill>
              </a:rPr>
              <a:t>gì</a:t>
            </a:r>
            <a:r>
              <a:rPr lang="en-US" altLang="en-US" sz="2400" dirty="0">
                <a:solidFill>
                  <a:srgbClr val="7030A0"/>
                </a:solidFill>
              </a:rPr>
              <a:t> </a:t>
            </a:r>
            <a:r>
              <a:rPr lang="en-US" altLang="en-US" sz="2400" dirty="0" err="1">
                <a:solidFill>
                  <a:srgbClr val="7030A0"/>
                </a:solidFill>
              </a:rPr>
              <a:t>đặc</a:t>
            </a:r>
            <a:r>
              <a:rPr lang="en-US" altLang="en-US" sz="2400" dirty="0">
                <a:solidFill>
                  <a:srgbClr val="7030A0"/>
                </a:solidFill>
              </a:rPr>
              <a:t> </a:t>
            </a:r>
            <a:r>
              <a:rPr lang="en-US" altLang="en-US" sz="2400" dirty="0" err="1">
                <a:solidFill>
                  <a:srgbClr val="7030A0"/>
                </a:solidFill>
              </a:rPr>
              <a:t>biệt</a:t>
            </a:r>
            <a:r>
              <a:rPr lang="en-US" altLang="en-US" sz="2400" dirty="0">
                <a:solidFill>
                  <a:srgbClr val="7030A0"/>
                </a:solidFill>
              </a:rPr>
              <a:t>?</a:t>
            </a:r>
          </a:p>
          <a:p>
            <a:pPr>
              <a:buFontTx/>
              <a:buNone/>
            </a:pPr>
            <a:endParaRPr lang="en-US" altLang="en-US" sz="2400" dirty="0"/>
          </a:p>
        </p:txBody>
      </p:sp>
      <p:sp>
        <p:nvSpPr>
          <p:cNvPr id="69" name="TextBox 1">
            <a:extLst>
              <a:ext uri="{FF2B5EF4-FFF2-40B4-BE49-F238E27FC236}">
                <a16:creationId xmlns="" xmlns:a16="http://schemas.microsoft.com/office/drawing/2014/main" id="{862EA2B9-807B-464E-A66D-AC8F0FB31B11}"/>
              </a:ext>
            </a:extLst>
          </p:cNvPr>
          <p:cNvSpPr txBox="1">
            <a:spLocks noChangeArrowheads="1"/>
          </p:cNvSpPr>
          <p:nvPr/>
        </p:nvSpPr>
        <p:spPr bwMode="auto">
          <a:xfrm>
            <a:off x="0" y="630972"/>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F40C33"/>
                </a:solidFill>
                <a:latin typeface="Times New Roman" panose="02020603050405020304" pitchFamily="18" charset="0"/>
                <a:cs typeface="Times New Roman" panose="02020603050405020304" pitchFamily="18" charset="0"/>
              </a:rPr>
              <a:t>Ôn</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tập</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giữa</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học</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kì</a:t>
            </a:r>
            <a:r>
              <a:rPr lang="en-US" altLang="en-US" sz="2400" b="1" dirty="0">
                <a:solidFill>
                  <a:srgbClr val="F40C33"/>
                </a:solidFill>
                <a:latin typeface="Times New Roman" panose="02020603050405020304" pitchFamily="18" charset="0"/>
                <a:cs typeface="Times New Roman" panose="02020603050405020304" pitchFamily="18" charset="0"/>
              </a:rPr>
              <a:t> I</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71" name="Arrow: Right 70">
            <a:hlinkClick r:id="rId3" action="ppaction://hlinksldjump"/>
            <a:extLst>
              <a:ext uri="{FF2B5EF4-FFF2-40B4-BE49-F238E27FC236}">
                <a16:creationId xmlns="" xmlns:a16="http://schemas.microsoft.com/office/drawing/2014/main" id="{CB87C71B-30D1-4BF7-876E-F7760A9C0622}"/>
              </a:ext>
            </a:extLst>
          </p:cNvPr>
          <p:cNvSpPr/>
          <p:nvPr/>
        </p:nvSpPr>
        <p:spPr>
          <a:xfrm flipH="1">
            <a:off x="8098912" y="4465967"/>
            <a:ext cx="929005" cy="58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grpSp>
        <p:nvGrpSpPr>
          <p:cNvPr id="1247" name="Google Shape;1247;p30"/>
          <p:cNvGrpSpPr/>
          <p:nvPr/>
        </p:nvGrpSpPr>
        <p:grpSpPr>
          <a:xfrm rot="21211387">
            <a:off x="31321" y="818542"/>
            <a:ext cx="9920399" cy="4637133"/>
            <a:chOff x="1725162" y="776658"/>
            <a:chExt cx="5705501" cy="3715416"/>
          </a:xfrm>
        </p:grpSpPr>
        <p:grpSp>
          <p:nvGrpSpPr>
            <p:cNvPr id="1248" name="Google Shape;1248;p30"/>
            <p:cNvGrpSpPr/>
            <p:nvPr/>
          </p:nvGrpSpPr>
          <p:grpSpPr>
            <a:xfrm rot="-5664174">
              <a:off x="1786480" y="1514458"/>
              <a:ext cx="1482907" cy="1176754"/>
              <a:chOff x="8757948" y="1920174"/>
              <a:chExt cx="1090443" cy="865316"/>
            </a:xfrm>
          </p:grpSpPr>
          <p:sp>
            <p:nvSpPr>
              <p:cNvPr id="1249" name="Google Shape;1249;p30"/>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0"/>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0"/>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0"/>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0"/>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0"/>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0"/>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0"/>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0"/>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0"/>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0"/>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0"/>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0"/>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0"/>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0"/>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0"/>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0"/>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0"/>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0"/>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0"/>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0"/>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0"/>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30"/>
            <p:cNvGrpSpPr/>
            <p:nvPr/>
          </p:nvGrpSpPr>
          <p:grpSpPr>
            <a:xfrm rot="-3962846">
              <a:off x="2161487" y="3199765"/>
              <a:ext cx="1179626" cy="899519"/>
              <a:chOff x="5913226" y="4077344"/>
              <a:chExt cx="914289" cy="694967"/>
            </a:xfrm>
          </p:grpSpPr>
          <p:sp>
            <p:nvSpPr>
              <p:cNvPr id="1272" name="Google Shape;1272;p30"/>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0"/>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0"/>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0"/>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0"/>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0"/>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0"/>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30"/>
            <p:cNvGrpSpPr/>
            <p:nvPr/>
          </p:nvGrpSpPr>
          <p:grpSpPr>
            <a:xfrm rot="-4099640">
              <a:off x="2172782" y="2345287"/>
              <a:ext cx="579659" cy="1176875"/>
              <a:chOff x="6358918" y="3044707"/>
              <a:chExt cx="579665" cy="1176886"/>
            </a:xfrm>
          </p:grpSpPr>
          <p:sp>
            <p:nvSpPr>
              <p:cNvPr id="1280" name="Google Shape;1280;p30"/>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0"/>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0"/>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0"/>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0"/>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0"/>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0"/>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0"/>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0"/>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9" name="Google Shape;1289;p30"/>
            <p:cNvSpPr/>
            <p:nvPr/>
          </p:nvSpPr>
          <p:spPr>
            <a:xfrm rot="980710">
              <a:off x="2760823" y="1232786"/>
              <a:ext cx="3644218" cy="2803160"/>
            </a:xfrm>
            <a:prstGeom prst="cloud">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0"/>
            <p:cNvSpPr/>
            <p:nvPr/>
          </p:nvSpPr>
          <p:spPr>
            <a:xfrm>
              <a:off x="7125532" y="1946488"/>
              <a:ext cx="240175" cy="235452"/>
            </a:xfrm>
            <a:custGeom>
              <a:avLst/>
              <a:gdLst/>
              <a:ahLst/>
              <a:cxnLst/>
              <a:rect l="l" t="t" r="r" b="b"/>
              <a:pathLst>
                <a:path w="13986" h="13711" extrusionOk="0">
                  <a:moveTo>
                    <a:pt x="13233" y="6843"/>
                  </a:moveTo>
                  <a:cubicBezTo>
                    <a:pt x="12457" y="10026"/>
                    <a:pt x="8446" y="13710"/>
                    <a:pt x="6918" y="13710"/>
                  </a:cubicBezTo>
                  <a:cubicBezTo>
                    <a:pt x="5013" y="13710"/>
                    <a:pt x="1479" y="10026"/>
                    <a:pt x="752" y="6843"/>
                  </a:cubicBezTo>
                  <a:cubicBezTo>
                    <a:pt x="0" y="3510"/>
                    <a:pt x="2732" y="1"/>
                    <a:pt x="6993" y="3885"/>
                  </a:cubicBezTo>
                  <a:cubicBezTo>
                    <a:pt x="11153" y="101"/>
                    <a:pt x="13985" y="3710"/>
                    <a:pt x="13233" y="68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0"/>
            <p:cNvSpPr/>
            <p:nvPr/>
          </p:nvSpPr>
          <p:spPr>
            <a:xfrm>
              <a:off x="1725162" y="2279268"/>
              <a:ext cx="177770" cy="174318"/>
            </a:xfrm>
            <a:custGeom>
              <a:avLst/>
              <a:gdLst/>
              <a:ahLst/>
              <a:cxnLst/>
              <a:rect l="l" t="t" r="r" b="b"/>
              <a:pathLst>
                <a:path w="10352" h="10151" extrusionOk="0">
                  <a:moveTo>
                    <a:pt x="9800" y="5063"/>
                  </a:moveTo>
                  <a:cubicBezTo>
                    <a:pt x="9248" y="7419"/>
                    <a:pt x="6266" y="10151"/>
                    <a:pt x="5113" y="10151"/>
                  </a:cubicBezTo>
                  <a:cubicBezTo>
                    <a:pt x="3710" y="10151"/>
                    <a:pt x="1103" y="7419"/>
                    <a:pt x="552" y="5063"/>
                  </a:cubicBezTo>
                  <a:cubicBezTo>
                    <a:pt x="0" y="2582"/>
                    <a:pt x="2030" y="0"/>
                    <a:pt x="5188" y="2883"/>
                  </a:cubicBezTo>
                  <a:cubicBezTo>
                    <a:pt x="8246" y="76"/>
                    <a:pt x="10351" y="2757"/>
                    <a:pt x="9800" y="50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0"/>
            <p:cNvSpPr/>
            <p:nvPr/>
          </p:nvSpPr>
          <p:spPr>
            <a:xfrm>
              <a:off x="2894721" y="1308254"/>
              <a:ext cx="177770" cy="174318"/>
            </a:xfrm>
            <a:custGeom>
              <a:avLst/>
              <a:gdLst/>
              <a:ahLst/>
              <a:cxnLst/>
              <a:rect l="l" t="t" r="r" b="b"/>
              <a:pathLst>
                <a:path w="10352" h="10151" extrusionOk="0">
                  <a:moveTo>
                    <a:pt x="9800" y="5063"/>
                  </a:moveTo>
                  <a:cubicBezTo>
                    <a:pt x="9223" y="7419"/>
                    <a:pt x="6266" y="10151"/>
                    <a:pt x="5113" y="10151"/>
                  </a:cubicBezTo>
                  <a:cubicBezTo>
                    <a:pt x="3709" y="10151"/>
                    <a:pt x="1103" y="7419"/>
                    <a:pt x="551" y="5063"/>
                  </a:cubicBezTo>
                  <a:cubicBezTo>
                    <a:pt x="0" y="2582"/>
                    <a:pt x="2030" y="0"/>
                    <a:pt x="5163" y="2883"/>
                  </a:cubicBezTo>
                  <a:cubicBezTo>
                    <a:pt x="8246" y="76"/>
                    <a:pt x="10351" y="2757"/>
                    <a:pt x="9800" y="50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0"/>
            <p:cNvSpPr/>
            <p:nvPr/>
          </p:nvSpPr>
          <p:spPr>
            <a:xfrm>
              <a:off x="1725168" y="1946488"/>
              <a:ext cx="123110" cy="120946"/>
            </a:xfrm>
            <a:custGeom>
              <a:avLst/>
              <a:gdLst/>
              <a:ahLst/>
              <a:cxnLst/>
              <a:rect l="l" t="t" r="r" b="b"/>
              <a:pathLst>
                <a:path w="7169" h="7043" extrusionOk="0">
                  <a:moveTo>
                    <a:pt x="6793" y="3509"/>
                  </a:moveTo>
                  <a:cubicBezTo>
                    <a:pt x="6417" y="5138"/>
                    <a:pt x="4337" y="7043"/>
                    <a:pt x="3560" y="7043"/>
                  </a:cubicBezTo>
                  <a:cubicBezTo>
                    <a:pt x="2582" y="7043"/>
                    <a:pt x="778" y="5138"/>
                    <a:pt x="402" y="3509"/>
                  </a:cubicBezTo>
                  <a:cubicBezTo>
                    <a:pt x="1" y="1805"/>
                    <a:pt x="1404" y="0"/>
                    <a:pt x="3585" y="2005"/>
                  </a:cubicBezTo>
                  <a:cubicBezTo>
                    <a:pt x="5740" y="50"/>
                    <a:pt x="7169" y="1905"/>
                    <a:pt x="6793" y="35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0"/>
            <p:cNvSpPr/>
            <p:nvPr/>
          </p:nvSpPr>
          <p:spPr>
            <a:xfrm>
              <a:off x="7307554" y="2573902"/>
              <a:ext cx="123110" cy="120946"/>
            </a:xfrm>
            <a:custGeom>
              <a:avLst/>
              <a:gdLst/>
              <a:ahLst/>
              <a:cxnLst/>
              <a:rect l="l" t="t" r="r" b="b"/>
              <a:pathLst>
                <a:path w="7169" h="7043" extrusionOk="0">
                  <a:moveTo>
                    <a:pt x="6768" y="3509"/>
                  </a:moveTo>
                  <a:cubicBezTo>
                    <a:pt x="6392" y="5138"/>
                    <a:pt x="4337" y="7043"/>
                    <a:pt x="3535" y="7043"/>
                  </a:cubicBezTo>
                  <a:cubicBezTo>
                    <a:pt x="2557" y="7043"/>
                    <a:pt x="753" y="5138"/>
                    <a:pt x="377" y="3509"/>
                  </a:cubicBezTo>
                  <a:cubicBezTo>
                    <a:pt x="1" y="1805"/>
                    <a:pt x="1404" y="0"/>
                    <a:pt x="3585" y="2005"/>
                  </a:cubicBezTo>
                  <a:cubicBezTo>
                    <a:pt x="5715" y="50"/>
                    <a:pt x="7169" y="1905"/>
                    <a:pt x="6768" y="35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0"/>
            <p:cNvSpPr/>
            <p:nvPr/>
          </p:nvSpPr>
          <p:spPr>
            <a:xfrm>
              <a:off x="6576050" y="1946694"/>
              <a:ext cx="123110" cy="120517"/>
            </a:xfrm>
            <a:custGeom>
              <a:avLst/>
              <a:gdLst/>
              <a:ahLst/>
              <a:cxnLst/>
              <a:rect l="l" t="t" r="r" b="b"/>
              <a:pathLst>
                <a:path w="7169" h="7018" extrusionOk="0">
                  <a:moveTo>
                    <a:pt x="6793" y="3509"/>
                  </a:moveTo>
                  <a:cubicBezTo>
                    <a:pt x="6392" y="5138"/>
                    <a:pt x="4336" y="7018"/>
                    <a:pt x="3559" y="7018"/>
                  </a:cubicBezTo>
                  <a:cubicBezTo>
                    <a:pt x="2582" y="7018"/>
                    <a:pt x="752" y="5138"/>
                    <a:pt x="402" y="3484"/>
                  </a:cubicBezTo>
                  <a:cubicBezTo>
                    <a:pt x="1" y="1780"/>
                    <a:pt x="1404" y="0"/>
                    <a:pt x="3585" y="1980"/>
                  </a:cubicBezTo>
                  <a:cubicBezTo>
                    <a:pt x="5715" y="50"/>
                    <a:pt x="7168" y="1905"/>
                    <a:pt x="6793" y="35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30"/>
          <p:cNvGrpSpPr/>
          <p:nvPr/>
        </p:nvGrpSpPr>
        <p:grpSpPr>
          <a:xfrm>
            <a:off x="7479367" y="3982829"/>
            <a:ext cx="672816" cy="1018510"/>
            <a:chOff x="4073425" y="351950"/>
            <a:chExt cx="1608350" cy="2254875"/>
          </a:xfrm>
        </p:grpSpPr>
        <p:sp>
          <p:nvSpPr>
            <p:cNvPr id="1302" name="Google Shape;1302;p30"/>
            <p:cNvSpPr/>
            <p:nvPr/>
          </p:nvSpPr>
          <p:spPr>
            <a:xfrm>
              <a:off x="4940800" y="2303450"/>
              <a:ext cx="29425" cy="173600"/>
            </a:xfrm>
            <a:custGeom>
              <a:avLst/>
              <a:gdLst/>
              <a:ahLst/>
              <a:cxnLst/>
              <a:rect l="l" t="t" r="r" b="b"/>
              <a:pathLst>
                <a:path w="1177" h="6944" extrusionOk="0">
                  <a:moveTo>
                    <a:pt x="400" y="0"/>
                  </a:moveTo>
                  <a:cubicBezTo>
                    <a:pt x="267" y="0"/>
                    <a:pt x="134" y="45"/>
                    <a:pt x="1" y="45"/>
                  </a:cubicBezTo>
                  <a:cubicBezTo>
                    <a:pt x="223" y="2307"/>
                    <a:pt x="489" y="4526"/>
                    <a:pt x="755" y="6744"/>
                  </a:cubicBezTo>
                  <a:cubicBezTo>
                    <a:pt x="755" y="6877"/>
                    <a:pt x="866" y="6944"/>
                    <a:pt x="971" y="6944"/>
                  </a:cubicBezTo>
                  <a:cubicBezTo>
                    <a:pt x="1077" y="6944"/>
                    <a:pt x="1177" y="6877"/>
                    <a:pt x="1154" y="6744"/>
                  </a:cubicBezTo>
                  <a:cubicBezTo>
                    <a:pt x="888" y="4481"/>
                    <a:pt x="666" y="2263"/>
                    <a:pt x="400" y="0"/>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0"/>
            <p:cNvSpPr/>
            <p:nvPr/>
          </p:nvSpPr>
          <p:spPr>
            <a:xfrm>
              <a:off x="4936925" y="2270725"/>
              <a:ext cx="13900" cy="33850"/>
            </a:xfrm>
            <a:custGeom>
              <a:avLst/>
              <a:gdLst/>
              <a:ahLst/>
              <a:cxnLst/>
              <a:rect l="l" t="t" r="r" b="b"/>
              <a:pathLst>
                <a:path w="556" h="1354" extrusionOk="0">
                  <a:moveTo>
                    <a:pt x="189" y="0"/>
                  </a:moveTo>
                  <a:cubicBezTo>
                    <a:pt x="89" y="0"/>
                    <a:pt x="1" y="67"/>
                    <a:pt x="23" y="200"/>
                  </a:cubicBezTo>
                  <a:cubicBezTo>
                    <a:pt x="67" y="599"/>
                    <a:pt x="112" y="999"/>
                    <a:pt x="156" y="1354"/>
                  </a:cubicBezTo>
                  <a:cubicBezTo>
                    <a:pt x="289" y="1354"/>
                    <a:pt x="422" y="1309"/>
                    <a:pt x="555" y="1309"/>
                  </a:cubicBezTo>
                  <a:cubicBezTo>
                    <a:pt x="511" y="910"/>
                    <a:pt x="466" y="555"/>
                    <a:pt x="422" y="200"/>
                  </a:cubicBezTo>
                  <a:cubicBezTo>
                    <a:pt x="400" y="67"/>
                    <a:pt x="289" y="0"/>
                    <a:pt x="189" y="0"/>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0"/>
            <p:cNvSpPr/>
            <p:nvPr/>
          </p:nvSpPr>
          <p:spPr>
            <a:xfrm>
              <a:off x="4824325" y="2469725"/>
              <a:ext cx="151650" cy="91900"/>
            </a:xfrm>
            <a:custGeom>
              <a:avLst/>
              <a:gdLst/>
              <a:ahLst/>
              <a:cxnLst/>
              <a:rect l="l" t="t" r="r" b="b"/>
              <a:pathLst>
                <a:path w="6066" h="3676" extrusionOk="0">
                  <a:moveTo>
                    <a:pt x="5765" y="1"/>
                  </a:moveTo>
                  <a:cubicBezTo>
                    <a:pt x="5752" y="1"/>
                    <a:pt x="5739" y="2"/>
                    <a:pt x="5725" y="4"/>
                  </a:cubicBezTo>
                  <a:cubicBezTo>
                    <a:pt x="3506" y="492"/>
                    <a:pt x="1599" y="1646"/>
                    <a:pt x="134" y="3332"/>
                  </a:cubicBezTo>
                  <a:cubicBezTo>
                    <a:pt x="1" y="3466"/>
                    <a:pt x="119" y="3675"/>
                    <a:pt x="261" y="3675"/>
                  </a:cubicBezTo>
                  <a:cubicBezTo>
                    <a:pt x="308" y="3675"/>
                    <a:pt x="357" y="3653"/>
                    <a:pt x="401" y="3598"/>
                  </a:cubicBezTo>
                  <a:cubicBezTo>
                    <a:pt x="1865" y="1957"/>
                    <a:pt x="3684" y="892"/>
                    <a:pt x="5813" y="404"/>
                  </a:cubicBezTo>
                  <a:cubicBezTo>
                    <a:pt x="6066" y="362"/>
                    <a:pt x="5999" y="1"/>
                    <a:pt x="5765" y="1"/>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0"/>
            <p:cNvSpPr/>
            <p:nvPr/>
          </p:nvSpPr>
          <p:spPr>
            <a:xfrm>
              <a:off x="4914200" y="2467275"/>
              <a:ext cx="61125" cy="139550"/>
            </a:xfrm>
            <a:custGeom>
              <a:avLst/>
              <a:gdLst/>
              <a:ahLst/>
              <a:cxnLst/>
              <a:rect l="l" t="t" r="r" b="b"/>
              <a:pathLst>
                <a:path w="2445" h="5582" extrusionOk="0">
                  <a:moveTo>
                    <a:pt x="2132" y="0"/>
                  </a:moveTo>
                  <a:cubicBezTo>
                    <a:pt x="2085" y="0"/>
                    <a:pt x="2037" y="17"/>
                    <a:pt x="1997" y="58"/>
                  </a:cubicBezTo>
                  <a:cubicBezTo>
                    <a:pt x="666" y="1522"/>
                    <a:pt x="0" y="3386"/>
                    <a:pt x="133" y="5382"/>
                  </a:cubicBezTo>
                  <a:cubicBezTo>
                    <a:pt x="133" y="5515"/>
                    <a:pt x="244" y="5582"/>
                    <a:pt x="355" y="5582"/>
                  </a:cubicBezTo>
                  <a:cubicBezTo>
                    <a:pt x="466" y="5582"/>
                    <a:pt x="577" y="5515"/>
                    <a:pt x="577" y="5382"/>
                  </a:cubicBezTo>
                  <a:cubicBezTo>
                    <a:pt x="444" y="3519"/>
                    <a:pt x="1021" y="1744"/>
                    <a:pt x="2307" y="369"/>
                  </a:cubicBezTo>
                  <a:cubicBezTo>
                    <a:pt x="2444" y="198"/>
                    <a:pt x="2291" y="0"/>
                    <a:pt x="2132" y="0"/>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0"/>
            <p:cNvSpPr/>
            <p:nvPr/>
          </p:nvSpPr>
          <p:spPr>
            <a:xfrm>
              <a:off x="4967425" y="2470375"/>
              <a:ext cx="95925" cy="102925"/>
            </a:xfrm>
            <a:custGeom>
              <a:avLst/>
              <a:gdLst/>
              <a:ahLst/>
              <a:cxnLst/>
              <a:rect l="l" t="t" r="r" b="b"/>
              <a:pathLst>
                <a:path w="3837" h="4117" extrusionOk="0">
                  <a:moveTo>
                    <a:pt x="206" y="1"/>
                  </a:moveTo>
                  <a:cubicBezTo>
                    <a:pt x="101" y="1"/>
                    <a:pt x="1" y="67"/>
                    <a:pt x="1" y="200"/>
                  </a:cubicBezTo>
                  <a:cubicBezTo>
                    <a:pt x="134" y="2152"/>
                    <a:pt x="1554" y="3794"/>
                    <a:pt x="3506" y="4105"/>
                  </a:cubicBezTo>
                  <a:cubicBezTo>
                    <a:pt x="3530" y="4113"/>
                    <a:pt x="3553" y="4116"/>
                    <a:pt x="3574" y="4116"/>
                  </a:cubicBezTo>
                  <a:cubicBezTo>
                    <a:pt x="3785" y="4116"/>
                    <a:pt x="3837" y="3746"/>
                    <a:pt x="3595" y="3705"/>
                  </a:cubicBezTo>
                  <a:cubicBezTo>
                    <a:pt x="1864" y="3395"/>
                    <a:pt x="533" y="1975"/>
                    <a:pt x="444" y="200"/>
                  </a:cubicBezTo>
                  <a:cubicBezTo>
                    <a:pt x="422" y="67"/>
                    <a:pt x="311" y="1"/>
                    <a:pt x="206" y="1"/>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0"/>
            <p:cNvSpPr/>
            <p:nvPr/>
          </p:nvSpPr>
          <p:spPr>
            <a:xfrm>
              <a:off x="4644650" y="2291250"/>
              <a:ext cx="17775" cy="174850"/>
            </a:xfrm>
            <a:custGeom>
              <a:avLst/>
              <a:gdLst/>
              <a:ahLst/>
              <a:cxnLst/>
              <a:rect l="l" t="t" r="r" b="b"/>
              <a:pathLst>
                <a:path w="711" h="6994" extrusionOk="0">
                  <a:moveTo>
                    <a:pt x="311" y="0"/>
                  </a:moveTo>
                  <a:cubicBezTo>
                    <a:pt x="223" y="2263"/>
                    <a:pt x="134" y="4526"/>
                    <a:pt x="1" y="6744"/>
                  </a:cubicBezTo>
                  <a:cubicBezTo>
                    <a:pt x="1" y="6899"/>
                    <a:pt x="136" y="6994"/>
                    <a:pt x="257" y="6994"/>
                  </a:cubicBezTo>
                  <a:cubicBezTo>
                    <a:pt x="345" y="6994"/>
                    <a:pt x="426" y="6944"/>
                    <a:pt x="444" y="6833"/>
                  </a:cubicBezTo>
                  <a:cubicBezTo>
                    <a:pt x="533" y="4570"/>
                    <a:pt x="622" y="2352"/>
                    <a:pt x="711" y="133"/>
                  </a:cubicBezTo>
                  <a:cubicBezTo>
                    <a:pt x="578" y="89"/>
                    <a:pt x="444" y="45"/>
                    <a:pt x="311" y="0"/>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0"/>
            <p:cNvSpPr/>
            <p:nvPr/>
          </p:nvSpPr>
          <p:spPr>
            <a:xfrm>
              <a:off x="4652425" y="2258375"/>
              <a:ext cx="12225" cy="36225"/>
            </a:xfrm>
            <a:custGeom>
              <a:avLst/>
              <a:gdLst/>
              <a:ahLst/>
              <a:cxnLst/>
              <a:rect l="l" t="t" r="r" b="b"/>
              <a:pathLst>
                <a:path w="489" h="1449" extrusionOk="0">
                  <a:moveTo>
                    <a:pt x="213" y="1"/>
                  </a:moveTo>
                  <a:cubicBezTo>
                    <a:pt x="123" y="1"/>
                    <a:pt x="45" y="50"/>
                    <a:pt x="45" y="162"/>
                  </a:cubicBezTo>
                  <a:cubicBezTo>
                    <a:pt x="45" y="561"/>
                    <a:pt x="0" y="916"/>
                    <a:pt x="0" y="1315"/>
                  </a:cubicBezTo>
                  <a:cubicBezTo>
                    <a:pt x="133" y="1360"/>
                    <a:pt x="267" y="1404"/>
                    <a:pt x="400" y="1448"/>
                  </a:cubicBezTo>
                  <a:cubicBezTo>
                    <a:pt x="444" y="1049"/>
                    <a:pt x="444" y="650"/>
                    <a:pt x="488" y="250"/>
                  </a:cubicBezTo>
                  <a:cubicBezTo>
                    <a:pt x="488" y="96"/>
                    <a:pt x="339" y="1"/>
                    <a:pt x="213" y="1"/>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0"/>
            <p:cNvSpPr/>
            <p:nvPr/>
          </p:nvSpPr>
          <p:spPr>
            <a:xfrm>
              <a:off x="4498200" y="2458725"/>
              <a:ext cx="163125" cy="70000"/>
            </a:xfrm>
            <a:custGeom>
              <a:avLst/>
              <a:gdLst/>
              <a:ahLst/>
              <a:cxnLst/>
              <a:rect l="l" t="t" r="r" b="b"/>
              <a:pathLst>
                <a:path w="6525" h="2800" extrusionOk="0">
                  <a:moveTo>
                    <a:pt x="6214" y="1"/>
                  </a:moveTo>
                  <a:cubicBezTo>
                    <a:pt x="3951" y="178"/>
                    <a:pt x="1910" y="977"/>
                    <a:pt x="180" y="2397"/>
                  </a:cubicBezTo>
                  <a:cubicBezTo>
                    <a:pt x="0" y="2540"/>
                    <a:pt x="111" y="2800"/>
                    <a:pt x="277" y="2800"/>
                  </a:cubicBezTo>
                  <a:cubicBezTo>
                    <a:pt x="317" y="2800"/>
                    <a:pt x="359" y="2785"/>
                    <a:pt x="401" y="2752"/>
                  </a:cubicBezTo>
                  <a:cubicBezTo>
                    <a:pt x="2087" y="1376"/>
                    <a:pt x="4084" y="577"/>
                    <a:pt x="6258" y="444"/>
                  </a:cubicBezTo>
                  <a:cubicBezTo>
                    <a:pt x="6524" y="400"/>
                    <a:pt x="6480" y="1"/>
                    <a:pt x="6214" y="1"/>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0"/>
            <p:cNvSpPr/>
            <p:nvPr/>
          </p:nvSpPr>
          <p:spPr>
            <a:xfrm>
              <a:off x="4583650" y="2456400"/>
              <a:ext cx="77725" cy="131725"/>
            </a:xfrm>
            <a:custGeom>
              <a:avLst/>
              <a:gdLst/>
              <a:ahLst/>
              <a:cxnLst/>
              <a:rect l="l" t="t" r="r" b="b"/>
              <a:pathLst>
                <a:path w="3109" h="5269" extrusionOk="0">
                  <a:moveTo>
                    <a:pt x="2814" y="1"/>
                  </a:moveTo>
                  <a:cubicBezTo>
                    <a:pt x="2778" y="1"/>
                    <a:pt x="2741" y="15"/>
                    <a:pt x="2707" y="49"/>
                  </a:cubicBezTo>
                  <a:cubicBezTo>
                    <a:pt x="1110" y="1292"/>
                    <a:pt x="178" y="3022"/>
                    <a:pt x="0" y="5019"/>
                  </a:cubicBezTo>
                  <a:cubicBezTo>
                    <a:pt x="0" y="5173"/>
                    <a:pt x="135" y="5268"/>
                    <a:pt x="248" y="5268"/>
                  </a:cubicBezTo>
                  <a:cubicBezTo>
                    <a:pt x="330" y="5268"/>
                    <a:pt x="400" y="5219"/>
                    <a:pt x="400" y="5107"/>
                  </a:cubicBezTo>
                  <a:cubicBezTo>
                    <a:pt x="577" y="3199"/>
                    <a:pt x="1465" y="1558"/>
                    <a:pt x="2929" y="404"/>
                  </a:cubicBezTo>
                  <a:cubicBezTo>
                    <a:pt x="3108" y="261"/>
                    <a:pt x="2968" y="1"/>
                    <a:pt x="2814" y="1"/>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0"/>
            <p:cNvSpPr/>
            <p:nvPr/>
          </p:nvSpPr>
          <p:spPr>
            <a:xfrm>
              <a:off x="4649100" y="2460450"/>
              <a:ext cx="84775" cy="115100"/>
            </a:xfrm>
            <a:custGeom>
              <a:avLst/>
              <a:gdLst/>
              <a:ahLst/>
              <a:cxnLst/>
              <a:rect l="l" t="t" r="r" b="b"/>
              <a:pathLst>
                <a:path w="3391" h="4604" extrusionOk="0">
                  <a:moveTo>
                    <a:pt x="336" y="1"/>
                  </a:moveTo>
                  <a:cubicBezTo>
                    <a:pt x="242" y="1"/>
                    <a:pt x="153" y="60"/>
                    <a:pt x="133" y="198"/>
                  </a:cubicBezTo>
                  <a:cubicBezTo>
                    <a:pt x="0" y="2106"/>
                    <a:pt x="1154" y="3925"/>
                    <a:pt x="2973" y="4590"/>
                  </a:cubicBezTo>
                  <a:cubicBezTo>
                    <a:pt x="2999" y="4599"/>
                    <a:pt x="3025" y="4603"/>
                    <a:pt x="3049" y="4603"/>
                  </a:cubicBezTo>
                  <a:cubicBezTo>
                    <a:pt x="3270" y="4603"/>
                    <a:pt x="3390" y="4271"/>
                    <a:pt x="3150" y="4191"/>
                  </a:cubicBezTo>
                  <a:cubicBezTo>
                    <a:pt x="1509" y="3614"/>
                    <a:pt x="400" y="2017"/>
                    <a:pt x="577" y="242"/>
                  </a:cubicBezTo>
                  <a:cubicBezTo>
                    <a:pt x="577" y="94"/>
                    <a:pt x="453" y="1"/>
                    <a:pt x="336" y="1"/>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0"/>
            <p:cNvSpPr/>
            <p:nvPr/>
          </p:nvSpPr>
          <p:spPr>
            <a:xfrm>
              <a:off x="4073425" y="509475"/>
              <a:ext cx="1388725" cy="1805875"/>
            </a:xfrm>
            <a:custGeom>
              <a:avLst/>
              <a:gdLst/>
              <a:ahLst/>
              <a:cxnLst/>
              <a:rect l="l" t="t" r="r" b="b"/>
              <a:pathLst>
                <a:path w="55549" h="72235" extrusionOk="0">
                  <a:moveTo>
                    <a:pt x="27909" y="0"/>
                  </a:moveTo>
                  <a:cubicBezTo>
                    <a:pt x="26529" y="0"/>
                    <a:pt x="25078" y="109"/>
                    <a:pt x="23560" y="327"/>
                  </a:cubicBezTo>
                  <a:cubicBezTo>
                    <a:pt x="7853" y="2590"/>
                    <a:pt x="1110" y="6494"/>
                    <a:pt x="533" y="26726"/>
                  </a:cubicBezTo>
                  <a:cubicBezTo>
                    <a:pt x="0" y="46913"/>
                    <a:pt x="5058" y="65459"/>
                    <a:pt x="22450" y="71049"/>
                  </a:cubicBezTo>
                  <a:cubicBezTo>
                    <a:pt x="25016" y="71880"/>
                    <a:pt x="27545" y="72235"/>
                    <a:pt x="29992" y="72235"/>
                  </a:cubicBezTo>
                  <a:cubicBezTo>
                    <a:pt x="44134" y="72235"/>
                    <a:pt x="55548" y="60402"/>
                    <a:pt x="55549" y="60401"/>
                  </a:cubicBezTo>
                  <a:lnTo>
                    <a:pt x="55549" y="60401"/>
                  </a:lnTo>
                  <a:cubicBezTo>
                    <a:pt x="54951" y="60678"/>
                    <a:pt x="54383" y="60811"/>
                    <a:pt x="53845" y="60811"/>
                  </a:cubicBezTo>
                  <a:cubicBezTo>
                    <a:pt x="47839" y="60811"/>
                    <a:pt x="45568" y="44236"/>
                    <a:pt x="46586" y="26726"/>
                  </a:cubicBezTo>
                  <a:cubicBezTo>
                    <a:pt x="47589" y="9487"/>
                    <a:pt x="40839" y="0"/>
                    <a:pt x="27909" y="0"/>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0"/>
            <p:cNvSpPr/>
            <p:nvPr/>
          </p:nvSpPr>
          <p:spPr>
            <a:xfrm>
              <a:off x="5217500" y="1235275"/>
              <a:ext cx="464275" cy="948775"/>
            </a:xfrm>
            <a:custGeom>
              <a:avLst/>
              <a:gdLst/>
              <a:ahLst/>
              <a:cxnLst/>
              <a:rect l="l" t="t" r="r" b="b"/>
              <a:pathLst>
                <a:path w="18571" h="37951" extrusionOk="0">
                  <a:moveTo>
                    <a:pt x="690" y="1"/>
                  </a:moveTo>
                  <a:lnTo>
                    <a:pt x="690" y="1"/>
                  </a:lnTo>
                  <a:cubicBezTo>
                    <a:pt x="1" y="16632"/>
                    <a:pt x="2352" y="31780"/>
                    <a:pt x="8084" y="31780"/>
                  </a:cubicBezTo>
                  <a:cubicBezTo>
                    <a:pt x="8621" y="31780"/>
                    <a:pt x="9189" y="31647"/>
                    <a:pt x="9786" y="31369"/>
                  </a:cubicBezTo>
                  <a:lnTo>
                    <a:pt x="9786" y="31369"/>
                  </a:lnTo>
                  <a:cubicBezTo>
                    <a:pt x="9786" y="31369"/>
                    <a:pt x="7345" y="33942"/>
                    <a:pt x="3264" y="36649"/>
                  </a:cubicBezTo>
                  <a:cubicBezTo>
                    <a:pt x="6567" y="37575"/>
                    <a:pt x="9772" y="37950"/>
                    <a:pt x="12640" y="37950"/>
                  </a:cubicBezTo>
                  <a:cubicBezTo>
                    <a:pt x="14855" y="37950"/>
                    <a:pt x="16869" y="37726"/>
                    <a:pt x="18571" y="37359"/>
                  </a:cubicBezTo>
                  <a:cubicBezTo>
                    <a:pt x="18571" y="37359"/>
                    <a:pt x="11782" y="30570"/>
                    <a:pt x="9919" y="20676"/>
                  </a:cubicBezTo>
                  <a:cubicBezTo>
                    <a:pt x="8677" y="14065"/>
                    <a:pt x="6369" y="4171"/>
                    <a:pt x="690" y="1"/>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0"/>
            <p:cNvSpPr/>
            <p:nvPr/>
          </p:nvSpPr>
          <p:spPr>
            <a:xfrm>
              <a:off x="4554800" y="1184500"/>
              <a:ext cx="907350" cy="967000"/>
            </a:xfrm>
            <a:custGeom>
              <a:avLst/>
              <a:gdLst/>
              <a:ahLst/>
              <a:cxnLst/>
              <a:rect l="l" t="t" r="r" b="b"/>
              <a:pathLst>
                <a:path w="36294" h="38680" extrusionOk="0">
                  <a:moveTo>
                    <a:pt x="21194" y="0"/>
                  </a:moveTo>
                  <a:cubicBezTo>
                    <a:pt x="19643" y="0"/>
                    <a:pt x="17937" y="330"/>
                    <a:pt x="16062" y="1056"/>
                  </a:cubicBezTo>
                  <a:cubicBezTo>
                    <a:pt x="16062" y="1056"/>
                    <a:pt x="1" y="8510"/>
                    <a:pt x="9851" y="23950"/>
                  </a:cubicBezTo>
                  <a:cubicBezTo>
                    <a:pt x="15263" y="32380"/>
                    <a:pt x="22717" y="36772"/>
                    <a:pt x="29772" y="38680"/>
                  </a:cubicBezTo>
                  <a:cubicBezTo>
                    <a:pt x="33853" y="35973"/>
                    <a:pt x="36294" y="33400"/>
                    <a:pt x="36294" y="33400"/>
                  </a:cubicBezTo>
                  <a:lnTo>
                    <a:pt x="36294" y="33400"/>
                  </a:lnTo>
                  <a:cubicBezTo>
                    <a:pt x="35697" y="33678"/>
                    <a:pt x="35129" y="33811"/>
                    <a:pt x="34592" y="33811"/>
                  </a:cubicBezTo>
                  <a:cubicBezTo>
                    <a:pt x="28860" y="33811"/>
                    <a:pt x="26509" y="18663"/>
                    <a:pt x="27198" y="2032"/>
                  </a:cubicBezTo>
                  <a:cubicBezTo>
                    <a:pt x="25518" y="751"/>
                    <a:pt x="23532" y="0"/>
                    <a:pt x="21194" y="0"/>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0"/>
            <p:cNvSpPr/>
            <p:nvPr/>
          </p:nvSpPr>
          <p:spPr>
            <a:xfrm>
              <a:off x="4950800" y="1785450"/>
              <a:ext cx="145325" cy="130300"/>
            </a:xfrm>
            <a:custGeom>
              <a:avLst/>
              <a:gdLst/>
              <a:ahLst/>
              <a:cxnLst/>
              <a:rect l="l" t="t" r="r" b="b"/>
              <a:pathLst>
                <a:path w="5813" h="5212" extrusionOk="0">
                  <a:moveTo>
                    <a:pt x="4836" y="0"/>
                  </a:moveTo>
                  <a:lnTo>
                    <a:pt x="4836" y="0"/>
                  </a:lnTo>
                  <a:cubicBezTo>
                    <a:pt x="4969" y="932"/>
                    <a:pt x="5014" y="1775"/>
                    <a:pt x="5014" y="2662"/>
                  </a:cubicBezTo>
                  <a:cubicBezTo>
                    <a:pt x="4969" y="3062"/>
                    <a:pt x="4969" y="3550"/>
                    <a:pt x="4881" y="3816"/>
                  </a:cubicBezTo>
                  <a:cubicBezTo>
                    <a:pt x="4748" y="4127"/>
                    <a:pt x="4570" y="4260"/>
                    <a:pt x="4260" y="4304"/>
                  </a:cubicBezTo>
                  <a:cubicBezTo>
                    <a:pt x="4198" y="4317"/>
                    <a:pt x="4135" y="4323"/>
                    <a:pt x="4072" y="4323"/>
                  </a:cubicBezTo>
                  <a:cubicBezTo>
                    <a:pt x="3497" y="4323"/>
                    <a:pt x="2854" y="3812"/>
                    <a:pt x="2174" y="3372"/>
                  </a:cubicBezTo>
                  <a:cubicBezTo>
                    <a:pt x="1464" y="2884"/>
                    <a:pt x="754" y="2352"/>
                    <a:pt x="0" y="1819"/>
                  </a:cubicBezTo>
                  <a:lnTo>
                    <a:pt x="0" y="1819"/>
                  </a:lnTo>
                  <a:cubicBezTo>
                    <a:pt x="488" y="2574"/>
                    <a:pt x="1065" y="3284"/>
                    <a:pt x="1731" y="3905"/>
                  </a:cubicBezTo>
                  <a:cubicBezTo>
                    <a:pt x="2086" y="4215"/>
                    <a:pt x="2440" y="4526"/>
                    <a:pt x="2840" y="4792"/>
                  </a:cubicBezTo>
                  <a:cubicBezTo>
                    <a:pt x="3178" y="5018"/>
                    <a:pt x="3612" y="5211"/>
                    <a:pt x="4114" y="5211"/>
                  </a:cubicBezTo>
                  <a:cubicBezTo>
                    <a:pt x="4205" y="5211"/>
                    <a:pt x="4298" y="5205"/>
                    <a:pt x="4393" y="5191"/>
                  </a:cubicBezTo>
                  <a:cubicBezTo>
                    <a:pt x="4659" y="5147"/>
                    <a:pt x="4969" y="5058"/>
                    <a:pt x="5191" y="4836"/>
                  </a:cubicBezTo>
                  <a:cubicBezTo>
                    <a:pt x="5457" y="4659"/>
                    <a:pt x="5635" y="4348"/>
                    <a:pt x="5679" y="4082"/>
                  </a:cubicBezTo>
                  <a:cubicBezTo>
                    <a:pt x="5812" y="3505"/>
                    <a:pt x="5768" y="3062"/>
                    <a:pt x="5724" y="2618"/>
                  </a:cubicBezTo>
                  <a:cubicBezTo>
                    <a:pt x="5591" y="1686"/>
                    <a:pt x="5324" y="799"/>
                    <a:pt x="4836" y="0"/>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0"/>
            <p:cNvSpPr/>
            <p:nvPr/>
          </p:nvSpPr>
          <p:spPr>
            <a:xfrm>
              <a:off x="5258050" y="1742175"/>
              <a:ext cx="16650" cy="78800"/>
            </a:xfrm>
            <a:custGeom>
              <a:avLst/>
              <a:gdLst/>
              <a:ahLst/>
              <a:cxnLst/>
              <a:rect l="l" t="t" r="r" b="b"/>
              <a:pathLst>
                <a:path w="666" h="3152" extrusionOk="0">
                  <a:moveTo>
                    <a:pt x="0" y="1"/>
                  </a:moveTo>
                  <a:lnTo>
                    <a:pt x="0" y="1"/>
                  </a:lnTo>
                  <a:cubicBezTo>
                    <a:pt x="222" y="1110"/>
                    <a:pt x="399" y="2175"/>
                    <a:pt x="666" y="3151"/>
                  </a:cubicBezTo>
                  <a:cubicBezTo>
                    <a:pt x="666" y="2752"/>
                    <a:pt x="666" y="2441"/>
                    <a:pt x="621" y="2086"/>
                  </a:cubicBezTo>
                  <a:cubicBezTo>
                    <a:pt x="532" y="1376"/>
                    <a:pt x="355" y="667"/>
                    <a:pt x="0" y="1"/>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0"/>
            <p:cNvSpPr/>
            <p:nvPr/>
          </p:nvSpPr>
          <p:spPr>
            <a:xfrm>
              <a:off x="5131600" y="1729975"/>
              <a:ext cx="143100" cy="129950"/>
            </a:xfrm>
            <a:custGeom>
              <a:avLst/>
              <a:gdLst/>
              <a:ahLst/>
              <a:cxnLst/>
              <a:rect l="l" t="t" r="r" b="b"/>
              <a:pathLst>
                <a:path w="5724" h="5198" extrusionOk="0">
                  <a:moveTo>
                    <a:pt x="4792" y="1"/>
                  </a:moveTo>
                  <a:lnTo>
                    <a:pt x="4792" y="1"/>
                  </a:lnTo>
                  <a:cubicBezTo>
                    <a:pt x="4925" y="888"/>
                    <a:pt x="5014" y="1776"/>
                    <a:pt x="4969" y="2619"/>
                  </a:cubicBezTo>
                  <a:cubicBezTo>
                    <a:pt x="4925" y="3018"/>
                    <a:pt x="4925" y="3506"/>
                    <a:pt x="4836" y="3817"/>
                  </a:cubicBezTo>
                  <a:cubicBezTo>
                    <a:pt x="4748" y="4127"/>
                    <a:pt x="4526" y="4216"/>
                    <a:pt x="4215" y="4305"/>
                  </a:cubicBezTo>
                  <a:cubicBezTo>
                    <a:pt x="4172" y="4311"/>
                    <a:pt x="4128" y="4314"/>
                    <a:pt x="4085" y="4314"/>
                  </a:cubicBezTo>
                  <a:cubicBezTo>
                    <a:pt x="3495" y="4314"/>
                    <a:pt x="2835" y="3783"/>
                    <a:pt x="2174" y="3329"/>
                  </a:cubicBezTo>
                  <a:cubicBezTo>
                    <a:pt x="1420" y="2840"/>
                    <a:pt x="710" y="2308"/>
                    <a:pt x="0" y="1776"/>
                  </a:cubicBezTo>
                  <a:lnTo>
                    <a:pt x="0" y="1776"/>
                  </a:lnTo>
                  <a:cubicBezTo>
                    <a:pt x="444" y="2574"/>
                    <a:pt x="1065" y="3240"/>
                    <a:pt x="1730" y="3861"/>
                  </a:cubicBezTo>
                  <a:cubicBezTo>
                    <a:pt x="2041" y="4216"/>
                    <a:pt x="2396" y="4482"/>
                    <a:pt x="2795" y="4748"/>
                  </a:cubicBezTo>
                  <a:cubicBezTo>
                    <a:pt x="3160" y="4992"/>
                    <a:pt x="3673" y="5198"/>
                    <a:pt x="4199" y="5198"/>
                  </a:cubicBezTo>
                  <a:cubicBezTo>
                    <a:pt x="4248" y="5198"/>
                    <a:pt x="4298" y="5196"/>
                    <a:pt x="4348" y="5192"/>
                  </a:cubicBezTo>
                  <a:cubicBezTo>
                    <a:pt x="4614" y="5148"/>
                    <a:pt x="4925" y="5015"/>
                    <a:pt x="5191" y="4837"/>
                  </a:cubicBezTo>
                  <a:cubicBezTo>
                    <a:pt x="5413" y="4615"/>
                    <a:pt x="5590" y="4305"/>
                    <a:pt x="5635" y="4038"/>
                  </a:cubicBezTo>
                  <a:cubicBezTo>
                    <a:pt x="5679" y="3905"/>
                    <a:pt x="5679" y="3772"/>
                    <a:pt x="5724" y="3639"/>
                  </a:cubicBezTo>
                  <a:cubicBezTo>
                    <a:pt x="5457" y="2663"/>
                    <a:pt x="5280" y="1598"/>
                    <a:pt x="5058" y="489"/>
                  </a:cubicBezTo>
                  <a:cubicBezTo>
                    <a:pt x="4969" y="312"/>
                    <a:pt x="4881" y="134"/>
                    <a:pt x="4792" y="1"/>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0"/>
            <p:cNvSpPr/>
            <p:nvPr/>
          </p:nvSpPr>
          <p:spPr>
            <a:xfrm>
              <a:off x="5317925" y="1899700"/>
              <a:ext cx="143125" cy="129925"/>
            </a:xfrm>
            <a:custGeom>
              <a:avLst/>
              <a:gdLst/>
              <a:ahLst/>
              <a:cxnLst/>
              <a:rect l="l" t="t" r="r" b="b"/>
              <a:pathLst>
                <a:path w="5725" h="5197" extrusionOk="0">
                  <a:moveTo>
                    <a:pt x="4748" y="0"/>
                  </a:moveTo>
                  <a:lnTo>
                    <a:pt x="4748" y="0"/>
                  </a:lnTo>
                  <a:cubicBezTo>
                    <a:pt x="4881" y="888"/>
                    <a:pt x="4970" y="1775"/>
                    <a:pt x="4926" y="2618"/>
                  </a:cubicBezTo>
                  <a:cubicBezTo>
                    <a:pt x="4926" y="3017"/>
                    <a:pt x="4926" y="3505"/>
                    <a:pt x="4793" y="3816"/>
                  </a:cubicBezTo>
                  <a:cubicBezTo>
                    <a:pt x="4704" y="4126"/>
                    <a:pt x="4526" y="4260"/>
                    <a:pt x="4172" y="4304"/>
                  </a:cubicBezTo>
                  <a:cubicBezTo>
                    <a:pt x="4131" y="4310"/>
                    <a:pt x="4091" y="4313"/>
                    <a:pt x="4049" y="4313"/>
                  </a:cubicBezTo>
                  <a:cubicBezTo>
                    <a:pt x="3490" y="4313"/>
                    <a:pt x="2791" y="3782"/>
                    <a:pt x="2131" y="3328"/>
                  </a:cubicBezTo>
                  <a:cubicBezTo>
                    <a:pt x="1421" y="2840"/>
                    <a:pt x="711" y="2352"/>
                    <a:pt x="1" y="1819"/>
                  </a:cubicBezTo>
                  <a:lnTo>
                    <a:pt x="1" y="1819"/>
                  </a:lnTo>
                  <a:lnTo>
                    <a:pt x="45" y="1952"/>
                  </a:lnTo>
                  <a:cubicBezTo>
                    <a:pt x="489" y="2662"/>
                    <a:pt x="1066" y="3328"/>
                    <a:pt x="1687" y="3905"/>
                  </a:cubicBezTo>
                  <a:cubicBezTo>
                    <a:pt x="1997" y="4215"/>
                    <a:pt x="2352" y="4481"/>
                    <a:pt x="2752" y="4748"/>
                  </a:cubicBezTo>
                  <a:cubicBezTo>
                    <a:pt x="3117" y="4991"/>
                    <a:pt x="3629" y="5197"/>
                    <a:pt x="4155" y="5197"/>
                  </a:cubicBezTo>
                  <a:cubicBezTo>
                    <a:pt x="4205" y="5197"/>
                    <a:pt x="4255" y="5195"/>
                    <a:pt x="4305" y="5191"/>
                  </a:cubicBezTo>
                  <a:cubicBezTo>
                    <a:pt x="4571" y="5147"/>
                    <a:pt x="4881" y="5014"/>
                    <a:pt x="5148" y="4836"/>
                  </a:cubicBezTo>
                  <a:cubicBezTo>
                    <a:pt x="5369" y="4615"/>
                    <a:pt x="5547" y="4304"/>
                    <a:pt x="5591" y="4038"/>
                  </a:cubicBezTo>
                  <a:cubicBezTo>
                    <a:pt x="5724" y="3505"/>
                    <a:pt x="5680" y="3062"/>
                    <a:pt x="5636" y="2574"/>
                  </a:cubicBezTo>
                  <a:cubicBezTo>
                    <a:pt x="5547" y="1686"/>
                    <a:pt x="5236" y="755"/>
                    <a:pt x="4748" y="0"/>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0"/>
            <p:cNvSpPr/>
            <p:nvPr/>
          </p:nvSpPr>
          <p:spPr>
            <a:xfrm>
              <a:off x="5316825" y="1944050"/>
              <a:ext cx="2250" cy="4475"/>
            </a:xfrm>
            <a:custGeom>
              <a:avLst/>
              <a:gdLst/>
              <a:ahLst/>
              <a:cxnLst/>
              <a:rect l="l" t="t" r="r" b="b"/>
              <a:pathLst>
                <a:path w="90" h="179" extrusionOk="0">
                  <a:moveTo>
                    <a:pt x="1" y="1"/>
                  </a:moveTo>
                  <a:lnTo>
                    <a:pt x="89" y="178"/>
                  </a:lnTo>
                  <a:lnTo>
                    <a:pt x="89" y="178"/>
                  </a:lnTo>
                  <a:lnTo>
                    <a:pt x="45" y="45"/>
                  </a:lnTo>
                  <a:lnTo>
                    <a:pt x="1" y="1"/>
                  </a:ln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0"/>
            <p:cNvSpPr/>
            <p:nvPr/>
          </p:nvSpPr>
          <p:spPr>
            <a:xfrm>
              <a:off x="5285775" y="1652350"/>
              <a:ext cx="144225" cy="130225"/>
            </a:xfrm>
            <a:custGeom>
              <a:avLst/>
              <a:gdLst/>
              <a:ahLst/>
              <a:cxnLst/>
              <a:rect l="l" t="t" r="r" b="b"/>
              <a:pathLst>
                <a:path w="5769" h="5209" extrusionOk="0">
                  <a:moveTo>
                    <a:pt x="4792" y="0"/>
                  </a:moveTo>
                  <a:lnTo>
                    <a:pt x="4792" y="0"/>
                  </a:lnTo>
                  <a:cubicBezTo>
                    <a:pt x="4925" y="888"/>
                    <a:pt x="5014" y="1775"/>
                    <a:pt x="4969" y="2618"/>
                  </a:cubicBezTo>
                  <a:cubicBezTo>
                    <a:pt x="4969" y="3062"/>
                    <a:pt x="4969" y="3505"/>
                    <a:pt x="4836" y="3816"/>
                  </a:cubicBezTo>
                  <a:cubicBezTo>
                    <a:pt x="4748" y="4126"/>
                    <a:pt x="4570" y="4260"/>
                    <a:pt x="4215" y="4304"/>
                  </a:cubicBezTo>
                  <a:cubicBezTo>
                    <a:pt x="4175" y="4310"/>
                    <a:pt x="4134" y="4313"/>
                    <a:pt x="4093" y="4313"/>
                  </a:cubicBezTo>
                  <a:cubicBezTo>
                    <a:pt x="3534" y="4313"/>
                    <a:pt x="2835" y="3782"/>
                    <a:pt x="2174" y="3328"/>
                  </a:cubicBezTo>
                  <a:cubicBezTo>
                    <a:pt x="1464" y="2840"/>
                    <a:pt x="755" y="2307"/>
                    <a:pt x="0" y="1775"/>
                  </a:cubicBezTo>
                  <a:lnTo>
                    <a:pt x="0" y="1775"/>
                  </a:lnTo>
                  <a:cubicBezTo>
                    <a:pt x="444" y="2574"/>
                    <a:pt x="1065" y="3283"/>
                    <a:pt x="1731" y="3905"/>
                  </a:cubicBezTo>
                  <a:cubicBezTo>
                    <a:pt x="2041" y="4215"/>
                    <a:pt x="2396" y="4481"/>
                    <a:pt x="2795" y="4792"/>
                  </a:cubicBezTo>
                  <a:cubicBezTo>
                    <a:pt x="3141" y="4984"/>
                    <a:pt x="3619" y="5209"/>
                    <a:pt x="4115" y="5209"/>
                  </a:cubicBezTo>
                  <a:cubicBezTo>
                    <a:pt x="4192" y="5209"/>
                    <a:pt x="4270" y="5203"/>
                    <a:pt x="4348" y="5191"/>
                  </a:cubicBezTo>
                  <a:cubicBezTo>
                    <a:pt x="4659" y="5147"/>
                    <a:pt x="4925" y="5058"/>
                    <a:pt x="5191" y="4836"/>
                  </a:cubicBezTo>
                  <a:cubicBezTo>
                    <a:pt x="5413" y="4614"/>
                    <a:pt x="5591" y="4348"/>
                    <a:pt x="5679" y="4038"/>
                  </a:cubicBezTo>
                  <a:cubicBezTo>
                    <a:pt x="5768" y="3505"/>
                    <a:pt x="5724" y="3062"/>
                    <a:pt x="5679" y="2574"/>
                  </a:cubicBezTo>
                  <a:cubicBezTo>
                    <a:pt x="5591" y="1686"/>
                    <a:pt x="5280" y="754"/>
                    <a:pt x="4792" y="0"/>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0"/>
            <p:cNvSpPr/>
            <p:nvPr/>
          </p:nvSpPr>
          <p:spPr>
            <a:xfrm>
              <a:off x="4946350" y="1574700"/>
              <a:ext cx="144225" cy="130300"/>
            </a:xfrm>
            <a:custGeom>
              <a:avLst/>
              <a:gdLst/>
              <a:ahLst/>
              <a:cxnLst/>
              <a:rect l="l" t="t" r="r" b="b"/>
              <a:pathLst>
                <a:path w="5769" h="5212" extrusionOk="0">
                  <a:moveTo>
                    <a:pt x="4792" y="0"/>
                  </a:moveTo>
                  <a:cubicBezTo>
                    <a:pt x="4926" y="932"/>
                    <a:pt x="5014" y="1775"/>
                    <a:pt x="4970" y="2663"/>
                  </a:cubicBezTo>
                  <a:cubicBezTo>
                    <a:pt x="4926" y="3062"/>
                    <a:pt x="4926" y="3550"/>
                    <a:pt x="4837" y="3816"/>
                  </a:cubicBezTo>
                  <a:cubicBezTo>
                    <a:pt x="4748" y="4127"/>
                    <a:pt x="4526" y="4260"/>
                    <a:pt x="4216" y="4304"/>
                  </a:cubicBezTo>
                  <a:cubicBezTo>
                    <a:pt x="4154" y="4317"/>
                    <a:pt x="4091" y="4324"/>
                    <a:pt x="4028" y="4324"/>
                  </a:cubicBezTo>
                  <a:cubicBezTo>
                    <a:pt x="3453" y="4324"/>
                    <a:pt x="2810" y="3812"/>
                    <a:pt x="2130" y="3372"/>
                  </a:cubicBezTo>
                  <a:cubicBezTo>
                    <a:pt x="1421" y="2884"/>
                    <a:pt x="711" y="2352"/>
                    <a:pt x="1" y="1820"/>
                  </a:cubicBezTo>
                  <a:lnTo>
                    <a:pt x="1" y="1820"/>
                  </a:lnTo>
                  <a:cubicBezTo>
                    <a:pt x="444" y="2574"/>
                    <a:pt x="1066" y="3284"/>
                    <a:pt x="1731" y="3905"/>
                  </a:cubicBezTo>
                  <a:cubicBezTo>
                    <a:pt x="2042" y="4215"/>
                    <a:pt x="2397" y="4526"/>
                    <a:pt x="2796" y="4792"/>
                  </a:cubicBezTo>
                  <a:cubicBezTo>
                    <a:pt x="3134" y="5018"/>
                    <a:pt x="3568" y="5211"/>
                    <a:pt x="4070" y="5211"/>
                  </a:cubicBezTo>
                  <a:cubicBezTo>
                    <a:pt x="4161" y="5211"/>
                    <a:pt x="4254" y="5205"/>
                    <a:pt x="4349" y="5191"/>
                  </a:cubicBezTo>
                  <a:cubicBezTo>
                    <a:pt x="4615" y="5147"/>
                    <a:pt x="4926" y="5058"/>
                    <a:pt x="5147" y="4837"/>
                  </a:cubicBezTo>
                  <a:cubicBezTo>
                    <a:pt x="5414" y="4659"/>
                    <a:pt x="5591" y="4348"/>
                    <a:pt x="5635" y="4082"/>
                  </a:cubicBezTo>
                  <a:cubicBezTo>
                    <a:pt x="5769" y="3505"/>
                    <a:pt x="5724" y="3062"/>
                    <a:pt x="5680" y="2618"/>
                  </a:cubicBezTo>
                  <a:cubicBezTo>
                    <a:pt x="5547" y="1686"/>
                    <a:pt x="5281" y="799"/>
                    <a:pt x="4792" y="0"/>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0"/>
            <p:cNvSpPr/>
            <p:nvPr/>
          </p:nvSpPr>
          <p:spPr>
            <a:xfrm>
              <a:off x="5234750" y="1389450"/>
              <a:ext cx="25525" cy="127600"/>
            </a:xfrm>
            <a:custGeom>
              <a:avLst/>
              <a:gdLst/>
              <a:ahLst/>
              <a:cxnLst/>
              <a:rect l="l" t="t" r="r" b="b"/>
              <a:pathLst>
                <a:path w="1021" h="5104" extrusionOk="0">
                  <a:moveTo>
                    <a:pt x="45" y="1"/>
                  </a:moveTo>
                  <a:cubicBezTo>
                    <a:pt x="178" y="933"/>
                    <a:pt x="267" y="1776"/>
                    <a:pt x="222" y="2619"/>
                  </a:cubicBezTo>
                  <a:cubicBezTo>
                    <a:pt x="222" y="3062"/>
                    <a:pt x="178" y="3506"/>
                    <a:pt x="89" y="3817"/>
                  </a:cubicBezTo>
                  <a:cubicBezTo>
                    <a:pt x="45" y="3905"/>
                    <a:pt x="45" y="3994"/>
                    <a:pt x="0" y="4038"/>
                  </a:cubicBezTo>
                  <a:cubicBezTo>
                    <a:pt x="0" y="4393"/>
                    <a:pt x="0" y="4748"/>
                    <a:pt x="45" y="5103"/>
                  </a:cubicBezTo>
                  <a:cubicBezTo>
                    <a:pt x="178" y="5015"/>
                    <a:pt x="311" y="4970"/>
                    <a:pt x="444" y="4837"/>
                  </a:cubicBezTo>
                  <a:cubicBezTo>
                    <a:pt x="666" y="4660"/>
                    <a:pt x="843" y="4349"/>
                    <a:pt x="888" y="4083"/>
                  </a:cubicBezTo>
                  <a:cubicBezTo>
                    <a:pt x="1021" y="3506"/>
                    <a:pt x="976" y="3062"/>
                    <a:pt x="932" y="2619"/>
                  </a:cubicBezTo>
                  <a:cubicBezTo>
                    <a:pt x="843" y="1687"/>
                    <a:pt x="533" y="800"/>
                    <a:pt x="45" y="1"/>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0"/>
            <p:cNvSpPr/>
            <p:nvPr/>
          </p:nvSpPr>
          <p:spPr>
            <a:xfrm>
              <a:off x="5116075" y="1434950"/>
              <a:ext cx="119800" cy="84800"/>
            </a:xfrm>
            <a:custGeom>
              <a:avLst/>
              <a:gdLst/>
              <a:ahLst/>
              <a:cxnLst/>
              <a:rect l="l" t="t" r="r" b="b"/>
              <a:pathLst>
                <a:path w="4792" h="3392" extrusionOk="0">
                  <a:moveTo>
                    <a:pt x="0" y="0"/>
                  </a:moveTo>
                  <a:lnTo>
                    <a:pt x="0" y="0"/>
                  </a:lnTo>
                  <a:cubicBezTo>
                    <a:pt x="444" y="754"/>
                    <a:pt x="1065" y="1464"/>
                    <a:pt x="1730" y="2085"/>
                  </a:cubicBezTo>
                  <a:cubicBezTo>
                    <a:pt x="2041" y="2396"/>
                    <a:pt x="2396" y="2662"/>
                    <a:pt x="2795" y="2973"/>
                  </a:cubicBezTo>
                  <a:cubicBezTo>
                    <a:pt x="3133" y="3198"/>
                    <a:pt x="3599" y="3392"/>
                    <a:pt x="4084" y="3392"/>
                  </a:cubicBezTo>
                  <a:cubicBezTo>
                    <a:pt x="4172" y="3392"/>
                    <a:pt x="4260" y="3386"/>
                    <a:pt x="4348" y="3372"/>
                  </a:cubicBezTo>
                  <a:cubicBezTo>
                    <a:pt x="4481" y="3372"/>
                    <a:pt x="4614" y="3328"/>
                    <a:pt x="4792" y="3283"/>
                  </a:cubicBezTo>
                  <a:cubicBezTo>
                    <a:pt x="4747" y="2928"/>
                    <a:pt x="4747" y="2573"/>
                    <a:pt x="4747" y="2218"/>
                  </a:cubicBezTo>
                  <a:cubicBezTo>
                    <a:pt x="4614" y="2396"/>
                    <a:pt x="4481" y="2440"/>
                    <a:pt x="4215" y="2485"/>
                  </a:cubicBezTo>
                  <a:cubicBezTo>
                    <a:pt x="4161" y="2497"/>
                    <a:pt x="4105" y="2503"/>
                    <a:pt x="4048" y="2503"/>
                  </a:cubicBezTo>
                  <a:cubicBezTo>
                    <a:pt x="3497" y="2503"/>
                    <a:pt x="2817" y="1955"/>
                    <a:pt x="2174" y="1553"/>
                  </a:cubicBezTo>
                  <a:cubicBezTo>
                    <a:pt x="1420" y="1065"/>
                    <a:pt x="710" y="532"/>
                    <a:pt x="0" y="0"/>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0"/>
            <p:cNvSpPr/>
            <p:nvPr/>
          </p:nvSpPr>
          <p:spPr>
            <a:xfrm>
              <a:off x="5131600" y="1915225"/>
              <a:ext cx="144200" cy="129950"/>
            </a:xfrm>
            <a:custGeom>
              <a:avLst/>
              <a:gdLst/>
              <a:ahLst/>
              <a:cxnLst/>
              <a:rect l="l" t="t" r="r" b="b"/>
              <a:pathLst>
                <a:path w="5768" h="5198" extrusionOk="0">
                  <a:moveTo>
                    <a:pt x="4792" y="0"/>
                  </a:moveTo>
                  <a:lnTo>
                    <a:pt x="4792" y="0"/>
                  </a:lnTo>
                  <a:cubicBezTo>
                    <a:pt x="4925" y="888"/>
                    <a:pt x="5014" y="1775"/>
                    <a:pt x="4969" y="2618"/>
                  </a:cubicBezTo>
                  <a:cubicBezTo>
                    <a:pt x="4925" y="3017"/>
                    <a:pt x="4925" y="3505"/>
                    <a:pt x="4836" y="3816"/>
                  </a:cubicBezTo>
                  <a:cubicBezTo>
                    <a:pt x="4748" y="4127"/>
                    <a:pt x="4526" y="4260"/>
                    <a:pt x="4215" y="4304"/>
                  </a:cubicBezTo>
                  <a:cubicBezTo>
                    <a:pt x="4172" y="4310"/>
                    <a:pt x="4128" y="4313"/>
                    <a:pt x="4085" y="4313"/>
                  </a:cubicBezTo>
                  <a:cubicBezTo>
                    <a:pt x="3495" y="4313"/>
                    <a:pt x="2835" y="3782"/>
                    <a:pt x="2174" y="3328"/>
                  </a:cubicBezTo>
                  <a:cubicBezTo>
                    <a:pt x="1420" y="2840"/>
                    <a:pt x="710" y="2308"/>
                    <a:pt x="0" y="1775"/>
                  </a:cubicBezTo>
                  <a:lnTo>
                    <a:pt x="0" y="1775"/>
                  </a:lnTo>
                  <a:cubicBezTo>
                    <a:pt x="444" y="2574"/>
                    <a:pt x="1065" y="3284"/>
                    <a:pt x="1730" y="3905"/>
                  </a:cubicBezTo>
                  <a:cubicBezTo>
                    <a:pt x="2041" y="4215"/>
                    <a:pt x="2396" y="4482"/>
                    <a:pt x="2795" y="4748"/>
                  </a:cubicBezTo>
                  <a:cubicBezTo>
                    <a:pt x="3160" y="4991"/>
                    <a:pt x="3673" y="5197"/>
                    <a:pt x="4199" y="5197"/>
                  </a:cubicBezTo>
                  <a:cubicBezTo>
                    <a:pt x="4248" y="5197"/>
                    <a:pt x="4298" y="5195"/>
                    <a:pt x="4348" y="5191"/>
                  </a:cubicBezTo>
                  <a:cubicBezTo>
                    <a:pt x="4614" y="5147"/>
                    <a:pt x="4925" y="5014"/>
                    <a:pt x="5191" y="4837"/>
                  </a:cubicBezTo>
                  <a:cubicBezTo>
                    <a:pt x="5413" y="4615"/>
                    <a:pt x="5590" y="4304"/>
                    <a:pt x="5635" y="4038"/>
                  </a:cubicBezTo>
                  <a:cubicBezTo>
                    <a:pt x="5768" y="3505"/>
                    <a:pt x="5724" y="3062"/>
                    <a:pt x="5679" y="2574"/>
                  </a:cubicBezTo>
                  <a:cubicBezTo>
                    <a:pt x="5590" y="1642"/>
                    <a:pt x="5280" y="755"/>
                    <a:pt x="4792" y="0"/>
                  </a:cubicBezTo>
                  <a:close/>
                </a:path>
              </a:pathLst>
            </a:custGeom>
            <a:solidFill>
              <a:srgbClr val="E6C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0"/>
            <p:cNvSpPr/>
            <p:nvPr/>
          </p:nvSpPr>
          <p:spPr>
            <a:xfrm>
              <a:off x="4267525" y="1809850"/>
              <a:ext cx="86550" cy="78775"/>
            </a:xfrm>
            <a:custGeom>
              <a:avLst/>
              <a:gdLst/>
              <a:ahLst/>
              <a:cxnLst/>
              <a:rect l="l" t="t" r="r" b="b"/>
              <a:pathLst>
                <a:path w="3462" h="3151" extrusionOk="0">
                  <a:moveTo>
                    <a:pt x="3106" y="0"/>
                  </a:moveTo>
                  <a:cubicBezTo>
                    <a:pt x="3106" y="577"/>
                    <a:pt x="3062" y="1110"/>
                    <a:pt x="2973" y="1642"/>
                  </a:cubicBezTo>
                  <a:cubicBezTo>
                    <a:pt x="2929" y="1864"/>
                    <a:pt x="2885" y="2174"/>
                    <a:pt x="2796" y="2352"/>
                  </a:cubicBezTo>
                  <a:cubicBezTo>
                    <a:pt x="2707" y="2529"/>
                    <a:pt x="2574" y="2574"/>
                    <a:pt x="2397" y="2574"/>
                  </a:cubicBezTo>
                  <a:lnTo>
                    <a:pt x="2352" y="2574"/>
                  </a:lnTo>
                  <a:cubicBezTo>
                    <a:pt x="1953" y="2574"/>
                    <a:pt x="1598" y="2130"/>
                    <a:pt x="1199" y="1775"/>
                  </a:cubicBezTo>
                  <a:cubicBezTo>
                    <a:pt x="799" y="1420"/>
                    <a:pt x="400" y="1021"/>
                    <a:pt x="1" y="622"/>
                  </a:cubicBezTo>
                  <a:lnTo>
                    <a:pt x="1" y="622"/>
                  </a:lnTo>
                  <a:cubicBezTo>
                    <a:pt x="223" y="1154"/>
                    <a:pt x="533" y="1642"/>
                    <a:pt x="844" y="2086"/>
                  </a:cubicBezTo>
                  <a:cubicBezTo>
                    <a:pt x="1021" y="2308"/>
                    <a:pt x="1199" y="2529"/>
                    <a:pt x="1420" y="2707"/>
                  </a:cubicBezTo>
                  <a:cubicBezTo>
                    <a:pt x="1642" y="2929"/>
                    <a:pt x="1953" y="3106"/>
                    <a:pt x="2352" y="3151"/>
                  </a:cubicBezTo>
                  <a:cubicBezTo>
                    <a:pt x="2530" y="3151"/>
                    <a:pt x="2707" y="3106"/>
                    <a:pt x="2885" y="3017"/>
                  </a:cubicBezTo>
                  <a:cubicBezTo>
                    <a:pt x="3062" y="2884"/>
                    <a:pt x="3195" y="2751"/>
                    <a:pt x="3240" y="2574"/>
                  </a:cubicBezTo>
                  <a:cubicBezTo>
                    <a:pt x="3373" y="2219"/>
                    <a:pt x="3417" y="1953"/>
                    <a:pt x="3417" y="1686"/>
                  </a:cubicBezTo>
                  <a:cubicBezTo>
                    <a:pt x="3461" y="1110"/>
                    <a:pt x="3373" y="533"/>
                    <a:pt x="3106" y="0"/>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0"/>
            <p:cNvSpPr/>
            <p:nvPr/>
          </p:nvSpPr>
          <p:spPr>
            <a:xfrm>
              <a:off x="4384000" y="1793200"/>
              <a:ext cx="85425" cy="78800"/>
            </a:xfrm>
            <a:custGeom>
              <a:avLst/>
              <a:gdLst/>
              <a:ahLst/>
              <a:cxnLst/>
              <a:rect l="l" t="t" r="r" b="b"/>
              <a:pathLst>
                <a:path w="3417" h="3152" extrusionOk="0">
                  <a:moveTo>
                    <a:pt x="3106" y="1"/>
                  </a:moveTo>
                  <a:cubicBezTo>
                    <a:pt x="3106" y="578"/>
                    <a:pt x="3062" y="1110"/>
                    <a:pt x="2929" y="1643"/>
                  </a:cubicBezTo>
                  <a:cubicBezTo>
                    <a:pt x="2884" y="1864"/>
                    <a:pt x="2840" y="2175"/>
                    <a:pt x="2751" y="2352"/>
                  </a:cubicBezTo>
                  <a:cubicBezTo>
                    <a:pt x="2662" y="2530"/>
                    <a:pt x="2529" y="2574"/>
                    <a:pt x="2352" y="2574"/>
                  </a:cubicBezTo>
                  <a:lnTo>
                    <a:pt x="2307" y="2574"/>
                  </a:lnTo>
                  <a:cubicBezTo>
                    <a:pt x="1952" y="2574"/>
                    <a:pt x="1553" y="2175"/>
                    <a:pt x="1154" y="1776"/>
                  </a:cubicBezTo>
                  <a:cubicBezTo>
                    <a:pt x="755" y="1421"/>
                    <a:pt x="400" y="1021"/>
                    <a:pt x="0" y="622"/>
                  </a:cubicBezTo>
                  <a:lnTo>
                    <a:pt x="0" y="622"/>
                  </a:lnTo>
                  <a:cubicBezTo>
                    <a:pt x="178" y="1154"/>
                    <a:pt x="488" y="1643"/>
                    <a:pt x="843" y="2086"/>
                  </a:cubicBezTo>
                  <a:cubicBezTo>
                    <a:pt x="1021" y="2308"/>
                    <a:pt x="1198" y="2530"/>
                    <a:pt x="1420" y="2707"/>
                  </a:cubicBezTo>
                  <a:cubicBezTo>
                    <a:pt x="1642" y="2929"/>
                    <a:pt x="1952" y="3107"/>
                    <a:pt x="2307" y="3151"/>
                  </a:cubicBezTo>
                  <a:lnTo>
                    <a:pt x="2352" y="3151"/>
                  </a:lnTo>
                  <a:cubicBezTo>
                    <a:pt x="2485" y="3151"/>
                    <a:pt x="2707" y="3107"/>
                    <a:pt x="2840" y="3018"/>
                  </a:cubicBezTo>
                  <a:cubicBezTo>
                    <a:pt x="3017" y="2885"/>
                    <a:pt x="3150" y="2752"/>
                    <a:pt x="3239" y="2574"/>
                  </a:cubicBezTo>
                  <a:cubicBezTo>
                    <a:pt x="3328" y="2264"/>
                    <a:pt x="3372" y="1953"/>
                    <a:pt x="3372" y="1687"/>
                  </a:cubicBezTo>
                  <a:cubicBezTo>
                    <a:pt x="3417" y="1110"/>
                    <a:pt x="3328" y="533"/>
                    <a:pt x="3106" y="1"/>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0"/>
            <p:cNvSpPr/>
            <p:nvPr/>
          </p:nvSpPr>
          <p:spPr>
            <a:xfrm>
              <a:off x="4480500" y="1915225"/>
              <a:ext cx="85425" cy="78775"/>
            </a:xfrm>
            <a:custGeom>
              <a:avLst/>
              <a:gdLst/>
              <a:ahLst/>
              <a:cxnLst/>
              <a:rect l="l" t="t" r="r" b="b"/>
              <a:pathLst>
                <a:path w="3417" h="3151" extrusionOk="0">
                  <a:moveTo>
                    <a:pt x="3106" y="0"/>
                  </a:moveTo>
                  <a:cubicBezTo>
                    <a:pt x="3106" y="577"/>
                    <a:pt x="3062" y="1110"/>
                    <a:pt x="2929" y="1642"/>
                  </a:cubicBezTo>
                  <a:cubicBezTo>
                    <a:pt x="2884" y="1908"/>
                    <a:pt x="2840" y="2174"/>
                    <a:pt x="2751" y="2352"/>
                  </a:cubicBezTo>
                  <a:cubicBezTo>
                    <a:pt x="2662" y="2529"/>
                    <a:pt x="2529" y="2574"/>
                    <a:pt x="2352" y="2574"/>
                  </a:cubicBezTo>
                  <a:lnTo>
                    <a:pt x="2307" y="2574"/>
                  </a:lnTo>
                  <a:cubicBezTo>
                    <a:pt x="1952" y="2574"/>
                    <a:pt x="1553" y="2174"/>
                    <a:pt x="1154" y="1819"/>
                  </a:cubicBezTo>
                  <a:cubicBezTo>
                    <a:pt x="755" y="1420"/>
                    <a:pt x="400" y="1021"/>
                    <a:pt x="0" y="622"/>
                  </a:cubicBezTo>
                  <a:lnTo>
                    <a:pt x="0" y="622"/>
                  </a:lnTo>
                  <a:cubicBezTo>
                    <a:pt x="178" y="1154"/>
                    <a:pt x="488" y="1642"/>
                    <a:pt x="843" y="2086"/>
                  </a:cubicBezTo>
                  <a:cubicBezTo>
                    <a:pt x="1021" y="2308"/>
                    <a:pt x="1198" y="2529"/>
                    <a:pt x="1420" y="2751"/>
                  </a:cubicBezTo>
                  <a:cubicBezTo>
                    <a:pt x="1642" y="2929"/>
                    <a:pt x="1952" y="3151"/>
                    <a:pt x="2307" y="3151"/>
                  </a:cubicBezTo>
                  <a:lnTo>
                    <a:pt x="2352" y="3151"/>
                  </a:lnTo>
                  <a:cubicBezTo>
                    <a:pt x="2485" y="3151"/>
                    <a:pt x="2707" y="3106"/>
                    <a:pt x="2840" y="3017"/>
                  </a:cubicBezTo>
                  <a:cubicBezTo>
                    <a:pt x="3017" y="2929"/>
                    <a:pt x="3150" y="2751"/>
                    <a:pt x="3239" y="2574"/>
                  </a:cubicBezTo>
                  <a:cubicBezTo>
                    <a:pt x="3328" y="2263"/>
                    <a:pt x="3372" y="1997"/>
                    <a:pt x="3372" y="1686"/>
                  </a:cubicBezTo>
                  <a:cubicBezTo>
                    <a:pt x="3417" y="1110"/>
                    <a:pt x="3328" y="533"/>
                    <a:pt x="3106" y="0"/>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0"/>
            <p:cNvSpPr/>
            <p:nvPr/>
          </p:nvSpPr>
          <p:spPr>
            <a:xfrm>
              <a:off x="4480500" y="2097125"/>
              <a:ext cx="85425" cy="77675"/>
            </a:xfrm>
            <a:custGeom>
              <a:avLst/>
              <a:gdLst/>
              <a:ahLst/>
              <a:cxnLst/>
              <a:rect l="l" t="t" r="r" b="b"/>
              <a:pathLst>
                <a:path w="3417" h="3107" extrusionOk="0">
                  <a:moveTo>
                    <a:pt x="3106" y="1"/>
                  </a:moveTo>
                  <a:cubicBezTo>
                    <a:pt x="3106" y="533"/>
                    <a:pt x="3062" y="1066"/>
                    <a:pt x="2929" y="1598"/>
                  </a:cubicBezTo>
                  <a:cubicBezTo>
                    <a:pt x="2884" y="1864"/>
                    <a:pt x="2840" y="2130"/>
                    <a:pt x="2751" y="2308"/>
                  </a:cubicBezTo>
                  <a:cubicBezTo>
                    <a:pt x="2662" y="2485"/>
                    <a:pt x="2529" y="2574"/>
                    <a:pt x="2352" y="2574"/>
                  </a:cubicBezTo>
                  <a:lnTo>
                    <a:pt x="2307" y="2574"/>
                  </a:lnTo>
                  <a:cubicBezTo>
                    <a:pt x="1952" y="2574"/>
                    <a:pt x="1553" y="2130"/>
                    <a:pt x="1154" y="1775"/>
                  </a:cubicBezTo>
                  <a:cubicBezTo>
                    <a:pt x="755" y="1376"/>
                    <a:pt x="400" y="1021"/>
                    <a:pt x="0" y="622"/>
                  </a:cubicBezTo>
                  <a:lnTo>
                    <a:pt x="0" y="622"/>
                  </a:lnTo>
                  <a:cubicBezTo>
                    <a:pt x="178" y="1110"/>
                    <a:pt x="488" y="1598"/>
                    <a:pt x="843" y="2042"/>
                  </a:cubicBezTo>
                  <a:cubicBezTo>
                    <a:pt x="1021" y="2264"/>
                    <a:pt x="1198" y="2485"/>
                    <a:pt x="1420" y="2707"/>
                  </a:cubicBezTo>
                  <a:cubicBezTo>
                    <a:pt x="1642" y="2885"/>
                    <a:pt x="1952" y="3107"/>
                    <a:pt x="2307" y="3107"/>
                  </a:cubicBezTo>
                  <a:lnTo>
                    <a:pt x="2352" y="3107"/>
                  </a:lnTo>
                  <a:cubicBezTo>
                    <a:pt x="2485" y="3107"/>
                    <a:pt x="2707" y="3062"/>
                    <a:pt x="2840" y="2973"/>
                  </a:cubicBezTo>
                  <a:cubicBezTo>
                    <a:pt x="3017" y="2885"/>
                    <a:pt x="3150" y="2707"/>
                    <a:pt x="3239" y="2530"/>
                  </a:cubicBezTo>
                  <a:cubicBezTo>
                    <a:pt x="3328" y="2219"/>
                    <a:pt x="3372" y="1953"/>
                    <a:pt x="3372" y="1642"/>
                  </a:cubicBezTo>
                  <a:cubicBezTo>
                    <a:pt x="3417" y="1066"/>
                    <a:pt x="3328" y="489"/>
                    <a:pt x="3106" y="1"/>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0"/>
            <p:cNvSpPr/>
            <p:nvPr/>
          </p:nvSpPr>
          <p:spPr>
            <a:xfrm>
              <a:off x="4542600" y="1682300"/>
              <a:ext cx="85450" cy="77650"/>
            </a:xfrm>
            <a:custGeom>
              <a:avLst/>
              <a:gdLst/>
              <a:ahLst/>
              <a:cxnLst/>
              <a:rect l="l" t="t" r="r" b="b"/>
              <a:pathLst>
                <a:path w="3418" h="3106" extrusionOk="0">
                  <a:moveTo>
                    <a:pt x="3107" y="0"/>
                  </a:moveTo>
                  <a:cubicBezTo>
                    <a:pt x="3107" y="577"/>
                    <a:pt x="3062" y="1109"/>
                    <a:pt x="2929" y="1642"/>
                  </a:cubicBezTo>
                  <a:cubicBezTo>
                    <a:pt x="2885" y="1864"/>
                    <a:pt x="2840" y="2174"/>
                    <a:pt x="2752" y="2352"/>
                  </a:cubicBezTo>
                  <a:cubicBezTo>
                    <a:pt x="2663" y="2529"/>
                    <a:pt x="2530" y="2573"/>
                    <a:pt x="2352" y="2573"/>
                  </a:cubicBezTo>
                  <a:lnTo>
                    <a:pt x="2308" y="2573"/>
                  </a:lnTo>
                  <a:cubicBezTo>
                    <a:pt x="1953" y="2573"/>
                    <a:pt x="1554" y="2130"/>
                    <a:pt x="1154" y="1775"/>
                  </a:cubicBezTo>
                  <a:cubicBezTo>
                    <a:pt x="755" y="1420"/>
                    <a:pt x="400" y="1021"/>
                    <a:pt x="1" y="621"/>
                  </a:cubicBezTo>
                  <a:lnTo>
                    <a:pt x="1" y="621"/>
                  </a:lnTo>
                  <a:cubicBezTo>
                    <a:pt x="178" y="1154"/>
                    <a:pt x="489" y="1642"/>
                    <a:pt x="844" y="2085"/>
                  </a:cubicBezTo>
                  <a:cubicBezTo>
                    <a:pt x="1021" y="2307"/>
                    <a:pt x="1199" y="2529"/>
                    <a:pt x="1421" y="2707"/>
                  </a:cubicBezTo>
                  <a:cubicBezTo>
                    <a:pt x="1642" y="2928"/>
                    <a:pt x="1953" y="3106"/>
                    <a:pt x="2308" y="3106"/>
                  </a:cubicBezTo>
                  <a:lnTo>
                    <a:pt x="2352" y="3106"/>
                  </a:lnTo>
                  <a:cubicBezTo>
                    <a:pt x="2485" y="3106"/>
                    <a:pt x="2707" y="3106"/>
                    <a:pt x="2840" y="2973"/>
                  </a:cubicBezTo>
                  <a:cubicBezTo>
                    <a:pt x="3018" y="2884"/>
                    <a:pt x="3151" y="2707"/>
                    <a:pt x="3240" y="2573"/>
                  </a:cubicBezTo>
                  <a:cubicBezTo>
                    <a:pt x="3328" y="2219"/>
                    <a:pt x="3373" y="1952"/>
                    <a:pt x="3373" y="1686"/>
                  </a:cubicBezTo>
                  <a:cubicBezTo>
                    <a:pt x="3417" y="1109"/>
                    <a:pt x="3328" y="533"/>
                    <a:pt x="3107" y="0"/>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0"/>
            <p:cNvSpPr/>
            <p:nvPr/>
          </p:nvSpPr>
          <p:spPr>
            <a:xfrm>
              <a:off x="4285275" y="1681175"/>
              <a:ext cx="85425" cy="77675"/>
            </a:xfrm>
            <a:custGeom>
              <a:avLst/>
              <a:gdLst/>
              <a:ahLst/>
              <a:cxnLst/>
              <a:rect l="l" t="t" r="r" b="b"/>
              <a:pathLst>
                <a:path w="3417" h="3107" extrusionOk="0">
                  <a:moveTo>
                    <a:pt x="3106" y="1"/>
                  </a:moveTo>
                  <a:cubicBezTo>
                    <a:pt x="3106" y="533"/>
                    <a:pt x="3062" y="1066"/>
                    <a:pt x="2973" y="1598"/>
                  </a:cubicBezTo>
                  <a:cubicBezTo>
                    <a:pt x="2929" y="1864"/>
                    <a:pt x="2884" y="2130"/>
                    <a:pt x="2751" y="2308"/>
                  </a:cubicBezTo>
                  <a:cubicBezTo>
                    <a:pt x="2663" y="2485"/>
                    <a:pt x="2574" y="2530"/>
                    <a:pt x="2352" y="2530"/>
                  </a:cubicBezTo>
                  <a:cubicBezTo>
                    <a:pt x="1953" y="2530"/>
                    <a:pt x="1553" y="2130"/>
                    <a:pt x="1199" y="1775"/>
                  </a:cubicBezTo>
                  <a:cubicBezTo>
                    <a:pt x="799" y="1376"/>
                    <a:pt x="400" y="977"/>
                    <a:pt x="1" y="578"/>
                  </a:cubicBezTo>
                  <a:lnTo>
                    <a:pt x="1" y="578"/>
                  </a:lnTo>
                  <a:cubicBezTo>
                    <a:pt x="222" y="1110"/>
                    <a:pt x="533" y="1598"/>
                    <a:pt x="844" y="2042"/>
                  </a:cubicBezTo>
                  <a:cubicBezTo>
                    <a:pt x="1021" y="2264"/>
                    <a:pt x="1199" y="2485"/>
                    <a:pt x="1420" y="2707"/>
                  </a:cubicBezTo>
                  <a:cubicBezTo>
                    <a:pt x="1642" y="2885"/>
                    <a:pt x="1953" y="3107"/>
                    <a:pt x="2352" y="3107"/>
                  </a:cubicBezTo>
                  <a:cubicBezTo>
                    <a:pt x="2530" y="3107"/>
                    <a:pt x="2707" y="3062"/>
                    <a:pt x="2884" y="2973"/>
                  </a:cubicBezTo>
                  <a:cubicBezTo>
                    <a:pt x="3062" y="2885"/>
                    <a:pt x="3195" y="2707"/>
                    <a:pt x="3239" y="2530"/>
                  </a:cubicBezTo>
                  <a:cubicBezTo>
                    <a:pt x="3373" y="2219"/>
                    <a:pt x="3373" y="1953"/>
                    <a:pt x="3417" y="1642"/>
                  </a:cubicBezTo>
                  <a:cubicBezTo>
                    <a:pt x="3417" y="1066"/>
                    <a:pt x="3328" y="489"/>
                    <a:pt x="3106" y="1"/>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0"/>
            <p:cNvSpPr/>
            <p:nvPr/>
          </p:nvSpPr>
          <p:spPr>
            <a:xfrm>
              <a:off x="4407300" y="1583575"/>
              <a:ext cx="86525" cy="78775"/>
            </a:xfrm>
            <a:custGeom>
              <a:avLst/>
              <a:gdLst/>
              <a:ahLst/>
              <a:cxnLst/>
              <a:rect l="l" t="t" r="r" b="b"/>
              <a:pathLst>
                <a:path w="3461" h="3151" extrusionOk="0">
                  <a:moveTo>
                    <a:pt x="3106" y="0"/>
                  </a:moveTo>
                  <a:cubicBezTo>
                    <a:pt x="3106" y="577"/>
                    <a:pt x="3106" y="1110"/>
                    <a:pt x="2973" y="1642"/>
                  </a:cubicBezTo>
                  <a:cubicBezTo>
                    <a:pt x="2928" y="1908"/>
                    <a:pt x="2884" y="2174"/>
                    <a:pt x="2795" y="2352"/>
                  </a:cubicBezTo>
                  <a:cubicBezTo>
                    <a:pt x="2706" y="2529"/>
                    <a:pt x="2573" y="2574"/>
                    <a:pt x="2396" y="2574"/>
                  </a:cubicBezTo>
                  <a:lnTo>
                    <a:pt x="2352" y="2574"/>
                  </a:lnTo>
                  <a:cubicBezTo>
                    <a:pt x="1952" y="2574"/>
                    <a:pt x="1597" y="2174"/>
                    <a:pt x="1198" y="1819"/>
                  </a:cubicBezTo>
                  <a:cubicBezTo>
                    <a:pt x="799" y="1420"/>
                    <a:pt x="399" y="1021"/>
                    <a:pt x="0" y="622"/>
                  </a:cubicBezTo>
                  <a:lnTo>
                    <a:pt x="0" y="622"/>
                  </a:lnTo>
                  <a:cubicBezTo>
                    <a:pt x="222" y="1154"/>
                    <a:pt x="532" y="1642"/>
                    <a:pt x="887" y="2086"/>
                  </a:cubicBezTo>
                  <a:cubicBezTo>
                    <a:pt x="1020" y="2308"/>
                    <a:pt x="1198" y="2529"/>
                    <a:pt x="1420" y="2751"/>
                  </a:cubicBezTo>
                  <a:cubicBezTo>
                    <a:pt x="1642" y="2929"/>
                    <a:pt x="1952" y="3150"/>
                    <a:pt x="2352" y="3150"/>
                  </a:cubicBezTo>
                  <a:cubicBezTo>
                    <a:pt x="2529" y="3150"/>
                    <a:pt x="2706" y="3106"/>
                    <a:pt x="2884" y="3017"/>
                  </a:cubicBezTo>
                  <a:cubicBezTo>
                    <a:pt x="3061" y="2929"/>
                    <a:pt x="3195" y="2751"/>
                    <a:pt x="3239" y="2574"/>
                  </a:cubicBezTo>
                  <a:cubicBezTo>
                    <a:pt x="3372" y="2263"/>
                    <a:pt x="3416" y="1997"/>
                    <a:pt x="3416" y="1686"/>
                  </a:cubicBezTo>
                  <a:cubicBezTo>
                    <a:pt x="3461" y="1110"/>
                    <a:pt x="3372" y="533"/>
                    <a:pt x="3106" y="0"/>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0"/>
            <p:cNvSpPr/>
            <p:nvPr/>
          </p:nvSpPr>
          <p:spPr>
            <a:xfrm>
              <a:off x="4543725" y="1459350"/>
              <a:ext cx="85425" cy="78775"/>
            </a:xfrm>
            <a:custGeom>
              <a:avLst/>
              <a:gdLst/>
              <a:ahLst/>
              <a:cxnLst/>
              <a:rect l="l" t="t" r="r" b="b"/>
              <a:pathLst>
                <a:path w="3417" h="3151" extrusionOk="0">
                  <a:moveTo>
                    <a:pt x="3106" y="0"/>
                  </a:moveTo>
                  <a:cubicBezTo>
                    <a:pt x="3106" y="577"/>
                    <a:pt x="3062" y="1109"/>
                    <a:pt x="2973" y="1642"/>
                  </a:cubicBezTo>
                  <a:cubicBezTo>
                    <a:pt x="2884" y="1908"/>
                    <a:pt x="2840" y="2174"/>
                    <a:pt x="2751" y="2352"/>
                  </a:cubicBezTo>
                  <a:cubicBezTo>
                    <a:pt x="2662" y="2529"/>
                    <a:pt x="2529" y="2573"/>
                    <a:pt x="2352" y="2573"/>
                  </a:cubicBezTo>
                  <a:lnTo>
                    <a:pt x="2307" y="2573"/>
                  </a:lnTo>
                  <a:cubicBezTo>
                    <a:pt x="1952" y="2573"/>
                    <a:pt x="1553" y="2174"/>
                    <a:pt x="1154" y="1819"/>
                  </a:cubicBezTo>
                  <a:cubicBezTo>
                    <a:pt x="755" y="1420"/>
                    <a:pt x="400" y="1021"/>
                    <a:pt x="0" y="621"/>
                  </a:cubicBezTo>
                  <a:lnTo>
                    <a:pt x="0" y="621"/>
                  </a:lnTo>
                  <a:cubicBezTo>
                    <a:pt x="178" y="1154"/>
                    <a:pt x="488" y="1642"/>
                    <a:pt x="843" y="2085"/>
                  </a:cubicBezTo>
                  <a:cubicBezTo>
                    <a:pt x="1021" y="2307"/>
                    <a:pt x="1198" y="2529"/>
                    <a:pt x="1420" y="2751"/>
                  </a:cubicBezTo>
                  <a:cubicBezTo>
                    <a:pt x="1642" y="2928"/>
                    <a:pt x="1952" y="3106"/>
                    <a:pt x="2307" y="3150"/>
                  </a:cubicBezTo>
                  <a:lnTo>
                    <a:pt x="2352" y="3150"/>
                  </a:lnTo>
                  <a:cubicBezTo>
                    <a:pt x="2529" y="3150"/>
                    <a:pt x="2707" y="3106"/>
                    <a:pt x="2840" y="3017"/>
                  </a:cubicBezTo>
                  <a:cubicBezTo>
                    <a:pt x="3017" y="2884"/>
                    <a:pt x="3150" y="2751"/>
                    <a:pt x="3239" y="2573"/>
                  </a:cubicBezTo>
                  <a:cubicBezTo>
                    <a:pt x="3372" y="2263"/>
                    <a:pt x="3372" y="1997"/>
                    <a:pt x="3372" y="1686"/>
                  </a:cubicBezTo>
                  <a:cubicBezTo>
                    <a:pt x="3417" y="1109"/>
                    <a:pt x="3328" y="533"/>
                    <a:pt x="3106" y="0"/>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0"/>
            <p:cNvSpPr/>
            <p:nvPr/>
          </p:nvSpPr>
          <p:spPr>
            <a:xfrm>
              <a:off x="4622475" y="1798750"/>
              <a:ext cx="85425" cy="78775"/>
            </a:xfrm>
            <a:custGeom>
              <a:avLst/>
              <a:gdLst/>
              <a:ahLst/>
              <a:cxnLst/>
              <a:rect l="l" t="t" r="r" b="b"/>
              <a:pathLst>
                <a:path w="3417" h="3151" extrusionOk="0">
                  <a:moveTo>
                    <a:pt x="3106" y="1"/>
                  </a:moveTo>
                  <a:cubicBezTo>
                    <a:pt x="3106" y="578"/>
                    <a:pt x="3062" y="1110"/>
                    <a:pt x="2973" y="1642"/>
                  </a:cubicBezTo>
                  <a:cubicBezTo>
                    <a:pt x="2929" y="1864"/>
                    <a:pt x="2884" y="2175"/>
                    <a:pt x="2751" y="2352"/>
                  </a:cubicBezTo>
                  <a:cubicBezTo>
                    <a:pt x="2662" y="2530"/>
                    <a:pt x="2574" y="2574"/>
                    <a:pt x="2352" y="2574"/>
                  </a:cubicBezTo>
                  <a:cubicBezTo>
                    <a:pt x="1953" y="2574"/>
                    <a:pt x="1553" y="2175"/>
                    <a:pt x="1198" y="1775"/>
                  </a:cubicBezTo>
                  <a:cubicBezTo>
                    <a:pt x="799" y="1421"/>
                    <a:pt x="400" y="1021"/>
                    <a:pt x="0" y="622"/>
                  </a:cubicBezTo>
                  <a:lnTo>
                    <a:pt x="0" y="622"/>
                  </a:lnTo>
                  <a:cubicBezTo>
                    <a:pt x="222" y="1154"/>
                    <a:pt x="488" y="1642"/>
                    <a:pt x="843" y="2086"/>
                  </a:cubicBezTo>
                  <a:cubicBezTo>
                    <a:pt x="1021" y="2308"/>
                    <a:pt x="1198" y="2530"/>
                    <a:pt x="1420" y="2707"/>
                  </a:cubicBezTo>
                  <a:cubicBezTo>
                    <a:pt x="1642" y="2929"/>
                    <a:pt x="1953" y="3107"/>
                    <a:pt x="2352" y="3151"/>
                  </a:cubicBezTo>
                  <a:cubicBezTo>
                    <a:pt x="2529" y="3151"/>
                    <a:pt x="2707" y="3107"/>
                    <a:pt x="2884" y="3018"/>
                  </a:cubicBezTo>
                  <a:cubicBezTo>
                    <a:pt x="3062" y="2885"/>
                    <a:pt x="3195" y="2752"/>
                    <a:pt x="3239" y="2574"/>
                  </a:cubicBezTo>
                  <a:cubicBezTo>
                    <a:pt x="3372" y="2264"/>
                    <a:pt x="3372" y="1953"/>
                    <a:pt x="3417" y="1687"/>
                  </a:cubicBezTo>
                  <a:cubicBezTo>
                    <a:pt x="3417" y="1110"/>
                    <a:pt x="3328" y="533"/>
                    <a:pt x="3106" y="1"/>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0"/>
            <p:cNvSpPr/>
            <p:nvPr/>
          </p:nvSpPr>
          <p:spPr>
            <a:xfrm>
              <a:off x="4622475" y="2048325"/>
              <a:ext cx="85425" cy="77675"/>
            </a:xfrm>
            <a:custGeom>
              <a:avLst/>
              <a:gdLst/>
              <a:ahLst/>
              <a:cxnLst/>
              <a:rect l="l" t="t" r="r" b="b"/>
              <a:pathLst>
                <a:path w="3417" h="3107" extrusionOk="0">
                  <a:moveTo>
                    <a:pt x="3106" y="1"/>
                  </a:moveTo>
                  <a:cubicBezTo>
                    <a:pt x="3106" y="533"/>
                    <a:pt x="3062" y="1065"/>
                    <a:pt x="2973" y="1598"/>
                  </a:cubicBezTo>
                  <a:cubicBezTo>
                    <a:pt x="2929" y="1864"/>
                    <a:pt x="2884" y="2130"/>
                    <a:pt x="2751" y="2308"/>
                  </a:cubicBezTo>
                  <a:cubicBezTo>
                    <a:pt x="2662" y="2485"/>
                    <a:pt x="2574" y="2574"/>
                    <a:pt x="2352" y="2574"/>
                  </a:cubicBezTo>
                  <a:cubicBezTo>
                    <a:pt x="1953" y="2574"/>
                    <a:pt x="1553" y="2130"/>
                    <a:pt x="1198" y="1775"/>
                  </a:cubicBezTo>
                  <a:cubicBezTo>
                    <a:pt x="799" y="1376"/>
                    <a:pt x="400" y="1021"/>
                    <a:pt x="0" y="622"/>
                  </a:cubicBezTo>
                  <a:lnTo>
                    <a:pt x="0" y="622"/>
                  </a:lnTo>
                  <a:cubicBezTo>
                    <a:pt x="222" y="1110"/>
                    <a:pt x="488" y="1598"/>
                    <a:pt x="843" y="2041"/>
                  </a:cubicBezTo>
                  <a:cubicBezTo>
                    <a:pt x="1021" y="2263"/>
                    <a:pt x="1198" y="2485"/>
                    <a:pt x="1420" y="2707"/>
                  </a:cubicBezTo>
                  <a:cubicBezTo>
                    <a:pt x="1642" y="2884"/>
                    <a:pt x="1953" y="3106"/>
                    <a:pt x="2352" y="3106"/>
                  </a:cubicBezTo>
                  <a:cubicBezTo>
                    <a:pt x="2529" y="3106"/>
                    <a:pt x="2707" y="3062"/>
                    <a:pt x="2884" y="2973"/>
                  </a:cubicBezTo>
                  <a:cubicBezTo>
                    <a:pt x="3062" y="2884"/>
                    <a:pt x="3195" y="2707"/>
                    <a:pt x="3239" y="2530"/>
                  </a:cubicBezTo>
                  <a:cubicBezTo>
                    <a:pt x="3372" y="2219"/>
                    <a:pt x="3372" y="1953"/>
                    <a:pt x="3417" y="1642"/>
                  </a:cubicBezTo>
                  <a:cubicBezTo>
                    <a:pt x="3417" y="1065"/>
                    <a:pt x="3328" y="489"/>
                    <a:pt x="3106" y="1"/>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0"/>
            <p:cNvSpPr/>
            <p:nvPr/>
          </p:nvSpPr>
          <p:spPr>
            <a:xfrm>
              <a:off x="4237575" y="1539200"/>
              <a:ext cx="86550" cy="77675"/>
            </a:xfrm>
            <a:custGeom>
              <a:avLst/>
              <a:gdLst/>
              <a:ahLst/>
              <a:cxnLst/>
              <a:rect l="l" t="t" r="r" b="b"/>
              <a:pathLst>
                <a:path w="3462" h="3107" extrusionOk="0">
                  <a:moveTo>
                    <a:pt x="3151" y="1"/>
                  </a:moveTo>
                  <a:cubicBezTo>
                    <a:pt x="3107" y="533"/>
                    <a:pt x="3107" y="1065"/>
                    <a:pt x="2973" y="1598"/>
                  </a:cubicBezTo>
                  <a:cubicBezTo>
                    <a:pt x="2929" y="1864"/>
                    <a:pt x="2885" y="2130"/>
                    <a:pt x="2796" y="2308"/>
                  </a:cubicBezTo>
                  <a:cubicBezTo>
                    <a:pt x="2707" y="2485"/>
                    <a:pt x="2574" y="2574"/>
                    <a:pt x="2397" y="2574"/>
                  </a:cubicBezTo>
                  <a:lnTo>
                    <a:pt x="2352" y="2574"/>
                  </a:lnTo>
                  <a:cubicBezTo>
                    <a:pt x="1953" y="2574"/>
                    <a:pt x="1598" y="2130"/>
                    <a:pt x="1199" y="1775"/>
                  </a:cubicBezTo>
                  <a:cubicBezTo>
                    <a:pt x="799" y="1376"/>
                    <a:pt x="400" y="1021"/>
                    <a:pt x="1" y="622"/>
                  </a:cubicBezTo>
                  <a:lnTo>
                    <a:pt x="1" y="622"/>
                  </a:lnTo>
                  <a:cubicBezTo>
                    <a:pt x="223" y="1110"/>
                    <a:pt x="533" y="1598"/>
                    <a:pt x="888" y="2042"/>
                  </a:cubicBezTo>
                  <a:cubicBezTo>
                    <a:pt x="1021" y="2308"/>
                    <a:pt x="1199" y="2485"/>
                    <a:pt x="1421" y="2707"/>
                  </a:cubicBezTo>
                  <a:cubicBezTo>
                    <a:pt x="1642" y="2885"/>
                    <a:pt x="1997" y="3106"/>
                    <a:pt x="2352" y="3106"/>
                  </a:cubicBezTo>
                  <a:cubicBezTo>
                    <a:pt x="2530" y="3106"/>
                    <a:pt x="2707" y="3062"/>
                    <a:pt x="2885" y="2973"/>
                  </a:cubicBezTo>
                  <a:cubicBezTo>
                    <a:pt x="3062" y="2885"/>
                    <a:pt x="3195" y="2707"/>
                    <a:pt x="3240" y="2530"/>
                  </a:cubicBezTo>
                  <a:cubicBezTo>
                    <a:pt x="3373" y="2219"/>
                    <a:pt x="3417" y="1953"/>
                    <a:pt x="3417" y="1642"/>
                  </a:cubicBezTo>
                  <a:cubicBezTo>
                    <a:pt x="3461" y="1065"/>
                    <a:pt x="3373" y="489"/>
                    <a:pt x="3151" y="1"/>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0"/>
            <p:cNvSpPr/>
            <p:nvPr/>
          </p:nvSpPr>
          <p:spPr>
            <a:xfrm>
              <a:off x="4365150" y="1906350"/>
              <a:ext cx="85425" cy="78775"/>
            </a:xfrm>
            <a:custGeom>
              <a:avLst/>
              <a:gdLst/>
              <a:ahLst/>
              <a:cxnLst/>
              <a:rect l="l" t="t" r="r" b="b"/>
              <a:pathLst>
                <a:path w="3417" h="3151" extrusionOk="0">
                  <a:moveTo>
                    <a:pt x="3106" y="0"/>
                  </a:moveTo>
                  <a:cubicBezTo>
                    <a:pt x="3106" y="577"/>
                    <a:pt x="3061" y="1110"/>
                    <a:pt x="2973" y="1642"/>
                  </a:cubicBezTo>
                  <a:cubicBezTo>
                    <a:pt x="2928" y="1908"/>
                    <a:pt x="2840" y="2174"/>
                    <a:pt x="2751" y="2352"/>
                  </a:cubicBezTo>
                  <a:cubicBezTo>
                    <a:pt x="2662" y="2529"/>
                    <a:pt x="2573" y="2574"/>
                    <a:pt x="2352" y="2574"/>
                  </a:cubicBezTo>
                  <a:cubicBezTo>
                    <a:pt x="1952" y="2574"/>
                    <a:pt x="1553" y="2174"/>
                    <a:pt x="1154" y="1820"/>
                  </a:cubicBezTo>
                  <a:cubicBezTo>
                    <a:pt x="799" y="1420"/>
                    <a:pt x="399" y="1021"/>
                    <a:pt x="0" y="622"/>
                  </a:cubicBezTo>
                  <a:lnTo>
                    <a:pt x="0" y="622"/>
                  </a:lnTo>
                  <a:cubicBezTo>
                    <a:pt x="222" y="1154"/>
                    <a:pt x="488" y="1642"/>
                    <a:pt x="843" y="2086"/>
                  </a:cubicBezTo>
                  <a:cubicBezTo>
                    <a:pt x="1021" y="2308"/>
                    <a:pt x="1198" y="2529"/>
                    <a:pt x="1420" y="2751"/>
                  </a:cubicBezTo>
                  <a:cubicBezTo>
                    <a:pt x="1642" y="2929"/>
                    <a:pt x="1952" y="3151"/>
                    <a:pt x="2307" y="3151"/>
                  </a:cubicBezTo>
                  <a:lnTo>
                    <a:pt x="2352" y="3151"/>
                  </a:lnTo>
                  <a:cubicBezTo>
                    <a:pt x="2529" y="3151"/>
                    <a:pt x="2706" y="3106"/>
                    <a:pt x="2884" y="3017"/>
                  </a:cubicBezTo>
                  <a:cubicBezTo>
                    <a:pt x="3061" y="2929"/>
                    <a:pt x="3195" y="2751"/>
                    <a:pt x="3239" y="2574"/>
                  </a:cubicBezTo>
                  <a:cubicBezTo>
                    <a:pt x="3372" y="2263"/>
                    <a:pt x="3372" y="1997"/>
                    <a:pt x="3416" y="1686"/>
                  </a:cubicBezTo>
                  <a:cubicBezTo>
                    <a:pt x="3416" y="1110"/>
                    <a:pt x="3328" y="533"/>
                    <a:pt x="3106" y="0"/>
                  </a:cubicBezTo>
                  <a:close/>
                </a:path>
              </a:pathLst>
            </a:custGeom>
            <a:solidFill>
              <a:srgbClr val="B19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0"/>
            <p:cNvSpPr/>
            <p:nvPr/>
          </p:nvSpPr>
          <p:spPr>
            <a:xfrm>
              <a:off x="4346275" y="889225"/>
              <a:ext cx="42175" cy="126450"/>
            </a:xfrm>
            <a:custGeom>
              <a:avLst/>
              <a:gdLst/>
              <a:ahLst/>
              <a:cxnLst/>
              <a:rect l="l" t="t" r="r" b="b"/>
              <a:pathLst>
                <a:path w="1687" h="5058" extrusionOk="0">
                  <a:moveTo>
                    <a:pt x="844" y="0"/>
                  </a:moveTo>
                  <a:cubicBezTo>
                    <a:pt x="400" y="0"/>
                    <a:pt x="1" y="1154"/>
                    <a:pt x="1" y="2529"/>
                  </a:cubicBezTo>
                  <a:cubicBezTo>
                    <a:pt x="1" y="3949"/>
                    <a:pt x="400" y="5058"/>
                    <a:pt x="844" y="5058"/>
                  </a:cubicBezTo>
                  <a:cubicBezTo>
                    <a:pt x="1332" y="5058"/>
                    <a:pt x="1687" y="3949"/>
                    <a:pt x="1687" y="2529"/>
                  </a:cubicBezTo>
                  <a:cubicBezTo>
                    <a:pt x="1687" y="1154"/>
                    <a:pt x="1332" y="0"/>
                    <a:pt x="844" y="0"/>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0"/>
            <p:cNvSpPr/>
            <p:nvPr/>
          </p:nvSpPr>
          <p:spPr>
            <a:xfrm>
              <a:off x="4921950" y="889225"/>
              <a:ext cx="42175" cy="126450"/>
            </a:xfrm>
            <a:custGeom>
              <a:avLst/>
              <a:gdLst/>
              <a:ahLst/>
              <a:cxnLst/>
              <a:rect l="l" t="t" r="r" b="b"/>
              <a:pathLst>
                <a:path w="1687" h="5058" extrusionOk="0">
                  <a:moveTo>
                    <a:pt x="844" y="0"/>
                  </a:moveTo>
                  <a:cubicBezTo>
                    <a:pt x="400" y="0"/>
                    <a:pt x="1" y="1154"/>
                    <a:pt x="1" y="2529"/>
                  </a:cubicBezTo>
                  <a:cubicBezTo>
                    <a:pt x="1" y="3949"/>
                    <a:pt x="400" y="5058"/>
                    <a:pt x="844" y="5058"/>
                  </a:cubicBezTo>
                  <a:cubicBezTo>
                    <a:pt x="1332" y="5058"/>
                    <a:pt x="1687" y="3949"/>
                    <a:pt x="1687" y="2529"/>
                  </a:cubicBezTo>
                  <a:cubicBezTo>
                    <a:pt x="1687" y="1154"/>
                    <a:pt x="1332" y="0"/>
                    <a:pt x="844" y="0"/>
                  </a:cubicBezTo>
                  <a:close/>
                </a:path>
              </a:pathLst>
            </a:custGeom>
            <a:solidFill>
              <a:srgbClr val="40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0"/>
            <p:cNvSpPr/>
            <p:nvPr/>
          </p:nvSpPr>
          <p:spPr>
            <a:xfrm>
              <a:off x="4585875" y="1099950"/>
              <a:ext cx="112050" cy="112075"/>
            </a:xfrm>
            <a:custGeom>
              <a:avLst/>
              <a:gdLst/>
              <a:ahLst/>
              <a:cxnLst/>
              <a:rect l="l" t="t" r="r" b="b"/>
              <a:pathLst>
                <a:path w="4482" h="4483" extrusionOk="0">
                  <a:moveTo>
                    <a:pt x="0" y="1"/>
                  </a:moveTo>
                  <a:lnTo>
                    <a:pt x="1686" y="4482"/>
                  </a:lnTo>
                  <a:lnTo>
                    <a:pt x="4481" y="1"/>
                  </a:lnTo>
                  <a:close/>
                </a:path>
              </a:pathLst>
            </a:custGeom>
            <a:solidFill>
              <a:srgbClr val="3D3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0"/>
            <p:cNvSpPr/>
            <p:nvPr/>
          </p:nvSpPr>
          <p:spPr>
            <a:xfrm>
              <a:off x="4275850" y="406750"/>
              <a:ext cx="172500" cy="163050"/>
            </a:xfrm>
            <a:custGeom>
              <a:avLst/>
              <a:gdLst/>
              <a:ahLst/>
              <a:cxnLst/>
              <a:rect l="l" t="t" r="r" b="b"/>
              <a:pathLst>
                <a:path w="6900" h="6522" extrusionOk="0">
                  <a:moveTo>
                    <a:pt x="1457" y="0"/>
                  </a:moveTo>
                  <a:cubicBezTo>
                    <a:pt x="305" y="0"/>
                    <a:pt x="1" y="4885"/>
                    <a:pt x="5746" y="6521"/>
                  </a:cubicBezTo>
                  <a:cubicBezTo>
                    <a:pt x="6101" y="6388"/>
                    <a:pt x="6500" y="6299"/>
                    <a:pt x="6900" y="6166"/>
                  </a:cubicBezTo>
                  <a:cubicBezTo>
                    <a:pt x="5613" y="5101"/>
                    <a:pt x="3439" y="3060"/>
                    <a:pt x="2285" y="798"/>
                  </a:cubicBezTo>
                  <a:cubicBezTo>
                    <a:pt x="2005" y="237"/>
                    <a:pt x="1710" y="0"/>
                    <a:pt x="1457" y="0"/>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0"/>
            <p:cNvSpPr/>
            <p:nvPr/>
          </p:nvSpPr>
          <p:spPr>
            <a:xfrm>
              <a:off x="4419500" y="560900"/>
              <a:ext cx="53250" cy="19975"/>
            </a:xfrm>
            <a:custGeom>
              <a:avLst/>
              <a:gdLst/>
              <a:ahLst/>
              <a:cxnLst/>
              <a:rect l="l" t="t" r="r" b="b"/>
              <a:pathLst>
                <a:path w="2130" h="799" extrusionOk="0">
                  <a:moveTo>
                    <a:pt x="1154" y="0"/>
                  </a:moveTo>
                  <a:cubicBezTo>
                    <a:pt x="754" y="133"/>
                    <a:pt x="355" y="222"/>
                    <a:pt x="0" y="355"/>
                  </a:cubicBezTo>
                  <a:cubicBezTo>
                    <a:pt x="621" y="577"/>
                    <a:pt x="1331" y="710"/>
                    <a:pt x="2130" y="799"/>
                  </a:cubicBezTo>
                  <a:cubicBezTo>
                    <a:pt x="2130" y="799"/>
                    <a:pt x="1730" y="488"/>
                    <a:pt x="1154" y="0"/>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0"/>
            <p:cNvSpPr/>
            <p:nvPr/>
          </p:nvSpPr>
          <p:spPr>
            <a:xfrm>
              <a:off x="4250650" y="503750"/>
              <a:ext cx="166650" cy="82700"/>
            </a:xfrm>
            <a:custGeom>
              <a:avLst/>
              <a:gdLst/>
              <a:ahLst/>
              <a:cxnLst/>
              <a:rect l="l" t="t" r="r" b="b"/>
              <a:pathLst>
                <a:path w="6666" h="3308" extrusionOk="0">
                  <a:moveTo>
                    <a:pt x="976" y="0"/>
                  </a:moveTo>
                  <a:cubicBezTo>
                    <a:pt x="1" y="0"/>
                    <a:pt x="944" y="3308"/>
                    <a:pt x="4847" y="3308"/>
                  </a:cubicBezTo>
                  <a:cubicBezTo>
                    <a:pt x="4891" y="3308"/>
                    <a:pt x="4935" y="3307"/>
                    <a:pt x="4979" y="3307"/>
                  </a:cubicBezTo>
                  <a:cubicBezTo>
                    <a:pt x="5512" y="3085"/>
                    <a:pt x="6089" y="2863"/>
                    <a:pt x="6665" y="2685"/>
                  </a:cubicBezTo>
                  <a:cubicBezTo>
                    <a:pt x="5512" y="2330"/>
                    <a:pt x="3249" y="1621"/>
                    <a:pt x="1652" y="334"/>
                  </a:cubicBezTo>
                  <a:cubicBezTo>
                    <a:pt x="1372" y="100"/>
                    <a:pt x="1145" y="0"/>
                    <a:pt x="976" y="0"/>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0"/>
            <p:cNvSpPr/>
            <p:nvPr/>
          </p:nvSpPr>
          <p:spPr>
            <a:xfrm>
              <a:off x="4375125" y="570875"/>
              <a:ext cx="63250" cy="15550"/>
            </a:xfrm>
            <a:custGeom>
              <a:avLst/>
              <a:gdLst/>
              <a:ahLst/>
              <a:cxnLst/>
              <a:rect l="l" t="t" r="r" b="b"/>
              <a:pathLst>
                <a:path w="2530" h="622" extrusionOk="0">
                  <a:moveTo>
                    <a:pt x="1686" y="0"/>
                  </a:moveTo>
                  <a:cubicBezTo>
                    <a:pt x="1110" y="178"/>
                    <a:pt x="533" y="400"/>
                    <a:pt x="0" y="622"/>
                  </a:cubicBezTo>
                  <a:cubicBezTo>
                    <a:pt x="710" y="622"/>
                    <a:pt x="1553" y="488"/>
                    <a:pt x="2529" y="178"/>
                  </a:cubicBezTo>
                  <a:cubicBezTo>
                    <a:pt x="2529" y="178"/>
                    <a:pt x="2219" y="134"/>
                    <a:pt x="1686" y="0"/>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0"/>
            <p:cNvSpPr/>
            <p:nvPr/>
          </p:nvSpPr>
          <p:spPr>
            <a:xfrm>
              <a:off x="4894225" y="351950"/>
              <a:ext cx="140375" cy="179025"/>
            </a:xfrm>
            <a:custGeom>
              <a:avLst/>
              <a:gdLst/>
              <a:ahLst/>
              <a:cxnLst/>
              <a:rect l="l" t="t" r="r" b="b"/>
              <a:pathLst>
                <a:path w="5615" h="7161" extrusionOk="0">
                  <a:moveTo>
                    <a:pt x="3214" y="0"/>
                  </a:moveTo>
                  <a:cubicBezTo>
                    <a:pt x="2928" y="0"/>
                    <a:pt x="2661" y="298"/>
                    <a:pt x="2529" y="993"/>
                  </a:cubicBezTo>
                  <a:cubicBezTo>
                    <a:pt x="2130" y="3167"/>
                    <a:pt x="932" y="5385"/>
                    <a:pt x="0" y="6850"/>
                  </a:cubicBezTo>
                  <a:cubicBezTo>
                    <a:pt x="400" y="6938"/>
                    <a:pt x="843" y="7027"/>
                    <a:pt x="1243" y="7160"/>
                  </a:cubicBezTo>
                  <a:cubicBezTo>
                    <a:pt x="5614" y="4118"/>
                    <a:pt x="4280" y="0"/>
                    <a:pt x="3214" y="0"/>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0"/>
            <p:cNvSpPr/>
            <p:nvPr/>
          </p:nvSpPr>
          <p:spPr>
            <a:xfrm>
              <a:off x="4865375" y="523175"/>
              <a:ext cx="59925" cy="41075"/>
            </a:xfrm>
            <a:custGeom>
              <a:avLst/>
              <a:gdLst/>
              <a:ahLst/>
              <a:cxnLst/>
              <a:rect l="l" t="t" r="r" b="b"/>
              <a:pathLst>
                <a:path w="2397" h="1643" extrusionOk="0">
                  <a:moveTo>
                    <a:pt x="1154" y="1"/>
                  </a:moveTo>
                  <a:cubicBezTo>
                    <a:pt x="489" y="977"/>
                    <a:pt x="1" y="1642"/>
                    <a:pt x="1" y="1642"/>
                  </a:cubicBezTo>
                  <a:cubicBezTo>
                    <a:pt x="933" y="1243"/>
                    <a:pt x="1731" y="799"/>
                    <a:pt x="2397" y="311"/>
                  </a:cubicBezTo>
                  <a:cubicBezTo>
                    <a:pt x="1997" y="178"/>
                    <a:pt x="1554" y="89"/>
                    <a:pt x="1154" y="1"/>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0"/>
            <p:cNvSpPr/>
            <p:nvPr/>
          </p:nvSpPr>
          <p:spPr>
            <a:xfrm>
              <a:off x="4926400" y="435075"/>
              <a:ext cx="131525" cy="108100"/>
            </a:xfrm>
            <a:custGeom>
              <a:avLst/>
              <a:gdLst/>
              <a:ahLst/>
              <a:cxnLst/>
              <a:rect l="l" t="t" r="r" b="b"/>
              <a:pathLst>
                <a:path w="5261" h="4324" extrusionOk="0">
                  <a:moveTo>
                    <a:pt x="4388" y="0"/>
                  </a:moveTo>
                  <a:cubicBezTo>
                    <a:pt x="4204" y="0"/>
                    <a:pt x="3975" y="151"/>
                    <a:pt x="3727" y="508"/>
                  </a:cubicBezTo>
                  <a:cubicBezTo>
                    <a:pt x="2751" y="1972"/>
                    <a:pt x="1109" y="3170"/>
                    <a:pt x="0" y="3880"/>
                  </a:cubicBezTo>
                  <a:cubicBezTo>
                    <a:pt x="444" y="4013"/>
                    <a:pt x="887" y="4146"/>
                    <a:pt x="1331" y="4323"/>
                  </a:cubicBezTo>
                  <a:cubicBezTo>
                    <a:pt x="5140" y="3371"/>
                    <a:pt x="5261" y="0"/>
                    <a:pt x="4388" y="0"/>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0"/>
            <p:cNvSpPr/>
            <p:nvPr/>
          </p:nvSpPr>
          <p:spPr>
            <a:xfrm>
              <a:off x="4897550" y="532050"/>
              <a:ext cx="62150" cy="16950"/>
            </a:xfrm>
            <a:custGeom>
              <a:avLst/>
              <a:gdLst/>
              <a:ahLst/>
              <a:cxnLst/>
              <a:rect l="l" t="t" r="r" b="b"/>
              <a:pathLst>
                <a:path w="2486" h="678" extrusionOk="0">
                  <a:moveTo>
                    <a:pt x="1154" y="1"/>
                  </a:moveTo>
                  <a:cubicBezTo>
                    <a:pt x="489" y="444"/>
                    <a:pt x="1" y="666"/>
                    <a:pt x="1" y="666"/>
                  </a:cubicBezTo>
                  <a:cubicBezTo>
                    <a:pt x="160" y="674"/>
                    <a:pt x="318" y="677"/>
                    <a:pt x="472" y="677"/>
                  </a:cubicBezTo>
                  <a:cubicBezTo>
                    <a:pt x="1218" y="677"/>
                    <a:pt x="1897" y="591"/>
                    <a:pt x="2485" y="444"/>
                  </a:cubicBezTo>
                  <a:cubicBezTo>
                    <a:pt x="2041" y="267"/>
                    <a:pt x="1598" y="134"/>
                    <a:pt x="1154" y="1"/>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0"/>
            <p:cNvSpPr/>
            <p:nvPr/>
          </p:nvSpPr>
          <p:spPr>
            <a:xfrm>
              <a:off x="4130000" y="509425"/>
              <a:ext cx="1064850" cy="394225"/>
            </a:xfrm>
            <a:custGeom>
              <a:avLst/>
              <a:gdLst/>
              <a:ahLst/>
              <a:cxnLst/>
              <a:rect l="l" t="t" r="r" b="b"/>
              <a:pathLst>
                <a:path w="42594" h="15769" extrusionOk="0">
                  <a:moveTo>
                    <a:pt x="25646" y="1"/>
                  </a:moveTo>
                  <a:cubicBezTo>
                    <a:pt x="24265" y="1"/>
                    <a:pt x="22814" y="109"/>
                    <a:pt x="21297" y="329"/>
                  </a:cubicBezTo>
                  <a:cubicBezTo>
                    <a:pt x="9628" y="2015"/>
                    <a:pt x="2884" y="4632"/>
                    <a:pt x="0" y="14127"/>
                  </a:cubicBezTo>
                  <a:cubicBezTo>
                    <a:pt x="2307" y="11509"/>
                    <a:pt x="6034" y="8226"/>
                    <a:pt x="10338" y="7916"/>
                  </a:cubicBezTo>
                  <a:cubicBezTo>
                    <a:pt x="10580" y="7897"/>
                    <a:pt x="10819" y="7887"/>
                    <a:pt x="11055" y="7887"/>
                  </a:cubicBezTo>
                  <a:cubicBezTo>
                    <a:pt x="17950" y="7887"/>
                    <a:pt x="22140" y="15769"/>
                    <a:pt x="22140" y="15769"/>
                  </a:cubicBezTo>
                  <a:cubicBezTo>
                    <a:pt x="22140" y="15769"/>
                    <a:pt x="25642" y="7821"/>
                    <a:pt x="34016" y="7821"/>
                  </a:cubicBezTo>
                  <a:cubicBezTo>
                    <a:pt x="34535" y="7821"/>
                    <a:pt x="35071" y="7851"/>
                    <a:pt x="35627" y="7916"/>
                  </a:cubicBezTo>
                  <a:cubicBezTo>
                    <a:pt x="38600" y="8271"/>
                    <a:pt x="40863" y="9735"/>
                    <a:pt x="42593" y="11554"/>
                  </a:cubicBezTo>
                  <a:cubicBezTo>
                    <a:pt x="39850" y="4011"/>
                    <a:pt x="34032" y="1"/>
                    <a:pt x="25646" y="1"/>
                  </a:cubicBezTo>
                  <a:close/>
                </a:path>
              </a:pathLst>
            </a:custGeom>
            <a:solidFill>
              <a:srgbClr val="7C6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Text Box 2">
            <a:extLst>
              <a:ext uri="{FF2B5EF4-FFF2-40B4-BE49-F238E27FC236}">
                <a16:creationId xmlns="" xmlns:a16="http://schemas.microsoft.com/office/drawing/2014/main" id="{EECD44A7-A918-47E0-B905-CC2906F85056}"/>
              </a:ext>
            </a:extLst>
          </p:cNvPr>
          <p:cNvSpPr txBox="1">
            <a:spLocks noChangeArrowheads="1"/>
          </p:cNvSpPr>
          <p:nvPr/>
        </p:nvSpPr>
        <p:spPr bwMode="auto">
          <a:xfrm>
            <a:off x="2300198" y="1969408"/>
            <a:ext cx="5571392" cy="208672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dirty="0"/>
              <a:t>          </a:t>
            </a:r>
            <a:r>
              <a:rPr lang="en-US" altLang="en-US" sz="2400" b="1" dirty="0" err="1">
                <a:solidFill>
                  <a:srgbClr val="0B19C8"/>
                </a:solidFill>
              </a:rPr>
              <a:t>Bài</a:t>
            </a:r>
            <a:r>
              <a:rPr lang="en-US" altLang="en-US" sz="2400" b="1" dirty="0">
                <a:solidFill>
                  <a:srgbClr val="0B19C8"/>
                </a:solidFill>
              </a:rPr>
              <a:t> : </a:t>
            </a:r>
            <a:r>
              <a:rPr lang="en-US" altLang="en-US" sz="2400" b="1" dirty="0" err="1">
                <a:solidFill>
                  <a:srgbClr val="0B19C8"/>
                </a:solidFill>
              </a:rPr>
              <a:t>Những</a:t>
            </a:r>
            <a:r>
              <a:rPr lang="en-US" altLang="en-US" sz="2400" b="1" dirty="0">
                <a:solidFill>
                  <a:srgbClr val="0B19C8"/>
                </a:solidFill>
              </a:rPr>
              <a:t> </a:t>
            </a:r>
            <a:r>
              <a:rPr lang="en-US" altLang="en-US" sz="2400" b="1" dirty="0" err="1">
                <a:solidFill>
                  <a:srgbClr val="0B19C8"/>
                </a:solidFill>
              </a:rPr>
              <a:t>người</a:t>
            </a:r>
            <a:r>
              <a:rPr lang="en-US" altLang="en-US" sz="2400" b="1" dirty="0">
                <a:solidFill>
                  <a:srgbClr val="0B19C8"/>
                </a:solidFill>
              </a:rPr>
              <a:t> </a:t>
            </a:r>
            <a:r>
              <a:rPr lang="en-US" altLang="en-US" sz="2400" b="1" dirty="0" err="1">
                <a:solidFill>
                  <a:srgbClr val="0B19C8"/>
                </a:solidFill>
              </a:rPr>
              <a:t>bạn</a:t>
            </a:r>
            <a:r>
              <a:rPr lang="en-US" altLang="en-US" sz="2400" b="1" dirty="0">
                <a:solidFill>
                  <a:srgbClr val="0B19C8"/>
                </a:solidFill>
              </a:rPr>
              <a:t> </a:t>
            </a:r>
            <a:r>
              <a:rPr lang="en-US" altLang="en-US" sz="2400" b="1" dirty="0" err="1">
                <a:solidFill>
                  <a:srgbClr val="0B19C8"/>
                </a:solidFill>
              </a:rPr>
              <a:t>tốt</a:t>
            </a:r>
            <a:endParaRPr lang="en-US" altLang="en-US" sz="2400" dirty="0">
              <a:solidFill>
                <a:srgbClr val="0B19C8"/>
              </a:solidFill>
            </a:endParaRPr>
          </a:p>
          <a:p>
            <a:r>
              <a:rPr lang="en-US" altLang="en-US" sz="2400" dirty="0"/>
              <a:t> </a:t>
            </a:r>
            <a:r>
              <a:rPr lang="en-US" altLang="en-US" sz="2400" dirty="0" err="1">
                <a:solidFill>
                  <a:srgbClr val="0B19C8"/>
                </a:solidFill>
              </a:rPr>
              <a:t>Đọc</a:t>
            </a:r>
            <a:r>
              <a:rPr lang="en-US" altLang="en-US" sz="2400" dirty="0">
                <a:solidFill>
                  <a:srgbClr val="0B19C8"/>
                </a:solidFill>
              </a:rPr>
              <a:t> </a:t>
            </a:r>
            <a:r>
              <a:rPr lang="en-US" altLang="en-US" sz="2400" dirty="0" err="1">
                <a:solidFill>
                  <a:srgbClr val="0B19C8"/>
                </a:solidFill>
              </a:rPr>
              <a:t>đoạn</a:t>
            </a:r>
            <a:r>
              <a:rPr lang="en-US" altLang="en-US" sz="2400" dirty="0">
                <a:solidFill>
                  <a:srgbClr val="0B19C8"/>
                </a:solidFill>
              </a:rPr>
              <a:t> “ Hai </a:t>
            </a:r>
            <a:r>
              <a:rPr lang="en-US" altLang="en-US" sz="2400" dirty="0" err="1">
                <a:solidFill>
                  <a:srgbClr val="0B19C8"/>
                </a:solidFill>
              </a:rPr>
              <a:t>hôm</a:t>
            </a:r>
            <a:r>
              <a:rPr lang="en-US" altLang="en-US" sz="2400" dirty="0">
                <a:solidFill>
                  <a:srgbClr val="0B19C8"/>
                </a:solidFill>
              </a:rPr>
              <a:t> </a:t>
            </a:r>
            <a:r>
              <a:rPr lang="en-US" altLang="en-US" sz="2400" dirty="0" err="1">
                <a:solidFill>
                  <a:srgbClr val="0B19C8"/>
                </a:solidFill>
              </a:rPr>
              <a:t>sau</a:t>
            </a:r>
            <a:r>
              <a:rPr lang="en-US" altLang="en-US" sz="2400" dirty="0">
                <a:solidFill>
                  <a:srgbClr val="0B19C8"/>
                </a:solidFill>
              </a:rPr>
              <a:t>…..</a:t>
            </a:r>
            <a:r>
              <a:rPr lang="en-US" altLang="en-US" sz="2400" dirty="0" err="1">
                <a:solidFill>
                  <a:srgbClr val="0B19C8"/>
                </a:solidFill>
              </a:rPr>
              <a:t>loài</a:t>
            </a:r>
            <a:r>
              <a:rPr lang="en-US" altLang="en-US" sz="2400" dirty="0">
                <a:solidFill>
                  <a:srgbClr val="0B19C8"/>
                </a:solidFill>
              </a:rPr>
              <a:t> </a:t>
            </a:r>
            <a:r>
              <a:rPr lang="en-US" altLang="en-US" sz="2400" dirty="0" err="1">
                <a:solidFill>
                  <a:srgbClr val="0B19C8"/>
                </a:solidFill>
              </a:rPr>
              <a:t>cá</a:t>
            </a:r>
            <a:r>
              <a:rPr lang="en-US" altLang="en-US" sz="2400" dirty="0">
                <a:solidFill>
                  <a:srgbClr val="0B19C8"/>
                </a:solidFill>
              </a:rPr>
              <a:t> </a:t>
            </a:r>
            <a:r>
              <a:rPr lang="en-US" altLang="en-US" sz="2400" dirty="0" err="1">
                <a:solidFill>
                  <a:srgbClr val="0B19C8"/>
                </a:solidFill>
              </a:rPr>
              <a:t>thông</a:t>
            </a:r>
            <a:r>
              <a:rPr lang="en-US" altLang="en-US" sz="2400" dirty="0">
                <a:solidFill>
                  <a:srgbClr val="0B19C8"/>
                </a:solidFill>
              </a:rPr>
              <a:t> </a:t>
            </a:r>
            <a:r>
              <a:rPr lang="en-US" altLang="en-US" sz="2400" dirty="0" err="1">
                <a:solidFill>
                  <a:srgbClr val="0B19C8"/>
                </a:solidFill>
              </a:rPr>
              <a:t>minh</a:t>
            </a:r>
            <a:r>
              <a:rPr lang="en-US" altLang="en-US" sz="2400" dirty="0">
                <a:solidFill>
                  <a:srgbClr val="0B19C8"/>
                </a:solidFill>
              </a:rPr>
              <a:t>”. </a:t>
            </a:r>
          </a:p>
          <a:p>
            <a:r>
              <a:rPr lang="en-US" altLang="en-US" sz="2400" dirty="0">
                <a:solidFill>
                  <a:srgbClr val="0B19C8"/>
                </a:solidFill>
              </a:rPr>
              <a:t> Qua </a:t>
            </a:r>
            <a:r>
              <a:rPr lang="en-US" altLang="en-US" sz="2400" dirty="0" err="1">
                <a:solidFill>
                  <a:srgbClr val="0B19C8"/>
                </a:solidFill>
              </a:rPr>
              <a:t>câu</a:t>
            </a:r>
            <a:r>
              <a:rPr lang="en-US" altLang="en-US" sz="2400" dirty="0">
                <a:solidFill>
                  <a:srgbClr val="0B19C8"/>
                </a:solidFill>
              </a:rPr>
              <a:t> </a:t>
            </a:r>
            <a:r>
              <a:rPr lang="en-US" altLang="en-US" sz="2400" dirty="0" err="1">
                <a:solidFill>
                  <a:srgbClr val="0B19C8"/>
                </a:solidFill>
              </a:rPr>
              <a:t>chuyện</a:t>
            </a:r>
            <a:r>
              <a:rPr lang="en-US" altLang="en-US" sz="2400" dirty="0">
                <a:solidFill>
                  <a:srgbClr val="0B19C8"/>
                </a:solidFill>
              </a:rPr>
              <a:t> </a:t>
            </a:r>
            <a:r>
              <a:rPr lang="en-US" altLang="en-US" sz="2400" dirty="0" err="1">
                <a:solidFill>
                  <a:srgbClr val="0B19C8"/>
                </a:solidFill>
              </a:rPr>
              <a:t>em</a:t>
            </a:r>
            <a:r>
              <a:rPr lang="en-US" altLang="en-US" sz="2400" dirty="0">
                <a:solidFill>
                  <a:srgbClr val="0B19C8"/>
                </a:solidFill>
              </a:rPr>
              <a:t> </a:t>
            </a:r>
            <a:r>
              <a:rPr lang="en-US" altLang="en-US" sz="2400" dirty="0" err="1">
                <a:solidFill>
                  <a:srgbClr val="0B19C8"/>
                </a:solidFill>
              </a:rPr>
              <a:t>thấy</a:t>
            </a:r>
            <a:r>
              <a:rPr lang="en-US" altLang="en-US" sz="2400" dirty="0">
                <a:solidFill>
                  <a:srgbClr val="0B19C8"/>
                </a:solidFill>
              </a:rPr>
              <a:t> </a:t>
            </a:r>
            <a:r>
              <a:rPr lang="en-US" altLang="en-US" sz="2400" dirty="0" err="1">
                <a:solidFill>
                  <a:srgbClr val="0B19C8"/>
                </a:solidFill>
              </a:rPr>
              <a:t>cá</a:t>
            </a:r>
            <a:r>
              <a:rPr lang="en-US" altLang="en-US" sz="2400" dirty="0">
                <a:solidFill>
                  <a:srgbClr val="0B19C8"/>
                </a:solidFill>
              </a:rPr>
              <a:t> </a:t>
            </a:r>
            <a:r>
              <a:rPr lang="en-US" altLang="en-US" sz="2400" dirty="0" err="1">
                <a:solidFill>
                  <a:srgbClr val="0B19C8"/>
                </a:solidFill>
              </a:rPr>
              <a:t>heo</a:t>
            </a:r>
            <a:r>
              <a:rPr lang="en-US" altLang="en-US" sz="2400" dirty="0">
                <a:solidFill>
                  <a:srgbClr val="0B19C8"/>
                </a:solidFill>
              </a:rPr>
              <a:t> </a:t>
            </a:r>
            <a:r>
              <a:rPr lang="en-US" altLang="en-US" sz="2400" dirty="0" err="1">
                <a:solidFill>
                  <a:srgbClr val="0B19C8"/>
                </a:solidFill>
              </a:rPr>
              <a:t>đáng</a:t>
            </a:r>
            <a:r>
              <a:rPr lang="en-US" altLang="en-US" sz="2400" dirty="0">
                <a:solidFill>
                  <a:srgbClr val="0B19C8"/>
                </a:solidFill>
              </a:rPr>
              <a:t> </a:t>
            </a:r>
            <a:r>
              <a:rPr lang="en-US" altLang="en-US" sz="2400" dirty="0" err="1">
                <a:solidFill>
                  <a:srgbClr val="0B19C8"/>
                </a:solidFill>
              </a:rPr>
              <a:t>yêu</a:t>
            </a:r>
            <a:r>
              <a:rPr lang="en-US" altLang="en-US" sz="2400" dirty="0">
                <a:solidFill>
                  <a:srgbClr val="0B19C8"/>
                </a:solidFill>
              </a:rPr>
              <a:t>, </a:t>
            </a:r>
            <a:r>
              <a:rPr lang="en-US" altLang="en-US" sz="2400" dirty="0" err="1">
                <a:solidFill>
                  <a:srgbClr val="0B19C8"/>
                </a:solidFill>
              </a:rPr>
              <a:t>đáng</a:t>
            </a:r>
            <a:r>
              <a:rPr lang="en-US" altLang="en-US" sz="2400" dirty="0">
                <a:solidFill>
                  <a:srgbClr val="0B19C8"/>
                </a:solidFill>
              </a:rPr>
              <a:t> </a:t>
            </a:r>
            <a:r>
              <a:rPr lang="en-US" altLang="en-US" sz="2400" dirty="0" err="1">
                <a:solidFill>
                  <a:srgbClr val="0B19C8"/>
                </a:solidFill>
              </a:rPr>
              <a:t>quý</a:t>
            </a:r>
            <a:r>
              <a:rPr lang="en-US" altLang="en-US" sz="2400" dirty="0">
                <a:solidFill>
                  <a:srgbClr val="0B19C8"/>
                </a:solidFill>
              </a:rPr>
              <a:t> ở </a:t>
            </a:r>
            <a:r>
              <a:rPr lang="en-US" altLang="en-US" sz="2400" dirty="0" err="1">
                <a:solidFill>
                  <a:srgbClr val="0B19C8"/>
                </a:solidFill>
              </a:rPr>
              <a:t>điểm</a:t>
            </a:r>
            <a:r>
              <a:rPr lang="en-US" altLang="en-US" sz="2400" dirty="0">
                <a:solidFill>
                  <a:srgbClr val="0B19C8"/>
                </a:solidFill>
              </a:rPr>
              <a:t> </a:t>
            </a:r>
            <a:r>
              <a:rPr lang="en-US" altLang="en-US" sz="2400" dirty="0" err="1">
                <a:solidFill>
                  <a:srgbClr val="0B19C8"/>
                </a:solidFill>
              </a:rPr>
              <a:t>nào</a:t>
            </a:r>
            <a:r>
              <a:rPr lang="en-US" altLang="en-US" sz="2400" dirty="0">
                <a:solidFill>
                  <a:srgbClr val="0B19C8"/>
                </a:solidFill>
              </a:rPr>
              <a:t>?</a:t>
            </a:r>
          </a:p>
        </p:txBody>
      </p:sp>
      <p:sp>
        <p:nvSpPr>
          <p:cNvPr id="115" name="TextBox 1">
            <a:extLst>
              <a:ext uri="{FF2B5EF4-FFF2-40B4-BE49-F238E27FC236}">
                <a16:creationId xmlns="" xmlns:a16="http://schemas.microsoft.com/office/drawing/2014/main" id="{235251CB-F6DB-4B61-BA16-124FB8FBDF81}"/>
              </a:ext>
            </a:extLst>
          </p:cNvPr>
          <p:cNvSpPr txBox="1">
            <a:spLocks noChangeArrowheads="1"/>
          </p:cNvSpPr>
          <p:nvPr/>
        </p:nvSpPr>
        <p:spPr bwMode="auto">
          <a:xfrm>
            <a:off x="304671" y="61868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F40C33"/>
                </a:solidFill>
                <a:latin typeface="Times New Roman" panose="02020603050405020304" pitchFamily="18" charset="0"/>
                <a:cs typeface="Times New Roman" panose="02020603050405020304" pitchFamily="18" charset="0"/>
              </a:rPr>
              <a:t>Ôn</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tập</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giữa</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học</a:t>
            </a:r>
            <a:r>
              <a:rPr lang="en-US" altLang="en-US" sz="2400" b="1" dirty="0">
                <a:solidFill>
                  <a:srgbClr val="F40C33"/>
                </a:solidFill>
                <a:latin typeface="Times New Roman" panose="02020603050405020304" pitchFamily="18" charset="0"/>
                <a:cs typeface="Times New Roman" panose="02020603050405020304" pitchFamily="18" charset="0"/>
              </a:rPr>
              <a:t> </a:t>
            </a:r>
            <a:r>
              <a:rPr lang="en-US" altLang="en-US" sz="2400" b="1" dirty="0" err="1">
                <a:solidFill>
                  <a:srgbClr val="F40C33"/>
                </a:solidFill>
                <a:latin typeface="Times New Roman" panose="02020603050405020304" pitchFamily="18" charset="0"/>
                <a:cs typeface="Times New Roman" panose="02020603050405020304" pitchFamily="18" charset="0"/>
              </a:rPr>
              <a:t>kì</a:t>
            </a:r>
            <a:r>
              <a:rPr lang="en-US" altLang="en-US" sz="2400" b="1" dirty="0">
                <a:solidFill>
                  <a:srgbClr val="F40C33"/>
                </a:solidFill>
                <a:latin typeface="Times New Roman" panose="02020603050405020304" pitchFamily="18" charset="0"/>
                <a:cs typeface="Times New Roman" panose="02020603050405020304" pitchFamily="18" charset="0"/>
              </a:rPr>
              <a:t> I</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116" name="Arrow: Right 115">
            <a:hlinkClick r:id="rId3" action="ppaction://hlinksldjump"/>
            <a:extLst>
              <a:ext uri="{FF2B5EF4-FFF2-40B4-BE49-F238E27FC236}">
                <a16:creationId xmlns="" xmlns:a16="http://schemas.microsoft.com/office/drawing/2014/main" id="{47548AE0-EFAB-4AF9-9A7C-9DEE5D0FF0E0}"/>
              </a:ext>
            </a:extLst>
          </p:cNvPr>
          <p:cNvSpPr/>
          <p:nvPr/>
        </p:nvSpPr>
        <p:spPr>
          <a:xfrm flipH="1">
            <a:off x="8098912" y="4465967"/>
            <a:ext cx="929005" cy="58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Who's Who Game by Slidesgo">
  <a:themeElements>
    <a:clrScheme name="Simple Light">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CE7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697</Words>
  <Application>Microsoft Office PowerPoint</Application>
  <PresentationFormat>On-screen Show (16:9)</PresentationFormat>
  <Paragraphs>97</Paragraphs>
  <Slides>17</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Barlow</vt:lpstr>
      <vt:lpstr>Bangers</vt:lpstr>
      <vt:lpstr>Roboto Condensed Light</vt:lpstr>
      <vt:lpstr>Sriracha</vt:lpstr>
      <vt:lpstr>Calibri</vt:lpstr>
      <vt:lpstr>Arial</vt:lpstr>
      <vt:lpstr>Barlow Medium</vt:lpstr>
      <vt:lpstr>Times New Roman</vt:lpstr>
      <vt:lpstr>Pangolin</vt:lpstr>
      <vt:lpstr>Who's Who Game by Slidesgo</vt:lpstr>
      <vt:lpstr>ÔN TẬP GIỮA HỌC KÌ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 Match-Up Game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GIỮA HỌC KÌ I</dc:title>
  <dc:creator>anh nguyễn</dc:creator>
  <cp:lastModifiedBy>Admin</cp:lastModifiedBy>
  <cp:revision>2</cp:revision>
  <dcterms:modified xsi:type="dcterms:W3CDTF">2021-11-06T19:42:17Z</dcterms:modified>
</cp:coreProperties>
</file>