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2" r:id="rId2"/>
    <p:sldMasterId id="2147483700" r:id="rId3"/>
    <p:sldMasterId id="2147483712" r:id="rId4"/>
  </p:sldMasterIdLst>
  <p:notesMasterIdLst>
    <p:notesMasterId r:id="rId22"/>
  </p:notesMasterIdLst>
  <p:sldIdLst>
    <p:sldId id="256" r:id="rId5"/>
    <p:sldId id="285" r:id="rId6"/>
    <p:sldId id="258" r:id="rId7"/>
    <p:sldId id="261" r:id="rId8"/>
    <p:sldId id="343" r:id="rId9"/>
    <p:sldId id="344" r:id="rId10"/>
    <p:sldId id="265" r:id="rId11"/>
    <p:sldId id="286" r:id="rId12"/>
    <p:sldId id="307" r:id="rId13"/>
    <p:sldId id="336" r:id="rId14"/>
    <p:sldId id="337" r:id="rId15"/>
    <p:sldId id="328" r:id="rId16"/>
    <p:sldId id="329" r:id="rId17"/>
    <p:sldId id="338" r:id="rId18"/>
    <p:sldId id="339" r:id="rId19"/>
    <p:sldId id="347" r:id="rId20"/>
    <p:sldId id="257" r:id="rId21"/>
  </p:sldIdLst>
  <p:sldSz cx="12192000" cy="6858000"/>
  <p:notesSz cx="6858000" cy="9144000"/>
  <p:custDataLst>
    <p:tags r:id="rId23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DDCF"/>
    <a:srgbClr val="FDDD82"/>
    <a:srgbClr val="F7EE79"/>
    <a:srgbClr val="FB1D12"/>
    <a:srgbClr val="93DCFB"/>
    <a:srgbClr val="4FAC53"/>
    <a:srgbClr val="DC1388"/>
    <a:srgbClr val="D95BAF"/>
    <a:srgbClr val="D9EAEE"/>
    <a:srgbClr val="FCFA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882" autoAdjust="0"/>
    <p:restoredTop sz="94660"/>
  </p:normalViewPr>
  <p:slideViewPr>
    <p:cSldViewPr snapToGrid="0">
      <p:cViewPr varScale="1">
        <p:scale>
          <a:sx n="60" d="100"/>
          <a:sy n="60" d="100"/>
        </p:scale>
        <p:origin x="8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6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DA1B51-9BF6-44E6-9C7F-96B9DD0548C1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1DCA25-0153-47A6-AD9C-C49AC6DB4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068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1" name="Google Shape;78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017714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197219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210014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557482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106768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1 Home">
  <p:cSld name="001 Home">
    <p:bg>
      <p:bgPr>
        <a:solidFill>
          <a:schemeClr val="lt2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/>
          <p:nvPr/>
        </p:nvSpPr>
        <p:spPr>
          <a:xfrm>
            <a:off x="546082" y="555386"/>
            <a:ext cx="9524198" cy="5977289"/>
          </a:xfrm>
          <a:custGeom>
            <a:avLst/>
            <a:gdLst/>
            <a:ahLst/>
            <a:cxnLst/>
            <a:rect l="l" t="t" r="r" b="b"/>
            <a:pathLst>
              <a:path w="9524198" h="5977289" extrusionOk="0">
                <a:moveTo>
                  <a:pt x="8356534" y="375821"/>
                </a:moveTo>
                <a:lnTo>
                  <a:pt x="8356534" y="663821"/>
                </a:lnTo>
                <a:lnTo>
                  <a:pt x="8644534" y="663821"/>
                </a:lnTo>
                <a:lnTo>
                  <a:pt x="8644534" y="375821"/>
                </a:lnTo>
                <a:close/>
                <a:moveTo>
                  <a:pt x="7847458" y="375821"/>
                </a:moveTo>
                <a:lnTo>
                  <a:pt x="7847458" y="663821"/>
                </a:lnTo>
                <a:lnTo>
                  <a:pt x="8135458" y="663821"/>
                </a:lnTo>
                <a:lnTo>
                  <a:pt x="8135458" y="375821"/>
                </a:lnTo>
                <a:close/>
                <a:moveTo>
                  <a:pt x="7338389" y="375821"/>
                </a:moveTo>
                <a:lnTo>
                  <a:pt x="7338389" y="663821"/>
                </a:lnTo>
                <a:lnTo>
                  <a:pt x="7626389" y="663821"/>
                </a:lnTo>
                <a:lnTo>
                  <a:pt x="7626389" y="375821"/>
                </a:lnTo>
                <a:close/>
                <a:moveTo>
                  <a:pt x="6829320" y="375821"/>
                </a:moveTo>
                <a:lnTo>
                  <a:pt x="6829320" y="663821"/>
                </a:lnTo>
                <a:lnTo>
                  <a:pt x="7117320" y="663821"/>
                </a:lnTo>
                <a:lnTo>
                  <a:pt x="7117320" y="375821"/>
                </a:lnTo>
                <a:close/>
                <a:moveTo>
                  <a:pt x="6320251" y="375821"/>
                </a:moveTo>
                <a:lnTo>
                  <a:pt x="6320251" y="663821"/>
                </a:lnTo>
                <a:lnTo>
                  <a:pt x="6608251" y="663821"/>
                </a:lnTo>
                <a:lnTo>
                  <a:pt x="6608251" y="375821"/>
                </a:lnTo>
                <a:close/>
                <a:moveTo>
                  <a:pt x="5811182" y="375821"/>
                </a:moveTo>
                <a:lnTo>
                  <a:pt x="5811182" y="663821"/>
                </a:lnTo>
                <a:lnTo>
                  <a:pt x="6099182" y="663821"/>
                </a:lnTo>
                <a:lnTo>
                  <a:pt x="6099182" y="375821"/>
                </a:lnTo>
                <a:close/>
                <a:moveTo>
                  <a:pt x="5302113" y="375821"/>
                </a:moveTo>
                <a:lnTo>
                  <a:pt x="5302113" y="663821"/>
                </a:lnTo>
                <a:lnTo>
                  <a:pt x="5590113" y="663821"/>
                </a:lnTo>
                <a:lnTo>
                  <a:pt x="5590113" y="375821"/>
                </a:lnTo>
                <a:close/>
                <a:moveTo>
                  <a:pt x="4793044" y="375821"/>
                </a:moveTo>
                <a:lnTo>
                  <a:pt x="4793044" y="663821"/>
                </a:lnTo>
                <a:lnTo>
                  <a:pt x="5081044" y="663821"/>
                </a:lnTo>
                <a:lnTo>
                  <a:pt x="5081044" y="375821"/>
                </a:lnTo>
                <a:close/>
                <a:moveTo>
                  <a:pt x="4283975" y="375821"/>
                </a:moveTo>
                <a:lnTo>
                  <a:pt x="4283975" y="663821"/>
                </a:lnTo>
                <a:lnTo>
                  <a:pt x="4571975" y="663821"/>
                </a:lnTo>
                <a:lnTo>
                  <a:pt x="4571975" y="375821"/>
                </a:lnTo>
                <a:close/>
                <a:moveTo>
                  <a:pt x="3774906" y="375821"/>
                </a:moveTo>
                <a:lnTo>
                  <a:pt x="3774906" y="663821"/>
                </a:lnTo>
                <a:lnTo>
                  <a:pt x="4062906" y="663821"/>
                </a:lnTo>
                <a:lnTo>
                  <a:pt x="4062906" y="375821"/>
                </a:lnTo>
                <a:close/>
                <a:moveTo>
                  <a:pt x="3265838" y="375821"/>
                </a:moveTo>
                <a:lnTo>
                  <a:pt x="3265838" y="663821"/>
                </a:lnTo>
                <a:lnTo>
                  <a:pt x="3553838" y="663821"/>
                </a:lnTo>
                <a:lnTo>
                  <a:pt x="3553838" y="375821"/>
                </a:lnTo>
                <a:close/>
                <a:moveTo>
                  <a:pt x="2756769" y="375821"/>
                </a:moveTo>
                <a:lnTo>
                  <a:pt x="2756769" y="663821"/>
                </a:lnTo>
                <a:lnTo>
                  <a:pt x="3044769" y="663821"/>
                </a:lnTo>
                <a:lnTo>
                  <a:pt x="3044769" y="375821"/>
                </a:lnTo>
                <a:close/>
                <a:moveTo>
                  <a:pt x="2247700" y="375821"/>
                </a:moveTo>
                <a:lnTo>
                  <a:pt x="2247700" y="663821"/>
                </a:lnTo>
                <a:lnTo>
                  <a:pt x="2535700" y="663821"/>
                </a:lnTo>
                <a:lnTo>
                  <a:pt x="2535700" y="375821"/>
                </a:lnTo>
                <a:close/>
                <a:moveTo>
                  <a:pt x="1738631" y="375821"/>
                </a:moveTo>
                <a:lnTo>
                  <a:pt x="1738631" y="663821"/>
                </a:lnTo>
                <a:lnTo>
                  <a:pt x="2026631" y="663821"/>
                </a:lnTo>
                <a:lnTo>
                  <a:pt x="2026631" y="375821"/>
                </a:lnTo>
                <a:close/>
                <a:moveTo>
                  <a:pt x="1229563" y="375821"/>
                </a:moveTo>
                <a:lnTo>
                  <a:pt x="1229563" y="663821"/>
                </a:lnTo>
                <a:lnTo>
                  <a:pt x="1517563" y="663821"/>
                </a:lnTo>
                <a:lnTo>
                  <a:pt x="1517563" y="375821"/>
                </a:lnTo>
                <a:close/>
                <a:moveTo>
                  <a:pt x="720493" y="375821"/>
                </a:moveTo>
                <a:lnTo>
                  <a:pt x="720493" y="663821"/>
                </a:lnTo>
                <a:lnTo>
                  <a:pt x="1008494" y="663821"/>
                </a:lnTo>
                <a:lnTo>
                  <a:pt x="1008494" y="375821"/>
                </a:lnTo>
                <a:close/>
                <a:moveTo>
                  <a:pt x="529408" y="0"/>
                </a:moveTo>
                <a:lnTo>
                  <a:pt x="8994790" y="0"/>
                </a:lnTo>
                <a:cubicBezTo>
                  <a:pt x="9287174" y="0"/>
                  <a:pt x="9524198" y="237024"/>
                  <a:pt x="9524198" y="529408"/>
                </a:cubicBezTo>
                <a:lnTo>
                  <a:pt x="9524198" y="5447881"/>
                </a:lnTo>
                <a:cubicBezTo>
                  <a:pt x="9524198" y="5740265"/>
                  <a:pt x="9287174" y="5977289"/>
                  <a:pt x="8994790" y="5977289"/>
                </a:cubicBezTo>
                <a:lnTo>
                  <a:pt x="529408" y="5977289"/>
                </a:lnTo>
                <a:cubicBezTo>
                  <a:pt x="237024" y="5977289"/>
                  <a:pt x="0" y="5740265"/>
                  <a:pt x="0" y="5447881"/>
                </a:cubicBezTo>
                <a:lnTo>
                  <a:pt x="0" y="529408"/>
                </a:lnTo>
                <a:cubicBezTo>
                  <a:pt x="0" y="237024"/>
                  <a:pt x="237024" y="0"/>
                  <a:pt x="52940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792475" y="555375"/>
            <a:ext cx="9113400" cy="5977200"/>
          </a:xfrm>
          <a:prstGeom prst="roundRect">
            <a:avLst>
              <a:gd name="adj" fmla="val 8857"/>
            </a:avLst>
          </a:prstGeom>
          <a:solidFill>
            <a:srgbClr val="000000">
              <a:alpha val="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" name="Google Shape;15;p2"/>
          <p:cNvGrpSpPr/>
          <p:nvPr/>
        </p:nvGrpSpPr>
        <p:grpSpPr>
          <a:xfrm>
            <a:off x="9064675" y="1143525"/>
            <a:ext cx="2637427" cy="1003200"/>
            <a:chOff x="9064675" y="1143525"/>
            <a:chExt cx="2637427" cy="1003200"/>
          </a:xfrm>
        </p:grpSpPr>
        <p:sp>
          <p:nvSpPr>
            <p:cNvPr id="16" name="Google Shape;16;p2"/>
            <p:cNvSpPr/>
            <p:nvPr/>
          </p:nvSpPr>
          <p:spPr>
            <a:xfrm>
              <a:off x="9064675" y="1327575"/>
              <a:ext cx="731700" cy="635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 rot="-5400000">
              <a:off x="10223450" y="6885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9064675" y="13275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19" name="Google Shape;19;p2"/>
            <p:cNvSpPr txBox="1"/>
            <p:nvPr/>
          </p:nvSpPr>
          <p:spPr>
            <a:xfrm>
              <a:off x="9932402" y="144502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 i="0" u="none" strike="noStrike" cap="none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MONDAY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grpSp>
        <p:nvGrpSpPr>
          <p:cNvPr id="20" name="Google Shape;20;p2"/>
          <p:cNvGrpSpPr/>
          <p:nvPr/>
        </p:nvGrpSpPr>
        <p:grpSpPr>
          <a:xfrm>
            <a:off x="8939750" y="5320875"/>
            <a:ext cx="2619075" cy="1003200"/>
            <a:chOff x="8939750" y="5320875"/>
            <a:chExt cx="2619075" cy="1003200"/>
          </a:xfrm>
        </p:grpSpPr>
        <p:sp>
          <p:nvSpPr>
            <p:cNvPr id="21" name="Google Shape;21;p2"/>
            <p:cNvSpPr/>
            <p:nvPr/>
          </p:nvSpPr>
          <p:spPr>
            <a:xfrm>
              <a:off x="8939750" y="5504925"/>
              <a:ext cx="731700" cy="6351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 rot="-5400000">
              <a:off x="10068575" y="48659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6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8939750" y="55049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4" name="Google Shape;24;p2"/>
            <p:cNvSpPr txBox="1"/>
            <p:nvPr/>
          </p:nvSpPr>
          <p:spPr>
            <a:xfrm>
              <a:off x="9789125" y="56223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INFO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8939750" y="5504925"/>
              <a:ext cx="731700" cy="6351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 rot="-5400000">
              <a:off x="10068575" y="48659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6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939750" y="55049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8" name="Google Shape;28;p2"/>
            <p:cNvSpPr txBox="1"/>
            <p:nvPr/>
          </p:nvSpPr>
          <p:spPr>
            <a:xfrm>
              <a:off x="9789125" y="56223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INFO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grpSp>
        <p:nvGrpSpPr>
          <p:cNvPr id="29" name="Google Shape;29;p2"/>
          <p:cNvGrpSpPr/>
          <p:nvPr/>
        </p:nvGrpSpPr>
        <p:grpSpPr>
          <a:xfrm>
            <a:off x="9064675" y="4501725"/>
            <a:ext cx="2637427" cy="1003200"/>
            <a:chOff x="9064675" y="4501725"/>
            <a:chExt cx="2637427" cy="1003200"/>
          </a:xfrm>
        </p:grpSpPr>
        <p:sp>
          <p:nvSpPr>
            <p:cNvPr id="30" name="Google Shape;30;p2"/>
            <p:cNvSpPr/>
            <p:nvPr/>
          </p:nvSpPr>
          <p:spPr>
            <a:xfrm>
              <a:off x="9064675" y="4685775"/>
              <a:ext cx="731700" cy="635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 rot="-5400000">
              <a:off x="10223450" y="40467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5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9064675" y="46857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3" name="Google Shape;33;p2"/>
            <p:cNvSpPr txBox="1"/>
            <p:nvPr/>
          </p:nvSpPr>
          <p:spPr>
            <a:xfrm>
              <a:off x="9932402" y="480322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FRIDAY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9064675" y="4685775"/>
              <a:ext cx="731700" cy="635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 rot="-5400000">
              <a:off x="10223450" y="40467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5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9064675" y="46857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7" name="Google Shape;37;p2"/>
            <p:cNvSpPr txBox="1"/>
            <p:nvPr/>
          </p:nvSpPr>
          <p:spPr>
            <a:xfrm>
              <a:off x="9932402" y="480322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FRIDAY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grpSp>
        <p:nvGrpSpPr>
          <p:cNvPr id="38" name="Google Shape;38;p2"/>
          <p:cNvGrpSpPr/>
          <p:nvPr/>
        </p:nvGrpSpPr>
        <p:grpSpPr>
          <a:xfrm>
            <a:off x="9064675" y="2822625"/>
            <a:ext cx="2713620" cy="1003200"/>
            <a:chOff x="9064675" y="2822625"/>
            <a:chExt cx="2713620" cy="1003200"/>
          </a:xfrm>
        </p:grpSpPr>
        <p:sp>
          <p:nvSpPr>
            <p:cNvPr id="39" name="Google Shape;39;p2"/>
            <p:cNvSpPr/>
            <p:nvPr/>
          </p:nvSpPr>
          <p:spPr>
            <a:xfrm>
              <a:off x="9064675" y="3006675"/>
              <a:ext cx="731700" cy="635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 rot="-5400000">
              <a:off x="10223450" y="23676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3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9064675" y="30066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2" name="Google Shape;42;p2"/>
            <p:cNvSpPr txBox="1"/>
            <p:nvPr/>
          </p:nvSpPr>
          <p:spPr>
            <a:xfrm>
              <a:off x="10008595" y="3124137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WEDNESDAY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9064675" y="3006675"/>
              <a:ext cx="731700" cy="635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 rot="-5400000">
              <a:off x="10223450" y="23676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3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9064675" y="30066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6" name="Google Shape;46;p2"/>
            <p:cNvSpPr txBox="1"/>
            <p:nvPr/>
          </p:nvSpPr>
          <p:spPr>
            <a:xfrm>
              <a:off x="10008595" y="3124137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WEDNESDAY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grpSp>
        <p:nvGrpSpPr>
          <p:cNvPr id="47" name="Google Shape;47;p2"/>
          <p:cNvGrpSpPr/>
          <p:nvPr/>
        </p:nvGrpSpPr>
        <p:grpSpPr>
          <a:xfrm>
            <a:off x="8939750" y="1962675"/>
            <a:ext cx="2695275" cy="1003200"/>
            <a:chOff x="8939750" y="1962675"/>
            <a:chExt cx="2695275" cy="1003200"/>
          </a:xfrm>
        </p:grpSpPr>
        <p:sp>
          <p:nvSpPr>
            <p:cNvPr id="48" name="Google Shape;48;p2"/>
            <p:cNvSpPr/>
            <p:nvPr/>
          </p:nvSpPr>
          <p:spPr>
            <a:xfrm>
              <a:off x="8939750" y="2146725"/>
              <a:ext cx="731700" cy="6351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 rot="-5400000">
              <a:off x="10068575" y="15077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8939750" y="21467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1" name="Google Shape;51;p2"/>
            <p:cNvSpPr txBox="1"/>
            <p:nvPr/>
          </p:nvSpPr>
          <p:spPr>
            <a:xfrm>
              <a:off x="9865325" y="22641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TUESDAY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8939750" y="2146725"/>
              <a:ext cx="731700" cy="6351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3" name="Google Shape;53;p2"/>
            <p:cNvSpPr/>
            <p:nvPr/>
          </p:nvSpPr>
          <p:spPr>
            <a:xfrm rot="-5400000">
              <a:off x="10068575" y="15077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8939750" y="21467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5" name="Google Shape;55;p2"/>
            <p:cNvSpPr txBox="1"/>
            <p:nvPr/>
          </p:nvSpPr>
          <p:spPr>
            <a:xfrm>
              <a:off x="9865325" y="22641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TUESDAY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grpSp>
        <p:nvGrpSpPr>
          <p:cNvPr id="56" name="Google Shape;56;p2"/>
          <p:cNvGrpSpPr/>
          <p:nvPr/>
        </p:nvGrpSpPr>
        <p:grpSpPr>
          <a:xfrm>
            <a:off x="8939750" y="3641775"/>
            <a:ext cx="2771475" cy="1003200"/>
            <a:chOff x="8939750" y="3641775"/>
            <a:chExt cx="2771475" cy="1003200"/>
          </a:xfrm>
        </p:grpSpPr>
        <p:sp>
          <p:nvSpPr>
            <p:cNvPr id="57" name="Google Shape;57;p2"/>
            <p:cNvSpPr/>
            <p:nvPr/>
          </p:nvSpPr>
          <p:spPr>
            <a:xfrm>
              <a:off x="8939750" y="3825825"/>
              <a:ext cx="731700" cy="6351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8" name="Google Shape;58;p2"/>
            <p:cNvSpPr/>
            <p:nvPr/>
          </p:nvSpPr>
          <p:spPr>
            <a:xfrm rot="-5400000">
              <a:off x="10068575" y="31868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4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8939750" y="38258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60" name="Google Shape;60;p2"/>
            <p:cNvSpPr txBox="1"/>
            <p:nvPr/>
          </p:nvSpPr>
          <p:spPr>
            <a:xfrm>
              <a:off x="9941525" y="39432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THURSDAY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8939750" y="3825825"/>
              <a:ext cx="731700" cy="6351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62" name="Google Shape;62;p2"/>
            <p:cNvSpPr/>
            <p:nvPr/>
          </p:nvSpPr>
          <p:spPr>
            <a:xfrm rot="-5400000">
              <a:off x="10068575" y="31868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4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8939750" y="38258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64" name="Google Shape;64;p2"/>
            <p:cNvSpPr txBox="1"/>
            <p:nvPr/>
          </p:nvSpPr>
          <p:spPr>
            <a:xfrm>
              <a:off x="9941525" y="39432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THURSDAY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sp>
        <p:nvSpPr>
          <p:cNvPr id="65" name="Google Shape;65;p2"/>
          <p:cNvSpPr/>
          <p:nvPr/>
        </p:nvSpPr>
        <p:spPr>
          <a:xfrm>
            <a:off x="854481" y="778477"/>
            <a:ext cx="8887327" cy="5577595"/>
          </a:xfrm>
          <a:custGeom>
            <a:avLst/>
            <a:gdLst/>
            <a:ahLst/>
            <a:cxnLst/>
            <a:rect l="l" t="t" r="r" b="b"/>
            <a:pathLst>
              <a:path w="8887327" h="5577595" extrusionOk="0">
                <a:moveTo>
                  <a:pt x="8117684" y="231007"/>
                </a:moveTo>
                <a:lnTo>
                  <a:pt x="8117684" y="519007"/>
                </a:lnTo>
                <a:lnTo>
                  <a:pt x="8405684" y="519007"/>
                </a:lnTo>
                <a:lnTo>
                  <a:pt x="8405684" y="231007"/>
                </a:lnTo>
                <a:close/>
                <a:moveTo>
                  <a:pt x="7608608" y="231007"/>
                </a:moveTo>
                <a:lnTo>
                  <a:pt x="7608608" y="519007"/>
                </a:lnTo>
                <a:lnTo>
                  <a:pt x="7896608" y="519007"/>
                </a:lnTo>
                <a:lnTo>
                  <a:pt x="7896608" y="231007"/>
                </a:lnTo>
                <a:close/>
                <a:moveTo>
                  <a:pt x="7099539" y="231007"/>
                </a:moveTo>
                <a:lnTo>
                  <a:pt x="7099539" y="519007"/>
                </a:lnTo>
                <a:lnTo>
                  <a:pt x="7387539" y="519007"/>
                </a:lnTo>
                <a:lnTo>
                  <a:pt x="7387539" y="231007"/>
                </a:lnTo>
                <a:close/>
                <a:moveTo>
                  <a:pt x="6590470" y="231007"/>
                </a:moveTo>
                <a:lnTo>
                  <a:pt x="6590470" y="519007"/>
                </a:lnTo>
                <a:lnTo>
                  <a:pt x="6878470" y="519007"/>
                </a:lnTo>
                <a:lnTo>
                  <a:pt x="6878470" y="231007"/>
                </a:lnTo>
                <a:close/>
                <a:moveTo>
                  <a:pt x="6081401" y="231007"/>
                </a:moveTo>
                <a:lnTo>
                  <a:pt x="6081401" y="519007"/>
                </a:lnTo>
                <a:lnTo>
                  <a:pt x="6369401" y="519007"/>
                </a:lnTo>
                <a:lnTo>
                  <a:pt x="6369401" y="231007"/>
                </a:lnTo>
                <a:close/>
                <a:moveTo>
                  <a:pt x="5572332" y="231007"/>
                </a:moveTo>
                <a:lnTo>
                  <a:pt x="5572332" y="519007"/>
                </a:lnTo>
                <a:lnTo>
                  <a:pt x="5860332" y="519007"/>
                </a:lnTo>
                <a:lnTo>
                  <a:pt x="5860332" y="231007"/>
                </a:lnTo>
                <a:close/>
                <a:moveTo>
                  <a:pt x="5063263" y="231007"/>
                </a:moveTo>
                <a:lnTo>
                  <a:pt x="5063263" y="519007"/>
                </a:lnTo>
                <a:lnTo>
                  <a:pt x="5351263" y="519007"/>
                </a:lnTo>
                <a:lnTo>
                  <a:pt x="5351263" y="231007"/>
                </a:lnTo>
                <a:close/>
                <a:moveTo>
                  <a:pt x="4554194" y="231007"/>
                </a:moveTo>
                <a:lnTo>
                  <a:pt x="4554194" y="519007"/>
                </a:lnTo>
                <a:lnTo>
                  <a:pt x="4842194" y="519007"/>
                </a:lnTo>
                <a:lnTo>
                  <a:pt x="4842194" y="231007"/>
                </a:lnTo>
                <a:close/>
                <a:moveTo>
                  <a:pt x="4045125" y="231007"/>
                </a:moveTo>
                <a:lnTo>
                  <a:pt x="4045125" y="519007"/>
                </a:lnTo>
                <a:lnTo>
                  <a:pt x="4333125" y="519007"/>
                </a:lnTo>
                <a:lnTo>
                  <a:pt x="4333125" y="231007"/>
                </a:lnTo>
                <a:close/>
                <a:moveTo>
                  <a:pt x="3536056" y="231007"/>
                </a:moveTo>
                <a:lnTo>
                  <a:pt x="3536056" y="519007"/>
                </a:lnTo>
                <a:lnTo>
                  <a:pt x="3824056" y="519007"/>
                </a:lnTo>
                <a:lnTo>
                  <a:pt x="3824056" y="231007"/>
                </a:lnTo>
                <a:close/>
                <a:moveTo>
                  <a:pt x="3026987" y="231007"/>
                </a:moveTo>
                <a:lnTo>
                  <a:pt x="3026987" y="519007"/>
                </a:lnTo>
                <a:lnTo>
                  <a:pt x="3314988" y="519007"/>
                </a:lnTo>
                <a:lnTo>
                  <a:pt x="3314988" y="231007"/>
                </a:lnTo>
                <a:close/>
                <a:moveTo>
                  <a:pt x="2517919" y="231007"/>
                </a:moveTo>
                <a:lnTo>
                  <a:pt x="2517919" y="519007"/>
                </a:lnTo>
                <a:lnTo>
                  <a:pt x="2805918" y="519007"/>
                </a:lnTo>
                <a:lnTo>
                  <a:pt x="2805918" y="231007"/>
                </a:lnTo>
                <a:close/>
                <a:moveTo>
                  <a:pt x="2008849" y="231007"/>
                </a:moveTo>
                <a:lnTo>
                  <a:pt x="2008849" y="519007"/>
                </a:lnTo>
                <a:lnTo>
                  <a:pt x="2296849" y="519007"/>
                </a:lnTo>
                <a:lnTo>
                  <a:pt x="2296849" y="231007"/>
                </a:lnTo>
                <a:close/>
                <a:moveTo>
                  <a:pt x="1499781" y="231007"/>
                </a:moveTo>
                <a:lnTo>
                  <a:pt x="1499781" y="519007"/>
                </a:lnTo>
                <a:lnTo>
                  <a:pt x="1787781" y="519007"/>
                </a:lnTo>
                <a:lnTo>
                  <a:pt x="1787781" y="231007"/>
                </a:lnTo>
                <a:close/>
                <a:moveTo>
                  <a:pt x="990712" y="231007"/>
                </a:moveTo>
                <a:lnTo>
                  <a:pt x="990712" y="519007"/>
                </a:lnTo>
                <a:lnTo>
                  <a:pt x="1278712" y="519007"/>
                </a:lnTo>
                <a:lnTo>
                  <a:pt x="1278712" y="231007"/>
                </a:lnTo>
                <a:close/>
                <a:moveTo>
                  <a:pt x="481642" y="231007"/>
                </a:moveTo>
                <a:lnTo>
                  <a:pt x="481642" y="519007"/>
                </a:lnTo>
                <a:lnTo>
                  <a:pt x="769642" y="519007"/>
                </a:lnTo>
                <a:lnTo>
                  <a:pt x="769642" y="231007"/>
                </a:lnTo>
                <a:close/>
                <a:moveTo>
                  <a:pt x="494008" y="0"/>
                </a:moveTo>
                <a:lnTo>
                  <a:pt x="8393319" y="0"/>
                </a:lnTo>
                <a:cubicBezTo>
                  <a:pt x="8666152" y="0"/>
                  <a:pt x="8887327" y="221175"/>
                  <a:pt x="8887327" y="494008"/>
                </a:cubicBezTo>
                <a:lnTo>
                  <a:pt x="8887327" y="5083587"/>
                </a:lnTo>
                <a:cubicBezTo>
                  <a:pt x="8887327" y="5356420"/>
                  <a:pt x="8666152" y="5577595"/>
                  <a:pt x="8393319" y="5577595"/>
                </a:cubicBezTo>
                <a:lnTo>
                  <a:pt x="494008" y="5577595"/>
                </a:lnTo>
                <a:cubicBezTo>
                  <a:pt x="221175" y="5577595"/>
                  <a:pt x="0" y="5356420"/>
                  <a:pt x="0" y="5083587"/>
                </a:cubicBezTo>
                <a:lnTo>
                  <a:pt x="0" y="494008"/>
                </a:lnTo>
                <a:cubicBezTo>
                  <a:pt x="0" y="221175"/>
                  <a:pt x="221175" y="0"/>
                  <a:pt x="494008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2"/>
          <p:cNvSpPr/>
          <p:nvPr/>
        </p:nvSpPr>
        <p:spPr>
          <a:xfrm>
            <a:off x="825212" y="737097"/>
            <a:ext cx="8887327" cy="5577595"/>
          </a:xfrm>
          <a:custGeom>
            <a:avLst/>
            <a:gdLst/>
            <a:ahLst/>
            <a:cxnLst/>
            <a:rect l="l" t="t" r="r" b="b"/>
            <a:pathLst>
              <a:path w="8887327" h="5577595" extrusionOk="0">
                <a:moveTo>
                  <a:pt x="8117684" y="231007"/>
                </a:moveTo>
                <a:lnTo>
                  <a:pt x="8117684" y="519007"/>
                </a:lnTo>
                <a:lnTo>
                  <a:pt x="8405684" y="519007"/>
                </a:lnTo>
                <a:lnTo>
                  <a:pt x="8405684" y="231007"/>
                </a:lnTo>
                <a:close/>
                <a:moveTo>
                  <a:pt x="7608608" y="231007"/>
                </a:moveTo>
                <a:lnTo>
                  <a:pt x="7608608" y="519007"/>
                </a:lnTo>
                <a:lnTo>
                  <a:pt x="7896608" y="519007"/>
                </a:lnTo>
                <a:lnTo>
                  <a:pt x="7896608" y="231007"/>
                </a:lnTo>
                <a:close/>
                <a:moveTo>
                  <a:pt x="7099539" y="231007"/>
                </a:moveTo>
                <a:lnTo>
                  <a:pt x="7099539" y="519007"/>
                </a:lnTo>
                <a:lnTo>
                  <a:pt x="7387539" y="519007"/>
                </a:lnTo>
                <a:lnTo>
                  <a:pt x="7387539" y="231007"/>
                </a:lnTo>
                <a:close/>
                <a:moveTo>
                  <a:pt x="6590470" y="231007"/>
                </a:moveTo>
                <a:lnTo>
                  <a:pt x="6590470" y="519007"/>
                </a:lnTo>
                <a:lnTo>
                  <a:pt x="6878470" y="519007"/>
                </a:lnTo>
                <a:lnTo>
                  <a:pt x="6878470" y="231007"/>
                </a:lnTo>
                <a:close/>
                <a:moveTo>
                  <a:pt x="6081401" y="231007"/>
                </a:moveTo>
                <a:lnTo>
                  <a:pt x="6081401" y="519007"/>
                </a:lnTo>
                <a:lnTo>
                  <a:pt x="6369401" y="519007"/>
                </a:lnTo>
                <a:lnTo>
                  <a:pt x="6369401" y="231007"/>
                </a:lnTo>
                <a:close/>
                <a:moveTo>
                  <a:pt x="5572332" y="231007"/>
                </a:moveTo>
                <a:lnTo>
                  <a:pt x="5572332" y="519007"/>
                </a:lnTo>
                <a:lnTo>
                  <a:pt x="5860332" y="519007"/>
                </a:lnTo>
                <a:lnTo>
                  <a:pt x="5860332" y="231007"/>
                </a:lnTo>
                <a:close/>
                <a:moveTo>
                  <a:pt x="5063263" y="231007"/>
                </a:moveTo>
                <a:lnTo>
                  <a:pt x="5063263" y="519007"/>
                </a:lnTo>
                <a:lnTo>
                  <a:pt x="5351263" y="519007"/>
                </a:lnTo>
                <a:lnTo>
                  <a:pt x="5351263" y="231007"/>
                </a:lnTo>
                <a:close/>
                <a:moveTo>
                  <a:pt x="4554194" y="231007"/>
                </a:moveTo>
                <a:lnTo>
                  <a:pt x="4554194" y="519007"/>
                </a:lnTo>
                <a:lnTo>
                  <a:pt x="4842194" y="519007"/>
                </a:lnTo>
                <a:lnTo>
                  <a:pt x="4842194" y="231007"/>
                </a:lnTo>
                <a:close/>
                <a:moveTo>
                  <a:pt x="4045125" y="231007"/>
                </a:moveTo>
                <a:lnTo>
                  <a:pt x="4045125" y="519007"/>
                </a:lnTo>
                <a:lnTo>
                  <a:pt x="4333125" y="519007"/>
                </a:lnTo>
                <a:lnTo>
                  <a:pt x="4333125" y="231007"/>
                </a:lnTo>
                <a:close/>
                <a:moveTo>
                  <a:pt x="3536056" y="231007"/>
                </a:moveTo>
                <a:lnTo>
                  <a:pt x="3536056" y="519007"/>
                </a:lnTo>
                <a:lnTo>
                  <a:pt x="3824056" y="519007"/>
                </a:lnTo>
                <a:lnTo>
                  <a:pt x="3824056" y="231007"/>
                </a:lnTo>
                <a:close/>
                <a:moveTo>
                  <a:pt x="3026987" y="231007"/>
                </a:moveTo>
                <a:lnTo>
                  <a:pt x="3026987" y="519007"/>
                </a:lnTo>
                <a:lnTo>
                  <a:pt x="3314988" y="519007"/>
                </a:lnTo>
                <a:lnTo>
                  <a:pt x="3314988" y="231007"/>
                </a:lnTo>
                <a:close/>
                <a:moveTo>
                  <a:pt x="2517919" y="231007"/>
                </a:moveTo>
                <a:lnTo>
                  <a:pt x="2517919" y="519007"/>
                </a:lnTo>
                <a:lnTo>
                  <a:pt x="2805918" y="519007"/>
                </a:lnTo>
                <a:lnTo>
                  <a:pt x="2805918" y="231007"/>
                </a:lnTo>
                <a:close/>
                <a:moveTo>
                  <a:pt x="2008849" y="231007"/>
                </a:moveTo>
                <a:lnTo>
                  <a:pt x="2008849" y="519007"/>
                </a:lnTo>
                <a:lnTo>
                  <a:pt x="2296849" y="519007"/>
                </a:lnTo>
                <a:lnTo>
                  <a:pt x="2296849" y="231007"/>
                </a:lnTo>
                <a:close/>
                <a:moveTo>
                  <a:pt x="1499781" y="231007"/>
                </a:moveTo>
                <a:lnTo>
                  <a:pt x="1499781" y="519007"/>
                </a:lnTo>
                <a:lnTo>
                  <a:pt x="1787781" y="519007"/>
                </a:lnTo>
                <a:lnTo>
                  <a:pt x="1787781" y="231007"/>
                </a:lnTo>
                <a:close/>
                <a:moveTo>
                  <a:pt x="990712" y="231007"/>
                </a:moveTo>
                <a:lnTo>
                  <a:pt x="990712" y="519007"/>
                </a:lnTo>
                <a:lnTo>
                  <a:pt x="1278712" y="519007"/>
                </a:lnTo>
                <a:lnTo>
                  <a:pt x="1278712" y="231007"/>
                </a:lnTo>
                <a:close/>
                <a:moveTo>
                  <a:pt x="481642" y="231007"/>
                </a:moveTo>
                <a:lnTo>
                  <a:pt x="481642" y="519007"/>
                </a:lnTo>
                <a:lnTo>
                  <a:pt x="769642" y="519007"/>
                </a:lnTo>
                <a:lnTo>
                  <a:pt x="769642" y="231007"/>
                </a:lnTo>
                <a:close/>
                <a:moveTo>
                  <a:pt x="494008" y="0"/>
                </a:moveTo>
                <a:lnTo>
                  <a:pt x="8393319" y="0"/>
                </a:lnTo>
                <a:cubicBezTo>
                  <a:pt x="8666152" y="0"/>
                  <a:pt x="8887327" y="221175"/>
                  <a:pt x="8887327" y="494008"/>
                </a:cubicBezTo>
                <a:lnTo>
                  <a:pt x="8887327" y="5083587"/>
                </a:lnTo>
                <a:cubicBezTo>
                  <a:pt x="8887327" y="5356420"/>
                  <a:pt x="8666152" y="5577595"/>
                  <a:pt x="8393319" y="5577595"/>
                </a:cubicBezTo>
                <a:lnTo>
                  <a:pt x="494008" y="5577595"/>
                </a:lnTo>
                <a:cubicBezTo>
                  <a:pt x="221175" y="5577595"/>
                  <a:pt x="0" y="5356420"/>
                  <a:pt x="0" y="5083587"/>
                </a:cubicBezTo>
                <a:lnTo>
                  <a:pt x="0" y="494008"/>
                </a:lnTo>
                <a:cubicBezTo>
                  <a:pt x="0" y="221175"/>
                  <a:pt x="221175" y="0"/>
                  <a:pt x="494008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2"/>
          <p:cNvSpPr/>
          <p:nvPr/>
        </p:nvSpPr>
        <p:spPr>
          <a:xfrm>
            <a:off x="765664" y="792607"/>
            <a:ext cx="8887327" cy="5577595"/>
          </a:xfrm>
          <a:custGeom>
            <a:avLst/>
            <a:gdLst/>
            <a:ahLst/>
            <a:cxnLst/>
            <a:rect l="l" t="t" r="r" b="b"/>
            <a:pathLst>
              <a:path w="8887327" h="5577595" extrusionOk="0">
                <a:moveTo>
                  <a:pt x="8117684" y="231007"/>
                </a:moveTo>
                <a:lnTo>
                  <a:pt x="8117684" y="519007"/>
                </a:lnTo>
                <a:lnTo>
                  <a:pt x="8405684" y="519007"/>
                </a:lnTo>
                <a:lnTo>
                  <a:pt x="8405684" y="231007"/>
                </a:lnTo>
                <a:close/>
                <a:moveTo>
                  <a:pt x="7608608" y="231007"/>
                </a:moveTo>
                <a:lnTo>
                  <a:pt x="7608608" y="519007"/>
                </a:lnTo>
                <a:lnTo>
                  <a:pt x="7896608" y="519007"/>
                </a:lnTo>
                <a:lnTo>
                  <a:pt x="7896608" y="231007"/>
                </a:lnTo>
                <a:close/>
                <a:moveTo>
                  <a:pt x="7099539" y="231007"/>
                </a:moveTo>
                <a:lnTo>
                  <a:pt x="7099539" y="519007"/>
                </a:lnTo>
                <a:lnTo>
                  <a:pt x="7387539" y="519007"/>
                </a:lnTo>
                <a:lnTo>
                  <a:pt x="7387539" y="231007"/>
                </a:lnTo>
                <a:close/>
                <a:moveTo>
                  <a:pt x="6590470" y="231007"/>
                </a:moveTo>
                <a:lnTo>
                  <a:pt x="6590470" y="519007"/>
                </a:lnTo>
                <a:lnTo>
                  <a:pt x="6878470" y="519007"/>
                </a:lnTo>
                <a:lnTo>
                  <a:pt x="6878470" y="231007"/>
                </a:lnTo>
                <a:close/>
                <a:moveTo>
                  <a:pt x="6081401" y="231007"/>
                </a:moveTo>
                <a:lnTo>
                  <a:pt x="6081401" y="519007"/>
                </a:lnTo>
                <a:lnTo>
                  <a:pt x="6369401" y="519007"/>
                </a:lnTo>
                <a:lnTo>
                  <a:pt x="6369401" y="231007"/>
                </a:lnTo>
                <a:close/>
                <a:moveTo>
                  <a:pt x="5572332" y="231007"/>
                </a:moveTo>
                <a:lnTo>
                  <a:pt x="5572332" y="519007"/>
                </a:lnTo>
                <a:lnTo>
                  <a:pt x="5860332" y="519007"/>
                </a:lnTo>
                <a:lnTo>
                  <a:pt x="5860332" y="231007"/>
                </a:lnTo>
                <a:close/>
                <a:moveTo>
                  <a:pt x="5063263" y="231007"/>
                </a:moveTo>
                <a:lnTo>
                  <a:pt x="5063263" y="519007"/>
                </a:lnTo>
                <a:lnTo>
                  <a:pt x="5351263" y="519007"/>
                </a:lnTo>
                <a:lnTo>
                  <a:pt x="5351263" y="231007"/>
                </a:lnTo>
                <a:close/>
                <a:moveTo>
                  <a:pt x="4554194" y="231007"/>
                </a:moveTo>
                <a:lnTo>
                  <a:pt x="4554194" y="519007"/>
                </a:lnTo>
                <a:lnTo>
                  <a:pt x="4842194" y="519007"/>
                </a:lnTo>
                <a:lnTo>
                  <a:pt x="4842194" y="231007"/>
                </a:lnTo>
                <a:close/>
                <a:moveTo>
                  <a:pt x="4045125" y="231007"/>
                </a:moveTo>
                <a:lnTo>
                  <a:pt x="4045125" y="519007"/>
                </a:lnTo>
                <a:lnTo>
                  <a:pt x="4333125" y="519007"/>
                </a:lnTo>
                <a:lnTo>
                  <a:pt x="4333125" y="231007"/>
                </a:lnTo>
                <a:close/>
                <a:moveTo>
                  <a:pt x="3536056" y="231007"/>
                </a:moveTo>
                <a:lnTo>
                  <a:pt x="3536056" y="519007"/>
                </a:lnTo>
                <a:lnTo>
                  <a:pt x="3824056" y="519007"/>
                </a:lnTo>
                <a:lnTo>
                  <a:pt x="3824056" y="231007"/>
                </a:lnTo>
                <a:close/>
                <a:moveTo>
                  <a:pt x="3026987" y="231007"/>
                </a:moveTo>
                <a:lnTo>
                  <a:pt x="3026987" y="519007"/>
                </a:lnTo>
                <a:lnTo>
                  <a:pt x="3314988" y="519007"/>
                </a:lnTo>
                <a:lnTo>
                  <a:pt x="3314988" y="231007"/>
                </a:lnTo>
                <a:close/>
                <a:moveTo>
                  <a:pt x="2517919" y="231007"/>
                </a:moveTo>
                <a:lnTo>
                  <a:pt x="2517919" y="519007"/>
                </a:lnTo>
                <a:lnTo>
                  <a:pt x="2805918" y="519007"/>
                </a:lnTo>
                <a:lnTo>
                  <a:pt x="2805918" y="231007"/>
                </a:lnTo>
                <a:close/>
                <a:moveTo>
                  <a:pt x="2008849" y="231007"/>
                </a:moveTo>
                <a:lnTo>
                  <a:pt x="2008849" y="519007"/>
                </a:lnTo>
                <a:lnTo>
                  <a:pt x="2296849" y="519007"/>
                </a:lnTo>
                <a:lnTo>
                  <a:pt x="2296849" y="231007"/>
                </a:lnTo>
                <a:close/>
                <a:moveTo>
                  <a:pt x="1499781" y="231007"/>
                </a:moveTo>
                <a:lnTo>
                  <a:pt x="1499781" y="519007"/>
                </a:lnTo>
                <a:lnTo>
                  <a:pt x="1787781" y="519007"/>
                </a:lnTo>
                <a:lnTo>
                  <a:pt x="1787781" y="231007"/>
                </a:lnTo>
                <a:close/>
                <a:moveTo>
                  <a:pt x="990712" y="231007"/>
                </a:moveTo>
                <a:lnTo>
                  <a:pt x="990712" y="519007"/>
                </a:lnTo>
                <a:lnTo>
                  <a:pt x="1278712" y="519007"/>
                </a:lnTo>
                <a:lnTo>
                  <a:pt x="1278712" y="231007"/>
                </a:lnTo>
                <a:close/>
                <a:moveTo>
                  <a:pt x="481642" y="231007"/>
                </a:moveTo>
                <a:lnTo>
                  <a:pt x="481642" y="519007"/>
                </a:lnTo>
                <a:lnTo>
                  <a:pt x="769642" y="519007"/>
                </a:lnTo>
                <a:lnTo>
                  <a:pt x="769642" y="231007"/>
                </a:lnTo>
                <a:close/>
                <a:moveTo>
                  <a:pt x="494008" y="0"/>
                </a:moveTo>
                <a:lnTo>
                  <a:pt x="8393319" y="0"/>
                </a:lnTo>
                <a:cubicBezTo>
                  <a:pt x="8666152" y="0"/>
                  <a:pt x="8887327" y="221175"/>
                  <a:pt x="8887327" y="494008"/>
                </a:cubicBezTo>
                <a:lnTo>
                  <a:pt x="8887327" y="5083587"/>
                </a:lnTo>
                <a:cubicBezTo>
                  <a:pt x="8887327" y="5356420"/>
                  <a:pt x="8666152" y="5577595"/>
                  <a:pt x="8393319" y="5577595"/>
                </a:cubicBezTo>
                <a:lnTo>
                  <a:pt x="494008" y="5577595"/>
                </a:lnTo>
                <a:cubicBezTo>
                  <a:pt x="221175" y="5577595"/>
                  <a:pt x="0" y="5356420"/>
                  <a:pt x="0" y="5083587"/>
                </a:cubicBezTo>
                <a:lnTo>
                  <a:pt x="0" y="494008"/>
                </a:lnTo>
                <a:cubicBezTo>
                  <a:pt x="0" y="221175"/>
                  <a:pt x="221175" y="0"/>
                  <a:pt x="494008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p2"/>
          <p:cNvSpPr/>
          <p:nvPr/>
        </p:nvSpPr>
        <p:spPr>
          <a:xfrm>
            <a:off x="766674" y="739116"/>
            <a:ext cx="8887327" cy="5577595"/>
          </a:xfrm>
          <a:custGeom>
            <a:avLst/>
            <a:gdLst/>
            <a:ahLst/>
            <a:cxnLst/>
            <a:rect l="l" t="t" r="r" b="b"/>
            <a:pathLst>
              <a:path w="8887327" h="5577595" extrusionOk="0">
                <a:moveTo>
                  <a:pt x="8117684" y="231007"/>
                </a:moveTo>
                <a:lnTo>
                  <a:pt x="8117684" y="519007"/>
                </a:lnTo>
                <a:lnTo>
                  <a:pt x="8405684" y="519007"/>
                </a:lnTo>
                <a:lnTo>
                  <a:pt x="8405684" y="231007"/>
                </a:lnTo>
                <a:close/>
                <a:moveTo>
                  <a:pt x="7608608" y="231007"/>
                </a:moveTo>
                <a:lnTo>
                  <a:pt x="7608608" y="519007"/>
                </a:lnTo>
                <a:lnTo>
                  <a:pt x="7896608" y="519007"/>
                </a:lnTo>
                <a:lnTo>
                  <a:pt x="7896608" y="231007"/>
                </a:lnTo>
                <a:close/>
                <a:moveTo>
                  <a:pt x="7099539" y="231007"/>
                </a:moveTo>
                <a:lnTo>
                  <a:pt x="7099539" y="519007"/>
                </a:lnTo>
                <a:lnTo>
                  <a:pt x="7387539" y="519007"/>
                </a:lnTo>
                <a:lnTo>
                  <a:pt x="7387539" y="231007"/>
                </a:lnTo>
                <a:close/>
                <a:moveTo>
                  <a:pt x="6590470" y="231007"/>
                </a:moveTo>
                <a:lnTo>
                  <a:pt x="6590470" y="519007"/>
                </a:lnTo>
                <a:lnTo>
                  <a:pt x="6878470" y="519007"/>
                </a:lnTo>
                <a:lnTo>
                  <a:pt x="6878470" y="231007"/>
                </a:lnTo>
                <a:close/>
                <a:moveTo>
                  <a:pt x="6081401" y="231007"/>
                </a:moveTo>
                <a:lnTo>
                  <a:pt x="6081401" y="519007"/>
                </a:lnTo>
                <a:lnTo>
                  <a:pt x="6369401" y="519007"/>
                </a:lnTo>
                <a:lnTo>
                  <a:pt x="6369401" y="231007"/>
                </a:lnTo>
                <a:close/>
                <a:moveTo>
                  <a:pt x="5572332" y="231007"/>
                </a:moveTo>
                <a:lnTo>
                  <a:pt x="5572332" y="519007"/>
                </a:lnTo>
                <a:lnTo>
                  <a:pt x="5860332" y="519007"/>
                </a:lnTo>
                <a:lnTo>
                  <a:pt x="5860332" y="231007"/>
                </a:lnTo>
                <a:close/>
                <a:moveTo>
                  <a:pt x="5063263" y="231007"/>
                </a:moveTo>
                <a:lnTo>
                  <a:pt x="5063263" y="519007"/>
                </a:lnTo>
                <a:lnTo>
                  <a:pt x="5351263" y="519007"/>
                </a:lnTo>
                <a:lnTo>
                  <a:pt x="5351263" y="231007"/>
                </a:lnTo>
                <a:close/>
                <a:moveTo>
                  <a:pt x="4554194" y="231007"/>
                </a:moveTo>
                <a:lnTo>
                  <a:pt x="4554194" y="519007"/>
                </a:lnTo>
                <a:lnTo>
                  <a:pt x="4842194" y="519007"/>
                </a:lnTo>
                <a:lnTo>
                  <a:pt x="4842194" y="231007"/>
                </a:lnTo>
                <a:close/>
                <a:moveTo>
                  <a:pt x="4045125" y="231007"/>
                </a:moveTo>
                <a:lnTo>
                  <a:pt x="4045125" y="519007"/>
                </a:lnTo>
                <a:lnTo>
                  <a:pt x="4333125" y="519007"/>
                </a:lnTo>
                <a:lnTo>
                  <a:pt x="4333125" y="231007"/>
                </a:lnTo>
                <a:close/>
                <a:moveTo>
                  <a:pt x="3536056" y="231007"/>
                </a:moveTo>
                <a:lnTo>
                  <a:pt x="3536056" y="519007"/>
                </a:lnTo>
                <a:lnTo>
                  <a:pt x="3824056" y="519007"/>
                </a:lnTo>
                <a:lnTo>
                  <a:pt x="3824056" y="231007"/>
                </a:lnTo>
                <a:close/>
                <a:moveTo>
                  <a:pt x="3026987" y="231007"/>
                </a:moveTo>
                <a:lnTo>
                  <a:pt x="3026987" y="519007"/>
                </a:lnTo>
                <a:lnTo>
                  <a:pt x="3314988" y="519007"/>
                </a:lnTo>
                <a:lnTo>
                  <a:pt x="3314988" y="231007"/>
                </a:lnTo>
                <a:close/>
                <a:moveTo>
                  <a:pt x="2517919" y="231007"/>
                </a:moveTo>
                <a:lnTo>
                  <a:pt x="2517919" y="519007"/>
                </a:lnTo>
                <a:lnTo>
                  <a:pt x="2805918" y="519007"/>
                </a:lnTo>
                <a:lnTo>
                  <a:pt x="2805918" y="231007"/>
                </a:lnTo>
                <a:close/>
                <a:moveTo>
                  <a:pt x="2008849" y="231007"/>
                </a:moveTo>
                <a:lnTo>
                  <a:pt x="2008849" y="519007"/>
                </a:lnTo>
                <a:lnTo>
                  <a:pt x="2296849" y="519007"/>
                </a:lnTo>
                <a:lnTo>
                  <a:pt x="2296849" y="231007"/>
                </a:lnTo>
                <a:close/>
                <a:moveTo>
                  <a:pt x="1499781" y="231007"/>
                </a:moveTo>
                <a:lnTo>
                  <a:pt x="1499781" y="519007"/>
                </a:lnTo>
                <a:lnTo>
                  <a:pt x="1787781" y="519007"/>
                </a:lnTo>
                <a:lnTo>
                  <a:pt x="1787781" y="231007"/>
                </a:lnTo>
                <a:close/>
                <a:moveTo>
                  <a:pt x="990712" y="231007"/>
                </a:moveTo>
                <a:lnTo>
                  <a:pt x="990712" y="519007"/>
                </a:lnTo>
                <a:lnTo>
                  <a:pt x="1278712" y="519007"/>
                </a:lnTo>
                <a:lnTo>
                  <a:pt x="1278712" y="231007"/>
                </a:lnTo>
                <a:close/>
                <a:moveTo>
                  <a:pt x="481642" y="231007"/>
                </a:moveTo>
                <a:lnTo>
                  <a:pt x="481642" y="519007"/>
                </a:lnTo>
                <a:lnTo>
                  <a:pt x="769642" y="519007"/>
                </a:lnTo>
                <a:lnTo>
                  <a:pt x="769642" y="231007"/>
                </a:lnTo>
                <a:close/>
                <a:moveTo>
                  <a:pt x="494008" y="0"/>
                </a:moveTo>
                <a:lnTo>
                  <a:pt x="8393319" y="0"/>
                </a:lnTo>
                <a:cubicBezTo>
                  <a:pt x="8666152" y="0"/>
                  <a:pt x="8887327" y="221175"/>
                  <a:pt x="8887327" y="494008"/>
                </a:cubicBezTo>
                <a:lnTo>
                  <a:pt x="8887327" y="5083587"/>
                </a:lnTo>
                <a:cubicBezTo>
                  <a:pt x="8887327" y="5356420"/>
                  <a:pt x="8666152" y="5577595"/>
                  <a:pt x="8393319" y="5577595"/>
                </a:cubicBezTo>
                <a:lnTo>
                  <a:pt x="494008" y="5577595"/>
                </a:lnTo>
                <a:cubicBezTo>
                  <a:pt x="221175" y="5577595"/>
                  <a:pt x="0" y="5356420"/>
                  <a:pt x="0" y="5083587"/>
                </a:cubicBezTo>
                <a:lnTo>
                  <a:pt x="0" y="494008"/>
                </a:lnTo>
                <a:cubicBezTo>
                  <a:pt x="0" y="221175"/>
                  <a:pt x="221175" y="0"/>
                  <a:pt x="494008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9" name="Google Shape;69;p2" descr="A picture containing drawing&#10;&#10;Description automatically generated"/>
          <p:cNvPicPr preferRelativeResize="0"/>
          <p:nvPr/>
        </p:nvPicPr>
        <p:blipFill rotWithShape="1">
          <a:blip r:embed="rId2">
            <a:alphaModFix amt="14000"/>
          </a:blip>
          <a:srcRect b="20992"/>
          <a:stretch/>
        </p:blipFill>
        <p:spPr>
          <a:xfrm>
            <a:off x="1130925" y="1509650"/>
            <a:ext cx="8219524" cy="4628899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2"/>
          <p:cNvSpPr/>
          <p:nvPr/>
        </p:nvSpPr>
        <p:spPr>
          <a:xfrm>
            <a:off x="2241200" y="4209426"/>
            <a:ext cx="6977525" cy="1901445"/>
          </a:xfrm>
          <a:custGeom>
            <a:avLst/>
            <a:gdLst/>
            <a:ahLst/>
            <a:cxnLst/>
            <a:rect l="l" t="t" r="r" b="b"/>
            <a:pathLst>
              <a:path w="279101" h="82127" extrusionOk="0">
                <a:moveTo>
                  <a:pt x="0" y="100"/>
                </a:moveTo>
                <a:cubicBezTo>
                  <a:pt x="6773" y="897"/>
                  <a:pt x="38947" y="-1892"/>
                  <a:pt x="40640" y="4881"/>
                </a:cubicBezTo>
                <a:cubicBezTo>
                  <a:pt x="42333" y="11654"/>
                  <a:pt x="2391" y="34365"/>
                  <a:pt x="10160" y="40740"/>
                </a:cubicBezTo>
                <a:cubicBezTo>
                  <a:pt x="17929" y="47115"/>
                  <a:pt x="81778" y="36258"/>
                  <a:pt x="87256" y="43131"/>
                </a:cubicBezTo>
                <a:cubicBezTo>
                  <a:pt x="92734" y="50004"/>
                  <a:pt x="11056" y="80783"/>
                  <a:pt x="43030" y="81978"/>
                </a:cubicBezTo>
                <a:cubicBezTo>
                  <a:pt x="75004" y="83173"/>
                  <a:pt x="239756" y="55582"/>
                  <a:pt x="279101" y="50303"/>
                </a:cubicBezTo>
              </a:path>
            </a:pathLst>
          </a:custGeom>
          <a:noFill/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71" name="Google Shape;71;p2"/>
          <p:cNvGrpSpPr/>
          <p:nvPr/>
        </p:nvGrpSpPr>
        <p:grpSpPr>
          <a:xfrm rot="-985835">
            <a:off x="1357221" y="2152562"/>
            <a:ext cx="1153636" cy="2102402"/>
            <a:chOff x="5930618" y="1536098"/>
            <a:chExt cx="1609023" cy="2932306"/>
          </a:xfrm>
        </p:grpSpPr>
        <p:grpSp>
          <p:nvGrpSpPr>
            <p:cNvPr id="72" name="Google Shape;72;p2"/>
            <p:cNvGrpSpPr/>
            <p:nvPr/>
          </p:nvGrpSpPr>
          <p:grpSpPr>
            <a:xfrm>
              <a:off x="5930618" y="1536098"/>
              <a:ext cx="1609023" cy="2932306"/>
              <a:chOff x="6208295" y="550435"/>
              <a:chExt cx="1609023" cy="2932306"/>
            </a:xfrm>
          </p:grpSpPr>
          <p:sp>
            <p:nvSpPr>
              <p:cNvPr id="73" name="Google Shape;73;p2"/>
              <p:cNvSpPr/>
              <p:nvPr/>
            </p:nvSpPr>
            <p:spPr>
              <a:xfrm rot="10800000">
                <a:off x="6225940" y="2188143"/>
                <a:ext cx="1560898" cy="1286577"/>
              </a:xfrm>
              <a:custGeom>
                <a:avLst/>
                <a:gdLst/>
                <a:ahLst/>
                <a:cxnLst/>
                <a:rect l="l" t="t" r="r" b="b"/>
                <a:pathLst>
                  <a:path w="1560898" h="1286577" extrusionOk="0">
                    <a:moveTo>
                      <a:pt x="1560898" y="1286577"/>
                    </a:moveTo>
                    <a:lnTo>
                      <a:pt x="11230" y="1286577"/>
                    </a:lnTo>
                    <a:lnTo>
                      <a:pt x="11230" y="539014"/>
                    </a:lnTo>
                    <a:lnTo>
                      <a:pt x="0" y="539014"/>
                    </a:lnTo>
                    <a:lnTo>
                      <a:pt x="774834" y="0"/>
                    </a:lnTo>
                    <a:lnTo>
                      <a:pt x="1545058" y="535807"/>
                    </a:lnTo>
                    <a:lnTo>
                      <a:pt x="1560898" y="535807"/>
                    </a:lnTo>
                    <a:close/>
                  </a:path>
                </a:pathLst>
              </a:custGeom>
              <a:solidFill>
                <a:srgbClr val="F7D38F"/>
              </a:solidFill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 rot="10800000">
                <a:off x="6989543" y="2200976"/>
                <a:ext cx="766816" cy="1280999"/>
              </a:xfrm>
              <a:custGeom>
                <a:avLst/>
                <a:gdLst/>
                <a:ahLst/>
                <a:cxnLst/>
                <a:rect l="l" t="t" r="r" b="b"/>
                <a:pathLst>
                  <a:path w="766816" h="1280999" extrusionOk="0">
                    <a:moveTo>
                      <a:pt x="766816" y="1280999"/>
                    </a:moveTo>
                    <a:lnTo>
                      <a:pt x="11230" y="1280999"/>
                    </a:lnTo>
                    <a:lnTo>
                      <a:pt x="11230" y="533436"/>
                    </a:lnTo>
                    <a:lnTo>
                      <a:pt x="0" y="533436"/>
                    </a:lnTo>
                    <a:lnTo>
                      <a:pt x="766816" y="0"/>
                    </a:lnTo>
                    <a:close/>
                  </a:path>
                </a:pathLst>
              </a:custGeom>
              <a:solidFill>
                <a:srgbClr val="FFFFFF">
                  <a:alpha val="274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>
                <a:off x="6227545" y="582329"/>
                <a:ext cx="1544855" cy="2375474"/>
              </a:xfrm>
              <a:custGeom>
                <a:avLst/>
                <a:gdLst/>
                <a:ahLst/>
                <a:cxnLst/>
                <a:rect l="l" t="t" r="r" b="b"/>
                <a:pathLst>
                  <a:path w="1544855" h="2346147" extrusionOk="0">
                    <a:moveTo>
                      <a:pt x="546245" y="0"/>
                    </a:moveTo>
                    <a:lnTo>
                      <a:pt x="998610" y="0"/>
                    </a:lnTo>
                    <a:cubicBezTo>
                      <a:pt x="1300293" y="0"/>
                      <a:pt x="1544855" y="244562"/>
                      <a:pt x="1544855" y="546245"/>
                    </a:cubicBezTo>
                    <a:lnTo>
                      <a:pt x="1544855" y="2346147"/>
                    </a:lnTo>
                    <a:lnTo>
                      <a:pt x="1271992" y="1987617"/>
                    </a:lnTo>
                    <a:lnTo>
                      <a:pt x="1016906" y="2343752"/>
                    </a:lnTo>
                    <a:lnTo>
                      <a:pt x="755493" y="1987617"/>
                    </a:lnTo>
                    <a:lnTo>
                      <a:pt x="494081" y="2300439"/>
                    </a:lnTo>
                    <a:lnTo>
                      <a:pt x="238995" y="1987617"/>
                    </a:lnTo>
                    <a:lnTo>
                      <a:pt x="0" y="2302833"/>
                    </a:lnTo>
                    <a:lnTo>
                      <a:pt x="0" y="546245"/>
                    </a:lnTo>
                    <a:cubicBezTo>
                      <a:pt x="0" y="244562"/>
                      <a:pt x="244562" y="0"/>
                      <a:pt x="546245" y="0"/>
                    </a:cubicBezTo>
                    <a:close/>
                  </a:path>
                </a:pathLst>
              </a:custGeom>
              <a:solidFill>
                <a:srgbClr val="EFB436"/>
              </a:solidFill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6501911" y="580726"/>
                <a:ext cx="1013174" cy="2375012"/>
              </a:xfrm>
              <a:custGeom>
                <a:avLst/>
                <a:gdLst/>
                <a:ahLst/>
                <a:cxnLst/>
                <a:rect l="l" t="t" r="r" b="b"/>
                <a:pathLst>
                  <a:path w="1013174" h="2375012" extrusionOk="0">
                    <a:moveTo>
                      <a:pt x="618189" y="0"/>
                    </a:moveTo>
                    <a:lnTo>
                      <a:pt x="722641" y="0"/>
                    </a:lnTo>
                    <a:cubicBezTo>
                      <a:pt x="798062" y="0"/>
                      <a:pt x="869913" y="15489"/>
                      <a:pt x="935264" y="43499"/>
                    </a:cubicBezTo>
                    <a:lnTo>
                      <a:pt x="1013174" y="86351"/>
                    </a:lnTo>
                    <a:lnTo>
                      <a:pt x="976198" y="2042175"/>
                    </a:lnTo>
                    <a:lnTo>
                      <a:pt x="740937" y="2375012"/>
                    </a:lnTo>
                    <a:lnTo>
                      <a:pt x="661003" y="2264663"/>
                    </a:lnTo>
                    <a:close/>
                    <a:moveTo>
                      <a:pt x="270276" y="0"/>
                    </a:moveTo>
                    <a:lnTo>
                      <a:pt x="345974" y="0"/>
                    </a:lnTo>
                    <a:lnTo>
                      <a:pt x="386192" y="2127303"/>
                    </a:lnTo>
                    <a:lnTo>
                      <a:pt x="218112" y="2331121"/>
                    </a:lnTo>
                    <a:lnTo>
                      <a:pt x="0" y="2060074"/>
                    </a:lnTo>
                    <a:lnTo>
                      <a:pt x="37919" y="54353"/>
                    </a:lnTo>
                    <a:lnTo>
                      <a:pt x="57653" y="43499"/>
                    </a:lnTo>
                    <a:cubicBezTo>
                      <a:pt x="123005" y="15489"/>
                      <a:pt x="194855" y="0"/>
                      <a:pt x="270276" y="0"/>
                    </a:cubicBezTo>
                    <a:close/>
                  </a:path>
                </a:pathLst>
              </a:custGeom>
              <a:solidFill>
                <a:srgbClr val="FFFFFF">
                  <a:alpha val="274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" name="Google Shape;77;p2"/>
              <p:cNvSpPr/>
              <p:nvPr/>
            </p:nvSpPr>
            <p:spPr>
              <a:xfrm>
                <a:off x="6230753" y="556661"/>
                <a:ext cx="1544855" cy="555056"/>
              </a:xfrm>
              <a:custGeom>
                <a:avLst/>
                <a:gdLst/>
                <a:ahLst/>
                <a:cxnLst/>
                <a:rect l="l" t="t" r="r" b="b"/>
                <a:pathLst>
                  <a:path w="1544855" h="555056" extrusionOk="0">
                    <a:moveTo>
                      <a:pt x="546245" y="0"/>
                    </a:moveTo>
                    <a:lnTo>
                      <a:pt x="998610" y="0"/>
                    </a:lnTo>
                    <a:cubicBezTo>
                      <a:pt x="1300293" y="0"/>
                      <a:pt x="1544855" y="244562"/>
                      <a:pt x="1544855" y="546245"/>
                    </a:cubicBezTo>
                    <a:lnTo>
                      <a:pt x="1544855" y="555056"/>
                    </a:lnTo>
                    <a:lnTo>
                      <a:pt x="0" y="555056"/>
                    </a:lnTo>
                    <a:lnTo>
                      <a:pt x="0" y="546245"/>
                    </a:lnTo>
                    <a:cubicBezTo>
                      <a:pt x="0" y="244562"/>
                      <a:pt x="244562" y="0"/>
                      <a:pt x="546245" y="0"/>
                    </a:cubicBezTo>
                    <a:close/>
                  </a:path>
                </a:pathLst>
              </a:custGeom>
              <a:solidFill>
                <a:srgbClr val="E3607D"/>
              </a:solidFill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" name="Google Shape;78;p2"/>
              <p:cNvSpPr/>
              <p:nvPr/>
            </p:nvSpPr>
            <p:spPr>
              <a:xfrm>
                <a:off x="6765353" y="3234088"/>
                <a:ext cx="499017" cy="248653"/>
              </a:xfrm>
              <a:custGeom>
                <a:avLst/>
                <a:gdLst/>
                <a:ahLst/>
                <a:cxnLst/>
                <a:rect l="l" t="t" r="r" b="b"/>
                <a:pathLst>
                  <a:path w="499017" h="248653" extrusionOk="0">
                    <a:moveTo>
                      <a:pt x="249058" y="0"/>
                    </a:moveTo>
                    <a:cubicBezTo>
                      <a:pt x="311852" y="0"/>
                      <a:pt x="371674" y="12726"/>
                      <a:pt x="426085" y="35740"/>
                    </a:cubicBezTo>
                    <a:lnTo>
                      <a:pt x="499017" y="75327"/>
                    </a:lnTo>
                    <a:lnTo>
                      <a:pt x="249860" y="248653"/>
                    </a:lnTo>
                    <a:lnTo>
                      <a:pt x="0" y="74838"/>
                    </a:lnTo>
                    <a:lnTo>
                      <a:pt x="72032" y="35740"/>
                    </a:lnTo>
                    <a:cubicBezTo>
                      <a:pt x="126443" y="12726"/>
                      <a:pt x="186264" y="0"/>
                      <a:pt x="24905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>
                <a:off x="6208295" y="1063591"/>
                <a:ext cx="1597800" cy="375300"/>
              </a:xfrm>
              <a:prstGeom prst="roundRect">
                <a:avLst>
                  <a:gd name="adj" fmla="val 16667"/>
                </a:avLst>
              </a:prstGeom>
              <a:solidFill>
                <a:srgbClr val="A8BFD6"/>
              </a:solidFill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" name="Google Shape;80;p2"/>
              <p:cNvSpPr/>
              <p:nvPr/>
            </p:nvSpPr>
            <p:spPr>
              <a:xfrm flipH="1">
                <a:off x="6994360" y="550435"/>
                <a:ext cx="774832" cy="512039"/>
              </a:xfrm>
              <a:custGeom>
                <a:avLst/>
                <a:gdLst/>
                <a:ahLst/>
                <a:cxnLst/>
                <a:rect l="l" t="t" r="r" b="b"/>
                <a:pathLst>
                  <a:path w="774832" h="555056" extrusionOk="0">
                    <a:moveTo>
                      <a:pt x="546245" y="0"/>
                    </a:moveTo>
                    <a:lnTo>
                      <a:pt x="774832" y="0"/>
                    </a:lnTo>
                    <a:lnTo>
                      <a:pt x="774832" y="555056"/>
                    </a:lnTo>
                    <a:lnTo>
                      <a:pt x="0" y="555056"/>
                    </a:lnTo>
                    <a:lnTo>
                      <a:pt x="0" y="546245"/>
                    </a:lnTo>
                    <a:cubicBezTo>
                      <a:pt x="0" y="244562"/>
                      <a:pt x="244562" y="0"/>
                      <a:pt x="546245" y="0"/>
                    </a:cubicBezTo>
                    <a:close/>
                  </a:path>
                </a:pathLst>
              </a:custGeom>
              <a:solidFill>
                <a:srgbClr val="FFFFFF">
                  <a:alpha val="274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" name="Google Shape;81;p2"/>
              <p:cNvSpPr/>
              <p:nvPr/>
            </p:nvSpPr>
            <p:spPr>
              <a:xfrm flipH="1">
                <a:off x="6993134" y="1066800"/>
                <a:ext cx="824184" cy="375385"/>
              </a:xfrm>
              <a:custGeom>
                <a:avLst/>
                <a:gdLst/>
                <a:ahLst/>
                <a:cxnLst/>
                <a:rect l="l" t="t" r="r" b="b"/>
                <a:pathLst>
                  <a:path w="792485" h="375385" extrusionOk="0">
                    <a:moveTo>
                      <a:pt x="62565" y="0"/>
                    </a:moveTo>
                    <a:lnTo>
                      <a:pt x="792485" y="0"/>
                    </a:lnTo>
                    <a:lnTo>
                      <a:pt x="792485" y="375385"/>
                    </a:lnTo>
                    <a:lnTo>
                      <a:pt x="62565" y="375385"/>
                    </a:lnTo>
                    <a:cubicBezTo>
                      <a:pt x="28011" y="375385"/>
                      <a:pt x="0" y="347374"/>
                      <a:pt x="0" y="312820"/>
                    </a:cubicBezTo>
                    <a:lnTo>
                      <a:pt x="0" y="62565"/>
                    </a:lnTo>
                    <a:cubicBezTo>
                      <a:pt x="0" y="28011"/>
                      <a:pt x="28011" y="0"/>
                      <a:pt x="62565" y="0"/>
                    </a:cubicBezTo>
                    <a:close/>
                  </a:path>
                </a:pathLst>
              </a:custGeom>
              <a:solidFill>
                <a:srgbClr val="FFFFFF">
                  <a:alpha val="274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2" name="Google Shape;82;p2"/>
            <p:cNvSpPr/>
            <p:nvPr/>
          </p:nvSpPr>
          <p:spPr>
            <a:xfrm>
              <a:off x="7382576" y="3113772"/>
              <a:ext cx="67500" cy="5400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7376159" y="2890787"/>
              <a:ext cx="67500" cy="1440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6731266" y="2457649"/>
              <a:ext cx="67500" cy="4320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6734474" y="2956560"/>
              <a:ext cx="67500" cy="1080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Google Shape;86;p2"/>
            <p:cNvSpPr/>
            <p:nvPr/>
          </p:nvSpPr>
          <p:spPr>
            <a:xfrm rot="3200062">
              <a:off x="7093647" y="3970895"/>
              <a:ext cx="67320" cy="324003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87;p2"/>
            <p:cNvSpPr/>
            <p:nvPr/>
          </p:nvSpPr>
          <p:spPr>
            <a:xfrm rot="5400000">
              <a:off x="6680505" y="1450126"/>
              <a:ext cx="97200" cy="15957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Google Shape;88;p2"/>
            <p:cNvSpPr/>
            <p:nvPr/>
          </p:nvSpPr>
          <p:spPr>
            <a:xfrm rot="3484535">
              <a:off x="6838763" y="4268957"/>
              <a:ext cx="67511" cy="107961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89;p2"/>
            <p:cNvSpPr/>
            <p:nvPr/>
          </p:nvSpPr>
          <p:spPr>
            <a:xfrm rot="-1504720">
              <a:off x="7344127" y="1872139"/>
              <a:ext cx="67239" cy="108035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90;p2"/>
            <p:cNvSpPr/>
            <p:nvPr/>
          </p:nvSpPr>
          <p:spPr>
            <a:xfrm rot="-3012820">
              <a:off x="7177533" y="1614475"/>
              <a:ext cx="114388" cy="226856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1" name="Google Shape;91;p2"/>
          <p:cNvSpPr/>
          <p:nvPr/>
        </p:nvSpPr>
        <p:spPr>
          <a:xfrm>
            <a:off x="825206" y="737100"/>
            <a:ext cx="8887327" cy="1126018"/>
          </a:xfrm>
          <a:custGeom>
            <a:avLst/>
            <a:gdLst/>
            <a:ahLst/>
            <a:cxnLst/>
            <a:rect l="l" t="t" r="r" b="b"/>
            <a:pathLst>
              <a:path w="8887327" h="1126018" extrusionOk="0">
                <a:moveTo>
                  <a:pt x="8117684" y="231007"/>
                </a:moveTo>
                <a:lnTo>
                  <a:pt x="8117684" y="519007"/>
                </a:lnTo>
                <a:lnTo>
                  <a:pt x="8405684" y="519007"/>
                </a:lnTo>
                <a:lnTo>
                  <a:pt x="8405684" y="231007"/>
                </a:lnTo>
                <a:close/>
                <a:moveTo>
                  <a:pt x="7608608" y="231007"/>
                </a:moveTo>
                <a:lnTo>
                  <a:pt x="7608608" y="519007"/>
                </a:lnTo>
                <a:lnTo>
                  <a:pt x="7896608" y="519007"/>
                </a:lnTo>
                <a:lnTo>
                  <a:pt x="7896608" y="231007"/>
                </a:lnTo>
                <a:close/>
                <a:moveTo>
                  <a:pt x="7099539" y="231007"/>
                </a:moveTo>
                <a:lnTo>
                  <a:pt x="7099539" y="519007"/>
                </a:lnTo>
                <a:lnTo>
                  <a:pt x="7387539" y="519007"/>
                </a:lnTo>
                <a:lnTo>
                  <a:pt x="7387539" y="231007"/>
                </a:lnTo>
                <a:close/>
                <a:moveTo>
                  <a:pt x="6590470" y="231007"/>
                </a:moveTo>
                <a:lnTo>
                  <a:pt x="6590470" y="519007"/>
                </a:lnTo>
                <a:lnTo>
                  <a:pt x="6878470" y="519007"/>
                </a:lnTo>
                <a:lnTo>
                  <a:pt x="6878470" y="231007"/>
                </a:lnTo>
                <a:close/>
                <a:moveTo>
                  <a:pt x="6081401" y="231007"/>
                </a:moveTo>
                <a:lnTo>
                  <a:pt x="6081401" y="519007"/>
                </a:lnTo>
                <a:lnTo>
                  <a:pt x="6369401" y="519007"/>
                </a:lnTo>
                <a:lnTo>
                  <a:pt x="6369401" y="231007"/>
                </a:lnTo>
                <a:close/>
                <a:moveTo>
                  <a:pt x="5572332" y="231007"/>
                </a:moveTo>
                <a:lnTo>
                  <a:pt x="5572332" y="519007"/>
                </a:lnTo>
                <a:lnTo>
                  <a:pt x="5860332" y="519007"/>
                </a:lnTo>
                <a:lnTo>
                  <a:pt x="5860332" y="231007"/>
                </a:lnTo>
                <a:close/>
                <a:moveTo>
                  <a:pt x="5063263" y="231007"/>
                </a:moveTo>
                <a:lnTo>
                  <a:pt x="5063263" y="519007"/>
                </a:lnTo>
                <a:lnTo>
                  <a:pt x="5351263" y="519007"/>
                </a:lnTo>
                <a:lnTo>
                  <a:pt x="5351263" y="231007"/>
                </a:lnTo>
                <a:close/>
                <a:moveTo>
                  <a:pt x="4554194" y="231007"/>
                </a:moveTo>
                <a:lnTo>
                  <a:pt x="4554194" y="519007"/>
                </a:lnTo>
                <a:lnTo>
                  <a:pt x="4842194" y="519007"/>
                </a:lnTo>
                <a:lnTo>
                  <a:pt x="4842194" y="231007"/>
                </a:lnTo>
                <a:close/>
                <a:moveTo>
                  <a:pt x="4045125" y="231007"/>
                </a:moveTo>
                <a:lnTo>
                  <a:pt x="4045125" y="519007"/>
                </a:lnTo>
                <a:lnTo>
                  <a:pt x="4333125" y="519007"/>
                </a:lnTo>
                <a:lnTo>
                  <a:pt x="4333125" y="231007"/>
                </a:lnTo>
                <a:close/>
                <a:moveTo>
                  <a:pt x="3536056" y="231007"/>
                </a:moveTo>
                <a:lnTo>
                  <a:pt x="3536056" y="519007"/>
                </a:lnTo>
                <a:lnTo>
                  <a:pt x="3824056" y="519007"/>
                </a:lnTo>
                <a:lnTo>
                  <a:pt x="3824056" y="231007"/>
                </a:lnTo>
                <a:close/>
                <a:moveTo>
                  <a:pt x="3026987" y="231007"/>
                </a:moveTo>
                <a:lnTo>
                  <a:pt x="3026987" y="519007"/>
                </a:lnTo>
                <a:lnTo>
                  <a:pt x="3314988" y="519007"/>
                </a:lnTo>
                <a:lnTo>
                  <a:pt x="3314988" y="231007"/>
                </a:lnTo>
                <a:close/>
                <a:moveTo>
                  <a:pt x="2517919" y="231007"/>
                </a:moveTo>
                <a:lnTo>
                  <a:pt x="2517919" y="519007"/>
                </a:lnTo>
                <a:lnTo>
                  <a:pt x="2805918" y="519007"/>
                </a:lnTo>
                <a:lnTo>
                  <a:pt x="2805918" y="231007"/>
                </a:lnTo>
                <a:close/>
                <a:moveTo>
                  <a:pt x="2008849" y="231007"/>
                </a:moveTo>
                <a:lnTo>
                  <a:pt x="2008849" y="519007"/>
                </a:lnTo>
                <a:lnTo>
                  <a:pt x="2296849" y="519007"/>
                </a:lnTo>
                <a:lnTo>
                  <a:pt x="2296849" y="231007"/>
                </a:lnTo>
                <a:close/>
                <a:moveTo>
                  <a:pt x="1499781" y="231007"/>
                </a:moveTo>
                <a:lnTo>
                  <a:pt x="1499781" y="519007"/>
                </a:lnTo>
                <a:lnTo>
                  <a:pt x="1787781" y="519007"/>
                </a:lnTo>
                <a:lnTo>
                  <a:pt x="1787781" y="231007"/>
                </a:lnTo>
                <a:close/>
                <a:moveTo>
                  <a:pt x="990712" y="231007"/>
                </a:moveTo>
                <a:lnTo>
                  <a:pt x="990712" y="519007"/>
                </a:lnTo>
                <a:lnTo>
                  <a:pt x="1278712" y="519007"/>
                </a:lnTo>
                <a:lnTo>
                  <a:pt x="1278712" y="231007"/>
                </a:lnTo>
                <a:close/>
                <a:moveTo>
                  <a:pt x="481642" y="231007"/>
                </a:moveTo>
                <a:lnTo>
                  <a:pt x="481642" y="519007"/>
                </a:lnTo>
                <a:lnTo>
                  <a:pt x="769642" y="519007"/>
                </a:lnTo>
                <a:lnTo>
                  <a:pt x="769642" y="231007"/>
                </a:lnTo>
                <a:close/>
                <a:moveTo>
                  <a:pt x="494008" y="0"/>
                </a:moveTo>
                <a:lnTo>
                  <a:pt x="8393319" y="0"/>
                </a:lnTo>
                <a:cubicBezTo>
                  <a:pt x="8666152" y="0"/>
                  <a:pt x="8887327" y="221175"/>
                  <a:pt x="8887327" y="494008"/>
                </a:cubicBezTo>
                <a:lnTo>
                  <a:pt x="8887327" y="747749"/>
                </a:lnTo>
                <a:lnTo>
                  <a:pt x="8819387" y="744513"/>
                </a:lnTo>
                <a:lnTo>
                  <a:pt x="8698274" y="780847"/>
                </a:lnTo>
                <a:lnTo>
                  <a:pt x="8631662" y="998850"/>
                </a:lnTo>
                <a:lnTo>
                  <a:pt x="8365215" y="1023072"/>
                </a:lnTo>
                <a:cubicBezTo>
                  <a:pt x="8359831" y="1017688"/>
                  <a:pt x="8340998" y="998854"/>
                  <a:pt x="8340992" y="998850"/>
                </a:cubicBezTo>
                <a:cubicBezTo>
                  <a:pt x="8327433" y="988003"/>
                  <a:pt x="8312733" y="978664"/>
                  <a:pt x="8298603" y="968571"/>
                </a:cubicBezTo>
                <a:lnTo>
                  <a:pt x="8122990" y="829292"/>
                </a:lnTo>
                <a:lnTo>
                  <a:pt x="8056378" y="823236"/>
                </a:lnTo>
                <a:lnTo>
                  <a:pt x="7802041" y="926182"/>
                </a:lnTo>
                <a:lnTo>
                  <a:pt x="7717262" y="1083628"/>
                </a:lnTo>
                <a:lnTo>
                  <a:pt x="7414481" y="1095740"/>
                </a:lnTo>
                <a:lnTo>
                  <a:pt x="7105644" y="823236"/>
                </a:lnTo>
                <a:lnTo>
                  <a:pt x="6609082" y="853514"/>
                </a:lnTo>
                <a:lnTo>
                  <a:pt x="6748362" y="944349"/>
                </a:lnTo>
                <a:lnTo>
                  <a:pt x="6076187" y="1023072"/>
                </a:lnTo>
                <a:lnTo>
                  <a:pt x="5664404" y="865626"/>
                </a:lnTo>
                <a:lnTo>
                  <a:pt x="5482735" y="805069"/>
                </a:lnTo>
                <a:lnTo>
                  <a:pt x="5083064" y="938293"/>
                </a:lnTo>
                <a:lnTo>
                  <a:pt x="4943784" y="1077573"/>
                </a:lnTo>
                <a:lnTo>
                  <a:pt x="4586502" y="926182"/>
                </a:lnTo>
                <a:lnTo>
                  <a:pt x="4235276" y="962516"/>
                </a:lnTo>
                <a:lnTo>
                  <a:pt x="4156552" y="998850"/>
                </a:lnTo>
                <a:lnTo>
                  <a:pt x="3884049" y="1041239"/>
                </a:lnTo>
                <a:lnTo>
                  <a:pt x="3787159" y="974627"/>
                </a:lnTo>
                <a:cubicBezTo>
                  <a:pt x="3756138" y="974627"/>
                  <a:pt x="3823657" y="975207"/>
                  <a:pt x="3720547" y="956460"/>
                </a:cubicBezTo>
                <a:cubicBezTo>
                  <a:pt x="3696633" y="952112"/>
                  <a:pt x="3672102" y="952423"/>
                  <a:pt x="3647880" y="950405"/>
                </a:cubicBezTo>
                <a:lnTo>
                  <a:pt x="3478322" y="956460"/>
                </a:lnTo>
                <a:lnTo>
                  <a:pt x="3393543" y="1023072"/>
                </a:lnTo>
                <a:cubicBezTo>
                  <a:pt x="3368338" y="1023072"/>
                  <a:pt x="3389403" y="1022434"/>
                  <a:pt x="3332987" y="1041239"/>
                </a:cubicBezTo>
                <a:lnTo>
                  <a:pt x="3236097" y="1071517"/>
                </a:lnTo>
                <a:lnTo>
                  <a:pt x="3127096" y="1071517"/>
                </a:lnTo>
                <a:lnTo>
                  <a:pt x="2769813" y="1059406"/>
                </a:lnTo>
                <a:cubicBezTo>
                  <a:pt x="2674578" y="1059406"/>
                  <a:pt x="2720978" y="1063739"/>
                  <a:pt x="2630534" y="1047295"/>
                </a:cubicBezTo>
                <a:lnTo>
                  <a:pt x="2648701" y="1010961"/>
                </a:lnTo>
                <a:lnTo>
                  <a:pt x="2781925" y="883793"/>
                </a:lnTo>
                <a:lnTo>
                  <a:pt x="2569978" y="895904"/>
                </a:lnTo>
                <a:lnTo>
                  <a:pt x="2485199" y="914071"/>
                </a:lnTo>
                <a:lnTo>
                  <a:pt x="2509421" y="1119962"/>
                </a:lnTo>
                <a:lnTo>
                  <a:pt x="1994693" y="1053350"/>
                </a:lnTo>
                <a:cubicBezTo>
                  <a:pt x="1960921" y="1036465"/>
                  <a:pt x="2009892" y="1064780"/>
                  <a:pt x="1976526" y="1023072"/>
                </a:cubicBezTo>
                <a:cubicBezTo>
                  <a:pt x="1964901" y="1008540"/>
                  <a:pt x="1948267" y="998849"/>
                  <a:pt x="1934137" y="986738"/>
                </a:cubicBezTo>
                <a:lnTo>
                  <a:pt x="1637411" y="883793"/>
                </a:lnTo>
                <a:lnTo>
                  <a:pt x="1322518" y="956460"/>
                </a:lnTo>
                <a:lnTo>
                  <a:pt x="1377019" y="1059406"/>
                </a:lnTo>
                <a:lnTo>
                  <a:pt x="1165072" y="1095740"/>
                </a:lnTo>
                <a:cubicBezTo>
                  <a:pt x="1161035" y="1095740"/>
                  <a:pt x="1156709" y="1097240"/>
                  <a:pt x="1152960" y="1095740"/>
                </a:cubicBezTo>
                <a:cubicBezTo>
                  <a:pt x="1131017" y="1086962"/>
                  <a:pt x="1109595" y="1054229"/>
                  <a:pt x="1098460" y="1041239"/>
                </a:cubicBezTo>
                <a:lnTo>
                  <a:pt x="874401" y="889848"/>
                </a:lnTo>
                <a:lnTo>
                  <a:pt x="777511" y="877737"/>
                </a:lnTo>
                <a:lnTo>
                  <a:pt x="462619" y="1126018"/>
                </a:lnTo>
                <a:lnTo>
                  <a:pt x="0" y="912501"/>
                </a:lnTo>
                <a:lnTo>
                  <a:pt x="0" y="494008"/>
                </a:lnTo>
                <a:cubicBezTo>
                  <a:pt x="0" y="221175"/>
                  <a:pt x="221175" y="0"/>
                  <a:pt x="494008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2" name="Google Shape;92;p2"/>
          <p:cNvGrpSpPr/>
          <p:nvPr/>
        </p:nvGrpSpPr>
        <p:grpSpPr>
          <a:xfrm>
            <a:off x="1326140" y="278554"/>
            <a:ext cx="7817443" cy="939587"/>
            <a:chOff x="1371600" y="234214"/>
            <a:chExt cx="7736979" cy="822900"/>
          </a:xfrm>
        </p:grpSpPr>
        <p:sp>
          <p:nvSpPr>
            <p:cNvPr id="93" name="Google Shape;93;p2"/>
            <p:cNvSpPr/>
            <p:nvPr/>
          </p:nvSpPr>
          <p:spPr>
            <a:xfrm>
              <a:off x="1371600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1876499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2381398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2886297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3391196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3896095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4400994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4905893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5410792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5915691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6420590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6925489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7430388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7935287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8440186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8945079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9" name="Google Shape;109;p2">
            <a:hlinkClick r:id="" action="ppaction://noaction"/>
          </p:cNvPr>
          <p:cNvSpPr/>
          <p:nvPr/>
        </p:nvSpPr>
        <p:spPr>
          <a:xfrm>
            <a:off x="9771525" y="12849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2">
            <a:hlinkClick r:id="" action="ppaction://noaction"/>
          </p:cNvPr>
          <p:cNvSpPr/>
          <p:nvPr/>
        </p:nvSpPr>
        <p:spPr>
          <a:xfrm>
            <a:off x="9771525" y="21231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2">
            <a:hlinkClick r:id="" action="ppaction://noaction"/>
          </p:cNvPr>
          <p:cNvSpPr/>
          <p:nvPr/>
        </p:nvSpPr>
        <p:spPr>
          <a:xfrm>
            <a:off x="9771525" y="29613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2">
            <a:hlinkClick r:id="" action="ppaction://noaction"/>
          </p:cNvPr>
          <p:cNvSpPr/>
          <p:nvPr/>
        </p:nvSpPr>
        <p:spPr>
          <a:xfrm>
            <a:off x="9771525" y="37995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2">
            <a:hlinkClick r:id="" action="ppaction://noaction"/>
          </p:cNvPr>
          <p:cNvSpPr/>
          <p:nvPr/>
        </p:nvSpPr>
        <p:spPr>
          <a:xfrm>
            <a:off x="9771525" y="47139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2">
            <a:hlinkClick r:id="" action="ppaction://noaction"/>
          </p:cNvPr>
          <p:cNvSpPr/>
          <p:nvPr/>
        </p:nvSpPr>
        <p:spPr>
          <a:xfrm>
            <a:off x="9771525" y="55521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280501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2 Monday">
  <p:cSld name="002 Monday">
    <p:bg>
      <p:bgPr>
        <a:solidFill>
          <a:schemeClr val="accent1"/>
        </a:soli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"/>
          <p:cNvSpPr/>
          <p:nvPr/>
        </p:nvSpPr>
        <p:spPr>
          <a:xfrm>
            <a:off x="546082" y="555386"/>
            <a:ext cx="9524198" cy="5977289"/>
          </a:xfrm>
          <a:custGeom>
            <a:avLst/>
            <a:gdLst/>
            <a:ahLst/>
            <a:cxnLst/>
            <a:rect l="l" t="t" r="r" b="b"/>
            <a:pathLst>
              <a:path w="9524198" h="5977289" extrusionOk="0">
                <a:moveTo>
                  <a:pt x="8356534" y="375821"/>
                </a:moveTo>
                <a:lnTo>
                  <a:pt x="8356534" y="663821"/>
                </a:lnTo>
                <a:lnTo>
                  <a:pt x="8644534" y="663821"/>
                </a:lnTo>
                <a:lnTo>
                  <a:pt x="8644534" y="375821"/>
                </a:lnTo>
                <a:close/>
                <a:moveTo>
                  <a:pt x="7847458" y="375821"/>
                </a:moveTo>
                <a:lnTo>
                  <a:pt x="7847458" y="663821"/>
                </a:lnTo>
                <a:lnTo>
                  <a:pt x="8135458" y="663821"/>
                </a:lnTo>
                <a:lnTo>
                  <a:pt x="8135458" y="375821"/>
                </a:lnTo>
                <a:close/>
                <a:moveTo>
                  <a:pt x="7338389" y="375821"/>
                </a:moveTo>
                <a:lnTo>
                  <a:pt x="7338389" y="663821"/>
                </a:lnTo>
                <a:lnTo>
                  <a:pt x="7626389" y="663821"/>
                </a:lnTo>
                <a:lnTo>
                  <a:pt x="7626389" y="375821"/>
                </a:lnTo>
                <a:close/>
                <a:moveTo>
                  <a:pt x="6829320" y="375821"/>
                </a:moveTo>
                <a:lnTo>
                  <a:pt x="6829320" y="663821"/>
                </a:lnTo>
                <a:lnTo>
                  <a:pt x="7117320" y="663821"/>
                </a:lnTo>
                <a:lnTo>
                  <a:pt x="7117320" y="375821"/>
                </a:lnTo>
                <a:close/>
                <a:moveTo>
                  <a:pt x="6320251" y="375821"/>
                </a:moveTo>
                <a:lnTo>
                  <a:pt x="6320251" y="663821"/>
                </a:lnTo>
                <a:lnTo>
                  <a:pt x="6608251" y="663821"/>
                </a:lnTo>
                <a:lnTo>
                  <a:pt x="6608251" y="375821"/>
                </a:lnTo>
                <a:close/>
                <a:moveTo>
                  <a:pt x="5811182" y="375821"/>
                </a:moveTo>
                <a:lnTo>
                  <a:pt x="5811182" y="663821"/>
                </a:lnTo>
                <a:lnTo>
                  <a:pt x="6099182" y="663821"/>
                </a:lnTo>
                <a:lnTo>
                  <a:pt x="6099182" y="375821"/>
                </a:lnTo>
                <a:close/>
                <a:moveTo>
                  <a:pt x="5302113" y="375821"/>
                </a:moveTo>
                <a:lnTo>
                  <a:pt x="5302113" y="663821"/>
                </a:lnTo>
                <a:lnTo>
                  <a:pt x="5590113" y="663821"/>
                </a:lnTo>
                <a:lnTo>
                  <a:pt x="5590113" y="375821"/>
                </a:lnTo>
                <a:close/>
                <a:moveTo>
                  <a:pt x="4793044" y="375821"/>
                </a:moveTo>
                <a:lnTo>
                  <a:pt x="4793044" y="663821"/>
                </a:lnTo>
                <a:lnTo>
                  <a:pt x="5081044" y="663821"/>
                </a:lnTo>
                <a:lnTo>
                  <a:pt x="5081044" y="375821"/>
                </a:lnTo>
                <a:close/>
                <a:moveTo>
                  <a:pt x="4283975" y="375821"/>
                </a:moveTo>
                <a:lnTo>
                  <a:pt x="4283975" y="663821"/>
                </a:lnTo>
                <a:lnTo>
                  <a:pt x="4571975" y="663821"/>
                </a:lnTo>
                <a:lnTo>
                  <a:pt x="4571975" y="375821"/>
                </a:lnTo>
                <a:close/>
                <a:moveTo>
                  <a:pt x="3774906" y="375821"/>
                </a:moveTo>
                <a:lnTo>
                  <a:pt x="3774906" y="663821"/>
                </a:lnTo>
                <a:lnTo>
                  <a:pt x="4062906" y="663821"/>
                </a:lnTo>
                <a:lnTo>
                  <a:pt x="4062906" y="375821"/>
                </a:lnTo>
                <a:close/>
                <a:moveTo>
                  <a:pt x="3265838" y="375821"/>
                </a:moveTo>
                <a:lnTo>
                  <a:pt x="3265838" y="663821"/>
                </a:lnTo>
                <a:lnTo>
                  <a:pt x="3553838" y="663821"/>
                </a:lnTo>
                <a:lnTo>
                  <a:pt x="3553838" y="375821"/>
                </a:lnTo>
                <a:close/>
                <a:moveTo>
                  <a:pt x="2756769" y="375821"/>
                </a:moveTo>
                <a:lnTo>
                  <a:pt x="2756769" y="663821"/>
                </a:lnTo>
                <a:lnTo>
                  <a:pt x="3044769" y="663821"/>
                </a:lnTo>
                <a:lnTo>
                  <a:pt x="3044769" y="375821"/>
                </a:lnTo>
                <a:close/>
                <a:moveTo>
                  <a:pt x="2247700" y="375821"/>
                </a:moveTo>
                <a:lnTo>
                  <a:pt x="2247700" y="663821"/>
                </a:lnTo>
                <a:lnTo>
                  <a:pt x="2535700" y="663821"/>
                </a:lnTo>
                <a:lnTo>
                  <a:pt x="2535700" y="375821"/>
                </a:lnTo>
                <a:close/>
                <a:moveTo>
                  <a:pt x="1738631" y="375821"/>
                </a:moveTo>
                <a:lnTo>
                  <a:pt x="1738631" y="663821"/>
                </a:lnTo>
                <a:lnTo>
                  <a:pt x="2026631" y="663821"/>
                </a:lnTo>
                <a:lnTo>
                  <a:pt x="2026631" y="375821"/>
                </a:lnTo>
                <a:close/>
                <a:moveTo>
                  <a:pt x="1229563" y="375821"/>
                </a:moveTo>
                <a:lnTo>
                  <a:pt x="1229563" y="663821"/>
                </a:lnTo>
                <a:lnTo>
                  <a:pt x="1517563" y="663821"/>
                </a:lnTo>
                <a:lnTo>
                  <a:pt x="1517563" y="375821"/>
                </a:lnTo>
                <a:close/>
                <a:moveTo>
                  <a:pt x="720493" y="375821"/>
                </a:moveTo>
                <a:lnTo>
                  <a:pt x="720493" y="663821"/>
                </a:lnTo>
                <a:lnTo>
                  <a:pt x="1008494" y="663821"/>
                </a:lnTo>
                <a:lnTo>
                  <a:pt x="1008494" y="375821"/>
                </a:lnTo>
                <a:close/>
                <a:moveTo>
                  <a:pt x="529408" y="0"/>
                </a:moveTo>
                <a:lnTo>
                  <a:pt x="8994790" y="0"/>
                </a:lnTo>
                <a:cubicBezTo>
                  <a:pt x="9287174" y="0"/>
                  <a:pt x="9524198" y="237024"/>
                  <a:pt x="9524198" y="529408"/>
                </a:cubicBezTo>
                <a:lnTo>
                  <a:pt x="9524198" y="5447881"/>
                </a:lnTo>
                <a:cubicBezTo>
                  <a:pt x="9524198" y="5740265"/>
                  <a:pt x="9287174" y="5977289"/>
                  <a:pt x="8994790" y="5977289"/>
                </a:cubicBezTo>
                <a:lnTo>
                  <a:pt x="529408" y="5977289"/>
                </a:lnTo>
                <a:cubicBezTo>
                  <a:pt x="237024" y="5977289"/>
                  <a:pt x="0" y="5740265"/>
                  <a:pt x="0" y="5447881"/>
                </a:cubicBezTo>
                <a:lnTo>
                  <a:pt x="0" y="529408"/>
                </a:lnTo>
                <a:cubicBezTo>
                  <a:pt x="0" y="237024"/>
                  <a:pt x="237024" y="0"/>
                  <a:pt x="52940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3"/>
          <p:cNvSpPr/>
          <p:nvPr/>
        </p:nvSpPr>
        <p:spPr>
          <a:xfrm>
            <a:off x="792475" y="555375"/>
            <a:ext cx="9113400" cy="5977200"/>
          </a:xfrm>
          <a:prstGeom prst="roundRect">
            <a:avLst>
              <a:gd name="adj" fmla="val 8857"/>
            </a:avLst>
          </a:prstGeom>
          <a:solidFill>
            <a:srgbClr val="000000">
              <a:alpha val="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8" name="Google Shape;118;p3"/>
          <p:cNvGrpSpPr/>
          <p:nvPr/>
        </p:nvGrpSpPr>
        <p:grpSpPr>
          <a:xfrm>
            <a:off x="8939750" y="5320875"/>
            <a:ext cx="2619075" cy="1003200"/>
            <a:chOff x="8939750" y="5320875"/>
            <a:chExt cx="2619075" cy="1003200"/>
          </a:xfrm>
        </p:grpSpPr>
        <p:sp>
          <p:nvSpPr>
            <p:cNvPr id="119" name="Google Shape;119;p3"/>
            <p:cNvSpPr/>
            <p:nvPr/>
          </p:nvSpPr>
          <p:spPr>
            <a:xfrm>
              <a:off x="8939750" y="5504925"/>
              <a:ext cx="731700" cy="6351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120" name="Google Shape;120;p3"/>
            <p:cNvSpPr/>
            <p:nvPr/>
          </p:nvSpPr>
          <p:spPr>
            <a:xfrm rot="-5400000">
              <a:off x="10068575" y="48659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6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8939750" y="55049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122" name="Google Shape;122;p3"/>
            <p:cNvSpPr txBox="1"/>
            <p:nvPr/>
          </p:nvSpPr>
          <p:spPr>
            <a:xfrm>
              <a:off x="9789125" y="56223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INFO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123" name="Google Shape;123;p3"/>
            <p:cNvSpPr/>
            <p:nvPr/>
          </p:nvSpPr>
          <p:spPr>
            <a:xfrm>
              <a:off x="8939750" y="5504925"/>
              <a:ext cx="731700" cy="6351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124" name="Google Shape;124;p3"/>
            <p:cNvSpPr/>
            <p:nvPr/>
          </p:nvSpPr>
          <p:spPr>
            <a:xfrm rot="-5400000">
              <a:off x="10068575" y="48659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6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8939750" y="55049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126" name="Google Shape;126;p3"/>
            <p:cNvSpPr txBox="1"/>
            <p:nvPr/>
          </p:nvSpPr>
          <p:spPr>
            <a:xfrm>
              <a:off x="9789125" y="56223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INFO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grpSp>
        <p:nvGrpSpPr>
          <p:cNvPr id="127" name="Google Shape;127;p3"/>
          <p:cNvGrpSpPr/>
          <p:nvPr/>
        </p:nvGrpSpPr>
        <p:grpSpPr>
          <a:xfrm>
            <a:off x="9064675" y="4501725"/>
            <a:ext cx="2637427" cy="1003200"/>
            <a:chOff x="9064675" y="4501725"/>
            <a:chExt cx="2637427" cy="1003200"/>
          </a:xfrm>
        </p:grpSpPr>
        <p:sp>
          <p:nvSpPr>
            <p:cNvPr id="128" name="Google Shape;128;p3"/>
            <p:cNvSpPr/>
            <p:nvPr/>
          </p:nvSpPr>
          <p:spPr>
            <a:xfrm>
              <a:off x="9064675" y="4685775"/>
              <a:ext cx="731700" cy="635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129" name="Google Shape;129;p3"/>
            <p:cNvSpPr/>
            <p:nvPr/>
          </p:nvSpPr>
          <p:spPr>
            <a:xfrm rot="-5400000">
              <a:off x="10223450" y="40467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5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9064675" y="46857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131" name="Google Shape;131;p3"/>
            <p:cNvSpPr txBox="1"/>
            <p:nvPr/>
          </p:nvSpPr>
          <p:spPr>
            <a:xfrm>
              <a:off x="9932402" y="480322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FRIDAY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9064675" y="4685775"/>
              <a:ext cx="731700" cy="635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133" name="Google Shape;133;p3"/>
            <p:cNvSpPr/>
            <p:nvPr/>
          </p:nvSpPr>
          <p:spPr>
            <a:xfrm rot="-5400000">
              <a:off x="10223450" y="40467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5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9064675" y="46857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135" name="Google Shape;135;p3"/>
            <p:cNvSpPr txBox="1"/>
            <p:nvPr/>
          </p:nvSpPr>
          <p:spPr>
            <a:xfrm>
              <a:off x="9932402" y="480322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FRIDAY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grpSp>
        <p:nvGrpSpPr>
          <p:cNvPr id="136" name="Google Shape;136;p3"/>
          <p:cNvGrpSpPr/>
          <p:nvPr/>
        </p:nvGrpSpPr>
        <p:grpSpPr>
          <a:xfrm>
            <a:off x="9064675" y="2822625"/>
            <a:ext cx="2713620" cy="1003200"/>
            <a:chOff x="9064675" y="2822625"/>
            <a:chExt cx="2713620" cy="1003200"/>
          </a:xfrm>
        </p:grpSpPr>
        <p:sp>
          <p:nvSpPr>
            <p:cNvPr id="137" name="Google Shape;137;p3"/>
            <p:cNvSpPr/>
            <p:nvPr/>
          </p:nvSpPr>
          <p:spPr>
            <a:xfrm>
              <a:off x="9064675" y="3006675"/>
              <a:ext cx="731700" cy="635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138" name="Google Shape;138;p3"/>
            <p:cNvSpPr/>
            <p:nvPr/>
          </p:nvSpPr>
          <p:spPr>
            <a:xfrm rot="-5400000">
              <a:off x="10223450" y="23676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3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139" name="Google Shape;139;p3"/>
            <p:cNvSpPr/>
            <p:nvPr/>
          </p:nvSpPr>
          <p:spPr>
            <a:xfrm>
              <a:off x="9064675" y="30066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140" name="Google Shape;140;p3"/>
            <p:cNvSpPr txBox="1"/>
            <p:nvPr/>
          </p:nvSpPr>
          <p:spPr>
            <a:xfrm>
              <a:off x="10008595" y="3124137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WEDNESDAY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141" name="Google Shape;141;p3"/>
            <p:cNvSpPr/>
            <p:nvPr/>
          </p:nvSpPr>
          <p:spPr>
            <a:xfrm>
              <a:off x="9064675" y="3006675"/>
              <a:ext cx="731700" cy="635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142" name="Google Shape;142;p3"/>
            <p:cNvSpPr/>
            <p:nvPr/>
          </p:nvSpPr>
          <p:spPr>
            <a:xfrm rot="-5400000">
              <a:off x="10223450" y="23676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3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143" name="Google Shape;143;p3"/>
            <p:cNvSpPr/>
            <p:nvPr/>
          </p:nvSpPr>
          <p:spPr>
            <a:xfrm>
              <a:off x="9064675" y="30066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144" name="Google Shape;144;p3"/>
            <p:cNvSpPr txBox="1"/>
            <p:nvPr/>
          </p:nvSpPr>
          <p:spPr>
            <a:xfrm>
              <a:off x="10008595" y="3124137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WEDNESDAY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grpSp>
        <p:nvGrpSpPr>
          <p:cNvPr id="145" name="Google Shape;145;p3"/>
          <p:cNvGrpSpPr/>
          <p:nvPr/>
        </p:nvGrpSpPr>
        <p:grpSpPr>
          <a:xfrm>
            <a:off x="8939750" y="1962675"/>
            <a:ext cx="2695275" cy="1003200"/>
            <a:chOff x="8939750" y="1962675"/>
            <a:chExt cx="2695275" cy="1003200"/>
          </a:xfrm>
        </p:grpSpPr>
        <p:sp>
          <p:nvSpPr>
            <p:cNvPr id="146" name="Google Shape;146;p3"/>
            <p:cNvSpPr/>
            <p:nvPr/>
          </p:nvSpPr>
          <p:spPr>
            <a:xfrm>
              <a:off x="8939750" y="2146725"/>
              <a:ext cx="731700" cy="6351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147" name="Google Shape;147;p3"/>
            <p:cNvSpPr/>
            <p:nvPr/>
          </p:nvSpPr>
          <p:spPr>
            <a:xfrm rot="-5400000">
              <a:off x="10068575" y="15077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148" name="Google Shape;148;p3"/>
            <p:cNvSpPr/>
            <p:nvPr/>
          </p:nvSpPr>
          <p:spPr>
            <a:xfrm>
              <a:off x="8939750" y="21467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149" name="Google Shape;149;p3"/>
            <p:cNvSpPr txBox="1"/>
            <p:nvPr/>
          </p:nvSpPr>
          <p:spPr>
            <a:xfrm>
              <a:off x="9865325" y="22641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TUESDAY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150" name="Google Shape;150;p3"/>
            <p:cNvSpPr/>
            <p:nvPr/>
          </p:nvSpPr>
          <p:spPr>
            <a:xfrm>
              <a:off x="8939750" y="2146725"/>
              <a:ext cx="731700" cy="6351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151" name="Google Shape;151;p3"/>
            <p:cNvSpPr/>
            <p:nvPr/>
          </p:nvSpPr>
          <p:spPr>
            <a:xfrm rot="-5400000">
              <a:off x="10068575" y="15077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152" name="Google Shape;152;p3"/>
            <p:cNvSpPr/>
            <p:nvPr/>
          </p:nvSpPr>
          <p:spPr>
            <a:xfrm>
              <a:off x="8939750" y="21467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153" name="Google Shape;153;p3"/>
            <p:cNvSpPr txBox="1"/>
            <p:nvPr/>
          </p:nvSpPr>
          <p:spPr>
            <a:xfrm>
              <a:off x="9865325" y="22641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TUESDAY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grpSp>
        <p:nvGrpSpPr>
          <p:cNvPr id="154" name="Google Shape;154;p3"/>
          <p:cNvGrpSpPr/>
          <p:nvPr/>
        </p:nvGrpSpPr>
        <p:grpSpPr>
          <a:xfrm>
            <a:off x="8939750" y="3641775"/>
            <a:ext cx="2771475" cy="1003200"/>
            <a:chOff x="8939750" y="3641775"/>
            <a:chExt cx="2771475" cy="1003200"/>
          </a:xfrm>
        </p:grpSpPr>
        <p:sp>
          <p:nvSpPr>
            <p:cNvPr id="155" name="Google Shape;155;p3"/>
            <p:cNvSpPr/>
            <p:nvPr/>
          </p:nvSpPr>
          <p:spPr>
            <a:xfrm>
              <a:off x="8939750" y="3825825"/>
              <a:ext cx="731700" cy="6351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156" name="Google Shape;156;p3"/>
            <p:cNvSpPr/>
            <p:nvPr/>
          </p:nvSpPr>
          <p:spPr>
            <a:xfrm rot="-5400000">
              <a:off x="10068575" y="31868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4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157" name="Google Shape;157;p3"/>
            <p:cNvSpPr/>
            <p:nvPr/>
          </p:nvSpPr>
          <p:spPr>
            <a:xfrm>
              <a:off x="8939750" y="38258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158" name="Google Shape;158;p3"/>
            <p:cNvSpPr txBox="1"/>
            <p:nvPr/>
          </p:nvSpPr>
          <p:spPr>
            <a:xfrm>
              <a:off x="9941525" y="39432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THURSDAY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8939750" y="3825825"/>
              <a:ext cx="731700" cy="6351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160" name="Google Shape;160;p3"/>
            <p:cNvSpPr/>
            <p:nvPr/>
          </p:nvSpPr>
          <p:spPr>
            <a:xfrm rot="-5400000">
              <a:off x="10068575" y="31868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4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8939750" y="38258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162" name="Google Shape;162;p3"/>
            <p:cNvSpPr txBox="1"/>
            <p:nvPr/>
          </p:nvSpPr>
          <p:spPr>
            <a:xfrm>
              <a:off x="9941525" y="39432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THURSDAY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sp>
        <p:nvSpPr>
          <p:cNvPr id="163" name="Google Shape;163;p3"/>
          <p:cNvSpPr/>
          <p:nvPr/>
        </p:nvSpPr>
        <p:spPr>
          <a:xfrm>
            <a:off x="9064675" y="4685775"/>
            <a:ext cx="731700" cy="6351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i="0" u="none" strike="noStrike" cap="none">
              <a:solidFill>
                <a:srgbClr val="FFFFFF"/>
              </a:solidFill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164" name="Google Shape;164;p3"/>
          <p:cNvSpPr/>
          <p:nvPr/>
        </p:nvSpPr>
        <p:spPr>
          <a:xfrm>
            <a:off x="8939750" y="5504925"/>
            <a:ext cx="731700" cy="6351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i="0" u="none" strike="noStrike" cap="none">
              <a:solidFill>
                <a:srgbClr val="FFFFFF"/>
              </a:solidFill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165" name="Google Shape;165;p3"/>
          <p:cNvSpPr/>
          <p:nvPr/>
        </p:nvSpPr>
        <p:spPr>
          <a:xfrm>
            <a:off x="8939750" y="5504925"/>
            <a:ext cx="731700" cy="635100"/>
          </a:xfrm>
          <a:prstGeom prst="rect">
            <a:avLst/>
          </a:prstGeom>
          <a:solidFill>
            <a:srgbClr val="000000">
              <a:alpha val="1341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i="0" u="none" strike="noStrike" cap="none">
              <a:solidFill>
                <a:srgbClr val="FFFFFF"/>
              </a:solidFill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166" name="Google Shape;166;p3"/>
          <p:cNvSpPr/>
          <p:nvPr/>
        </p:nvSpPr>
        <p:spPr>
          <a:xfrm>
            <a:off x="9064675" y="4685775"/>
            <a:ext cx="731700" cy="635100"/>
          </a:xfrm>
          <a:prstGeom prst="rect">
            <a:avLst/>
          </a:prstGeom>
          <a:solidFill>
            <a:srgbClr val="000000">
              <a:alpha val="1341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i="0" u="none" strike="noStrike" cap="none">
              <a:solidFill>
                <a:srgbClr val="FFFFFF"/>
              </a:solidFill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167" name="Google Shape;167;p3"/>
          <p:cNvSpPr/>
          <p:nvPr/>
        </p:nvSpPr>
        <p:spPr>
          <a:xfrm>
            <a:off x="9064675" y="3006675"/>
            <a:ext cx="731700" cy="635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i="0" u="none" strike="noStrike" cap="none">
              <a:solidFill>
                <a:srgbClr val="FFFFFF"/>
              </a:solidFill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168" name="Google Shape;168;p3"/>
          <p:cNvSpPr/>
          <p:nvPr/>
        </p:nvSpPr>
        <p:spPr>
          <a:xfrm>
            <a:off x="8939750" y="3825825"/>
            <a:ext cx="731700" cy="635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i="0" u="none" strike="noStrike" cap="none">
              <a:solidFill>
                <a:srgbClr val="FFFFFF"/>
              </a:solidFill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169" name="Google Shape;169;p3"/>
          <p:cNvSpPr/>
          <p:nvPr/>
        </p:nvSpPr>
        <p:spPr>
          <a:xfrm>
            <a:off x="8939750" y="3825825"/>
            <a:ext cx="731700" cy="635100"/>
          </a:xfrm>
          <a:prstGeom prst="rect">
            <a:avLst/>
          </a:prstGeom>
          <a:solidFill>
            <a:srgbClr val="000000">
              <a:alpha val="1341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i="0" u="none" strike="noStrike" cap="none">
              <a:solidFill>
                <a:srgbClr val="FFFFFF"/>
              </a:solidFill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170" name="Google Shape;170;p3"/>
          <p:cNvSpPr/>
          <p:nvPr/>
        </p:nvSpPr>
        <p:spPr>
          <a:xfrm>
            <a:off x="9064675" y="3006675"/>
            <a:ext cx="731700" cy="635100"/>
          </a:xfrm>
          <a:prstGeom prst="rect">
            <a:avLst/>
          </a:prstGeom>
          <a:solidFill>
            <a:srgbClr val="000000">
              <a:alpha val="1341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i="0" u="none" strike="noStrike" cap="none">
              <a:solidFill>
                <a:srgbClr val="FFFFFF"/>
              </a:solidFill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171" name="Google Shape;171;p3"/>
          <p:cNvSpPr/>
          <p:nvPr/>
        </p:nvSpPr>
        <p:spPr>
          <a:xfrm>
            <a:off x="8939750" y="2146725"/>
            <a:ext cx="731700" cy="635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i="0" u="none" strike="noStrike" cap="none">
              <a:solidFill>
                <a:srgbClr val="FFFFFF"/>
              </a:solidFill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172" name="Google Shape;172;p3"/>
          <p:cNvSpPr/>
          <p:nvPr/>
        </p:nvSpPr>
        <p:spPr>
          <a:xfrm>
            <a:off x="8939750" y="2146725"/>
            <a:ext cx="731700" cy="635100"/>
          </a:xfrm>
          <a:prstGeom prst="rect">
            <a:avLst/>
          </a:prstGeom>
          <a:solidFill>
            <a:srgbClr val="000000">
              <a:alpha val="1341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i="0" u="none" strike="noStrike" cap="none">
              <a:solidFill>
                <a:srgbClr val="FFFFFF"/>
              </a:solidFill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173" name="Google Shape;173;p3"/>
          <p:cNvSpPr/>
          <p:nvPr/>
        </p:nvSpPr>
        <p:spPr>
          <a:xfrm>
            <a:off x="854481" y="778477"/>
            <a:ext cx="8887327" cy="5577595"/>
          </a:xfrm>
          <a:custGeom>
            <a:avLst/>
            <a:gdLst/>
            <a:ahLst/>
            <a:cxnLst/>
            <a:rect l="l" t="t" r="r" b="b"/>
            <a:pathLst>
              <a:path w="8887327" h="5577595" extrusionOk="0">
                <a:moveTo>
                  <a:pt x="8117684" y="231007"/>
                </a:moveTo>
                <a:lnTo>
                  <a:pt x="8117684" y="519007"/>
                </a:lnTo>
                <a:lnTo>
                  <a:pt x="8405684" y="519007"/>
                </a:lnTo>
                <a:lnTo>
                  <a:pt x="8405684" y="231007"/>
                </a:lnTo>
                <a:close/>
                <a:moveTo>
                  <a:pt x="7608608" y="231007"/>
                </a:moveTo>
                <a:lnTo>
                  <a:pt x="7608608" y="519007"/>
                </a:lnTo>
                <a:lnTo>
                  <a:pt x="7896608" y="519007"/>
                </a:lnTo>
                <a:lnTo>
                  <a:pt x="7896608" y="231007"/>
                </a:lnTo>
                <a:close/>
                <a:moveTo>
                  <a:pt x="7099539" y="231007"/>
                </a:moveTo>
                <a:lnTo>
                  <a:pt x="7099539" y="519007"/>
                </a:lnTo>
                <a:lnTo>
                  <a:pt x="7387539" y="519007"/>
                </a:lnTo>
                <a:lnTo>
                  <a:pt x="7387539" y="231007"/>
                </a:lnTo>
                <a:close/>
                <a:moveTo>
                  <a:pt x="6590470" y="231007"/>
                </a:moveTo>
                <a:lnTo>
                  <a:pt x="6590470" y="519007"/>
                </a:lnTo>
                <a:lnTo>
                  <a:pt x="6878470" y="519007"/>
                </a:lnTo>
                <a:lnTo>
                  <a:pt x="6878470" y="231007"/>
                </a:lnTo>
                <a:close/>
                <a:moveTo>
                  <a:pt x="6081401" y="231007"/>
                </a:moveTo>
                <a:lnTo>
                  <a:pt x="6081401" y="519007"/>
                </a:lnTo>
                <a:lnTo>
                  <a:pt x="6369401" y="519007"/>
                </a:lnTo>
                <a:lnTo>
                  <a:pt x="6369401" y="231007"/>
                </a:lnTo>
                <a:close/>
                <a:moveTo>
                  <a:pt x="5572332" y="231007"/>
                </a:moveTo>
                <a:lnTo>
                  <a:pt x="5572332" y="519007"/>
                </a:lnTo>
                <a:lnTo>
                  <a:pt x="5860332" y="519007"/>
                </a:lnTo>
                <a:lnTo>
                  <a:pt x="5860332" y="231007"/>
                </a:lnTo>
                <a:close/>
                <a:moveTo>
                  <a:pt x="5063263" y="231007"/>
                </a:moveTo>
                <a:lnTo>
                  <a:pt x="5063263" y="519007"/>
                </a:lnTo>
                <a:lnTo>
                  <a:pt x="5351263" y="519007"/>
                </a:lnTo>
                <a:lnTo>
                  <a:pt x="5351263" y="231007"/>
                </a:lnTo>
                <a:close/>
                <a:moveTo>
                  <a:pt x="4554194" y="231007"/>
                </a:moveTo>
                <a:lnTo>
                  <a:pt x="4554194" y="519007"/>
                </a:lnTo>
                <a:lnTo>
                  <a:pt x="4842194" y="519007"/>
                </a:lnTo>
                <a:lnTo>
                  <a:pt x="4842194" y="231007"/>
                </a:lnTo>
                <a:close/>
                <a:moveTo>
                  <a:pt x="4045125" y="231007"/>
                </a:moveTo>
                <a:lnTo>
                  <a:pt x="4045125" y="519007"/>
                </a:lnTo>
                <a:lnTo>
                  <a:pt x="4333125" y="519007"/>
                </a:lnTo>
                <a:lnTo>
                  <a:pt x="4333125" y="231007"/>
                </a:lnTo>
                <a:close/>
                <a:moveTo>
                  <a:pt x="3536056" y="231007"/>
                </a:moveTo>
                <a:lnTo>
                  <a:pt x="3536056" y="519007"/>
                </a:lnTo>
                <a:lnTo>
                  <a:pt x="3824056" y="519007"/>
                </a:lnTo>
                <a:lnTo>
                  <a:pt x="3824056" y="231007"/>
                </a:lnTo>
                <a:close/>
                <a:moveTo>
                  <a:pt x="3026987" y="231007"/>
                </a:moveTo>
                <a:lnTo>
                  <a:pt x="3026987" y="519007"/>
                </a:lnTo>
                <a:lnTo>
                  <a:pt x="3314988" y="519007"/>
                </a:lnTo>
                <a:lnTo>
                  <a:pt x="3314988" y="231007"/>
                </a:lnTo>
                <a:close/>
                <a:moveTo>
                  <a:pt x="2517919" y="231007"/>
                </a:moveTo>
                <a:lnTo>
                  <a:pt x="2517919" y="519007"/>
                </a:lnTo>
                <a:lnTo>
                  <a:pt x="2805918" y="519007"/>
                </a:lnTo>
                <a:lnTo>
                  <a:pt x="2805918" y="231007"/>
                </a:lnTo>
                <a:close/>
                <a:moveTo>
                  <a:pt x="2008849" y="231007"/>
                </a:moveTo>
                <a:lnTo>
                  <a:pt x="2008849" y="519007"/>
                </a:lnTo>
                <a:lnTo>
                  <a:pt x="2296849" y="519007"/>
                </a:lnTo>
                <a:lnTo>
                  <a:pt x="2296849" y="231007"/>
                </a:lnTo>
                <a:close/>
                <a:moveTo>
                  <a:pt x="1499781" y="231007"/>
                </a:moveTo>
                <a:lnTo>
                  <a:pt x="1499781" y="519007"/>
                </a:lnTo>
                <a:lnTo>
                  <a:pt x="1787781" y="519007"/>
                </a:lnTo>
                <a:lnTo>
                  <a:pt x="1787781" y="231007"/>
                </a:lnTo>
                <a:close/>
                <a:moveTo>
                  <a:pt x="990712" y="231007"/>
                </a:moveTo>
                <a:lnTo>
                  <a:pt x="990712" y="519007"/>
                </a:lnTo>
                <a:lnTo>
                  <a:pt x="1278712" y="519007"/>
                </a:lnTo>
                <a:lnTo>
                  <a:pt x="1278712" y="231007"/>
                </a:lnTo>
                <a:close/>
                <a:moveTo>
                  <a:pt x="481642" y="231007"/>
                </a:moveTo>
                <a:lnTo>
                  <a:pt x="481642" y="519007"/>
                </a:lnTo>
                <a:lnTo>
                  <a:pt x="769642" y="519007"/>
                </a:lnTo>
                <a:lnTo>
                  <a:pt x="769642" y="231007"/>
                </a:lnTo>
                <a:close/>
                <a:moveTo>
                  <a:pt x="494008" y="0"/>
                </a:moveTo>
                <a:lnTo>
                  <a:pt x="8393319" y="0"/>
                </a:lnTo>
                <a:cubicBezTo>
                  <a:pt x="8666152" y="0"/>
                  <a:pt x="8887327" y="221175"/>
                  <a:pt x="8887327" y="494008"/>
                </a:cubicBezTo>
                <a:lnTo>
                  <a:pt x="8887327" y="5083587"/>
                </a:lnTo>
                <a:cubicBezTo>
                  <a:pt x="8887327" y="5356420"/>
                  <a:pt x="8666152" y="5577595"/>
                  <a:pt x="8393319" y="5577595"/>
                </a:cubicBezTo>
                <a:lnTo>
                  <a:pt x="494008" y="5577595"/>
                </a:lnTo>
                <a:cubicBezTo>
                  <a:pt x="221175" y="5577595"/>
                  <a:pt x="0" y="5356420"/>
                  <a:pt x="0" y="5083587"/>
                </a:cubicBezTo>
                <a:lnTo>
                  <a:pt x="0" y="494008"/>
                </a:lnTo>
                <a:cubicBezTo>
                  <a:pt x="0" y="221175"/>
                  <a:pt x="221175" y="0"/>
                  <a:pt x="494008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3"/>
          <p:cNvSpPr/>
          <p:nvPr/>
        </p:nvSpPr>
        <p:spPr>
          <a:xfrm>
            <a:off x="825212" y="737097"/>
            <a:ext cx="8887327" cy="5577595"/>
          </a:xfrm>
          <a:custGeom>
            <a:avLst/>
            <a:gdLst/>
            <a:ahLst/>
            <a:cxnLst/>
            <a:rect l="l" t="t" r="r" b="b"/>
            <a:pathLst>
              <a:path w="8887327" h="5577595" extrusionOk="0">
                <a:moveTo>
                  <a:pt x="8117684" y="231007"/>
                </a:moveTo>
                <a:lnTo>
                  <a:pt x="8117684" y="519007"/>
                </a:lnTo>
                <a:lnTo>
                  <a:pt x="8405684" y="519007"/>
                </a:lnTo>
                <a:lnTo>
                  <a:pt x="8405684" y="231007"/>
                </a:lnTo>
                <a:close/>
                <a:moveTo>
                  <a:pt x="7608608" y="231007"/>
                </a:moveTo>
                <a:lnTo>
                  <a:pt x="7608608" y="519007"/>
                </a:lnTo>
                <a:lnTo>
                  <a:pt x="7896608" y="519007"/>
                </a:lnTo>
                <a:lnTo>
                  <a:pt x="7896608" y="231007"/>
                </a:lnTo>
                <a:close/>
                <a:moveTo>
                  <a:pt x="7099539" y="231007"/>
                </a:moveTo>
                <a:lnTo>
                  <a:pt x="7099539" y="519007"/>
                </a:lnTo>
                <a:lnTo>
                  <a:pt x="7387539" y="519007"/>
                </a:lnTo>
                <a:lnTo>
                  <a:pt x="7387539" y="231007"/>
                </a:lnTo>
                <a:close/>
                <a:moveTo>
                  <a:pt x="6590470" y="231007"/>
                </a:moveTo>
                <a:lnTo>
                  <a:pt x="6590470" y="519007"/>
                </a:lnTo>
                <a:lnTo>
                  <a:pt x="6878470" y="519007"/>
                </a:lnTo>
                <a:lnTo>
                  <a:pt x="6878470" y="231007"/>
                </a:lnTo>
                <a:close/>
                <a:moveTo>
                  <a:pt x="6081401" y="231007"/>
                </a:moveTo>
                <a:lnTo>
                  <a:pt x="6081401" y="519007"/>
                </a:lnTo>
                <a:lnTo>
                  <a:pt x="6369401" y="519007"/>
                </a:lnTo>
                <a:lnTo>
                  <a:pt x="6369401" y="231007"/>
                </a:lnTo>
                <a:close/>
                <a:moveTo>
                  <a:pt x="5572332" y="231007"/>
                </a:moveTo>
                <a:lnTo>
                  <a:pt x="5572332" y="519007"/>
                </a:lnTo>
                <a:lnTo>
                  <a:pt x="5860332" y="519007"/>
                </a:lnTo>
                <a:lnTo>
                  <a:pt x="5860332" y="231007"/>
                </a:lnTo>
                <a:close/>
                <a:moveTo>
                  <a:pt x="5063263" y="231007"/>
                </a:moveTo>
                <a:lnTo>
                  <a:pt x="5063263" y="519007"/>
                </a:lnTo>
                <a:lnTo>
                  <a:pt x="5351263" y="519007"/>
                </a:lnTo>
                <a:lnTo>
                  <a:pt x="5351263" y="231007"/>
                </a:lnTo>
                <a:close/>
                <a:moveTo>
                  <a:pt x="4554194" y="231007"/>
                </a:moveTo>
                <a:lnTo>
                  <a:pt x="4554194" y="519007"/>
                </a:lnTo>
                <a:lnTo>
                  <a:pt x="4842194" y="519007"/>
                </a:lnTo>
                <a:lnTo>
                  <a:pt x="4842194" y="231007"/>
                </a:lnTo>
                <a:close/>
                <a:moveTo>
                  <a:pt x="4045125" y="231007"/>
                </a:moveTo>
                <a:lnTo>
                  <a:pt x="4045125" y="519007"/>
                </a:lnTo>
                <a:lnTo>
                  <a:pt x="4333125" y="519007"/>
                </a:lnTo>
                <a:lnTo>
                  <a:pt x="4333125" y="231007"/>
                </a:lnTo>
                <a:close/>
                <a:moveTo>
                  <a:pt x="3536056" y="231007"/>
                </a:moveTo>
                <a:lnTo>
                  <a:pt x="3536056" y="519007"/>
                </a:lnTo>
                <a:lnTo>
                  <a:pt x="3824056" y="519007"/>
                </a:lnTo>
                <a:lnTo>
                  <a:pt x="3824056" y="231007"/>
                </a:lnTo>
                <a:close/>
                <a:moveTo>
                  <a:pt x="3026987" y="231007"/>
                </a:moveTo>
                <a:lnTo>
                  <a:pt x="3026987" y="519007"/>
                </a:lnTo>
                <a:lnTo>
                  <a:pt x="3314988" y="519007"/>
                </a:lnTo>
                <a:lnTo>
                  <a:pt x="3314988" y="231007"/>
                </a:lnTo>
                <a:close/>
                <a:moveTo>
                  <a:pt x="2517919" y="231007"/>
                </a:moveTo>
                <a:lnTo>
                  <a:pt x="2517919" y="519007"/>
                </a:lnTo>
                <a:lnTo>
                  <a:pt x="2805918" y="519007"/>
                </a:lnTo>
                <a:lnTo>
                  <a:pt x="2805918" y="231007"/>
                </a:lnTo>
                <a:close/>
                <a:moveTo>
                  <a:pt x="2008849" y="231007"/>
                </a:moveTo>
                <a:lnTo>
                  <a:pt x="2008849" y="519007"/>
                </a:lnTo>
                <a:lnTo>
                  <a:pt x="2296849" y="519007"/>
                </a:lnTo>
                <a:lnTo>
                  <a:pt x="2296849" y="231007"/>
                </a:lnTo>
                <a:close/>
                <a:moveTo>
                  <a:pt x="1499781" y="231007"/>
                </a:moveTo>
                <a:lnTo>
                  <a:pt x="1499781" y="519007"/>
                </a:lnTo>
                <a:lnTo>
                  <a:pt x="1787781" y="519007"/>
                </a:lnTo>
                <a:lnTo>
                  <a:pt x="1787781" y="231007"/>
                </a:lnTo>
                <a:close/>
                <a:moveTo>
                  <a:pt x="990712" y="231007"/>
                </a:moveTo>
                <a:lnTo>
                  <a:pt x="990712" y="519007"/>
                </a:lnTo>
                <a:lnTo>
                  <a:pt x="1278712" y="519007"/>
                </a:lnTo>
                <a:lnTo>
                  <a:pt x="1278712" y="231007"/>
                </a:lnTo>
                <a:close/>
                <a:moveTo>
                  <a:pt x="481642" y="231007"/>
                </a:moveTo>
                <a:lnTo>
                  <a:pt x="481642" y="519007"/>
                </a:lnTo>
                <a:lnTo>
                  <a:pt x="769642" y="519007"/>
                </a:lnTo>
                <a:lnTo>
                  <a:pt x="769642" y="231007"/>
                </a:lnTo>
                <a:close/>
                <a:moveTo>
                  <a:pt x="494008" y="0"/>
                </a:moveTo>
                <a:lnTo>
                  <a:pt x="8393319" y="0"/>
                </a:lnTo>
                <a:cubicBezTo>
                  <a:pt x="8666152" y="0"/>
                  <a:pt x="8887327" y="221175"/>
                  <a:pt x="8887327" y="494008"/>
                </a:cubicBezTo>
                <a:lnTo>
                  <a:pt x="8887327" y="5083587"/>
                </a:lnTo>
                <a:cubicBezTo>
                  <a:pt x="8887327" y="5356420"/>
                  <a:pt x="8666152" y="5577595"/>
                  <a:pt x="8393319" y="5577595"/>
                </a:cubicBezTo>
                <a:lnTo>
                  <a:pt x="494008" y="5577595"/>
                </a:lnTo>
                <a:cubicBezTo>
                  <a:pt x="221175" y="5577595"/>
                  <a:pt x="0" y="5356420"/>
                  <a:pt x="0" y="5083587"/>
                </a:cubicBezTo>
                <a:lnTo>
                  <a:pt x="0" y="494008"/>
                </a:lnTo>
                <a:cubicBezTo>
                  <a:pt x="0" y="221175"/>
                  <a:pt x="221175" y="0"/>
                  <a:pt x="494008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3"/>
          <p:cNvSpPr/>
          <p:nvPr/>
        </p:nvSpPr>
        <p:spPr>
          <a:xfrm>
            <a:off x="765664" y="792607"/>
            <a:ext cx="8887327" cy="5577595"/>
          </a:xfrm>
          <a:custGeom>
            <a:avLst/>
            <a:gdLst/>
            <a:ahLst/>
            <a:cxnLst/>
            <a:rect l="l" t="t" r="r" b="b"/>
            <a:pathLst>
              <a:path w="8887327" h="5577595" extrusionOk="0">
                <a:moveTo>
                  <a:pt x="8117684" y="231007"/>
                </a:moveTo>
                <a:lnTo>
                  <a:pt x="8117684" y="519007"/>
                </a:lnTo>
                <a:lnTo>
                  <a:pt x="8405684" y="519007"/>
                </a:lnTo>
                <a:lnTo>
                  <a:pt x="8405684" y="231007"/>
                </a:lnTo>
                <a:close/>
                <a:moveTo>
                  <a:pt x="7608608" y="231007"/>
                </a:moveTo>
                <a:lnTo>
                  <a:pt x="7608608" y="519007"/>
                </a:lnTo>
                <a:lnTo>
                  <a:pt x="7896608" y="519007"/>
                </a:lnTo>
                <a:lnTo>
                  <a:pt x="7896608" y="231007"/>
                </a:lnTo>
                <a:close/>
                <a:moveTo>
                  <a:pt x="7099539" y="231007"/>
                </a:moveTo>
                <a:lnTo>
                  <a:pt x="7099539" y="519007"/>
                </a:lnTo>
                <a:lnTo>
                  <a:pt x="7387539" y="519007"/>
                </a:lnTo>
                <a:lnTo>
                  <a:pt x="7387539" y="231007"/>
                </a:lnTo>
                <a:close/>
                <a:moveTo>
                  <a:pt x="6590470" y="231007"/>
                </a:moveTo>
                <a:lnTo>
                  <a:pt x="6590470" y="519007"/>
                </a:lnTo>
                <a:lnTo>
                  <a:pt x="6878470" y="519007"/>
                </a:lnTo>
                <a:lnTo>
                  <a:pt x="6878470" y="231007"/>
                </a:lnTo>
                <a:close/>
                <a:moveTo>
                  <a:pt x="6081401" y="231007"/>
                </a:moveTo>
                <a:lnTo>
                  <a:pt x="6081401" y="519007"/>
                </a:lnTo>
                <a:lnTo>
                  <a:pt x="6369401" y="519007"/>
                </a:lnTo>
                <a:lnTo>
                  <a:pt x="6369401" y="231007"/>
                </a:lnTo>
                <a:close/>
                <a:moveTo>
                  <a:pt x="5572332" y="231007"/>
                </a:moveTo>
                <a:lnTo>
                  <a:pt x="5572332" y="519007"/>
                </a:lnTo>
                <a:lnTo>
                  <a:pt x="5860332" y="519007"/>
                </a:lnTo>
                <a:lnTo>
                  <a:pt x="5860332" y="231007"/>
                </a:lnTo>
                <a:close/>
                <a:moveTo>
                  <a:pt x="5063263" y="231007"/>
                </a:moveTo>
                <a:lnTo>
                  <a:pt x="5063263" y="519007"/>
                </a:lnTo>
                <a:lnTo>
                  <a:pt x="5351263" y="519007"/>
                </a:lnTo>
                <a:lnTo>
                  <a:pt x="5351263" y="231007"/>
                </a:lnTo>
                <a:close/>
                <a:moveTo>
                  <a:pt x="4554194" y="231007"/>
                </a:moveTo>
                <a:lnTo>
                  <a:pt x="4554194" y="519007"/>
                </a:lnTo>
                <a:lnTo>
                  <a:pt x="4842194" y="519007"/>
                </a:lnTo>
                <a:lnTo>
                  <a:pt x="4842194" y="231007"/>
                </a:lnTo>
                <a:close/>
                <a:moveTo>
                  <a:pt x="4045125" y="231007"/>
                </a:moveTo>
                <a:lnTo>
                  <a:pt x="4045125" y="519007"/>
                </a:lnTo>
                <a:lnTo>
                  <a:pt x="4333125" y="519007"/>
                </a:lnTo>
                <a:lnTo>
                  <a:pt x="4333125" y="231007"/>
                </a:lnTo>
                <a:close/>
                <a:moveTo>
                  <a:pt x="3536056" y="231007"/>
                </a:moveTo>
                <a:lnTo>
                  <a:pt x="3536056" y="519007"/>
                </a:lnTo>
                <a:lnTo>
                  <a:pt x="3824056" y="519007"/>
                </a:lnTo>
                <a:lnTo>
                  <a:pt x="3824056" y="231007"/>
                </a:lnTo>
                <a:close/>
                <a:moveTo>
                  <a:pt x="3026987" y="231007"/>
                </a:moveTo>
                <a:lnTo>
                  <a:pt x="3026987" y="519007"/>
                </a:lnTo>
                <a:lnTo>
                  <a:pt x="3314988" y="519007"/>
                </a:lnTo>
                <a:lnTo>
                  <a:pt x="3314988" y="231007"/>
                </a:lnTo>
                <a:close/>
                <a:moveTo>
                  <a:pt x="2517919" y="231007"/>
                </a:moveTo>
                <a:lnTo>
                  <a:pt x="2517919" y="519007"/>
                </a:lnTo>
                <a:lnTo>
                  <a:pt x="2805918" y="519007"/>
                </a:lnTo>
                <a:lnTo>
                  <a:pt x="2805918" y="231007"/>
                </a:lnTo>
                <a:close/>
                <a:moveTo>
                  <a:pt x="2008849" y="231007"/>
                </a:moveTo>
                <a:lnTo>
                  <a:pt x="2008849" y="519007"/>
                </a:lnTo>
                <a:lnTo>
                  <a:pt x="2296849" y="519007"/>
                </a:lnTo>
                <a:lnTo>
                  <a:pt x="2296849" y="231007"/>
                </a:lnTo>
                <a:close/>
                <a:moveTo>
                  <a:pt x="1499781" y="231007"/>
                </a:moveTo>
                <a:lnTo>
                  <a:pt x="1499781" y="519007"/>
                </a:lnTo>
                <a:lnTo>
                  <a:pt x="1787781" y="519007"/>
                </a:lnTo>
                <a:lnTo>
                  <a:pt x="1787781" y="231007"/>
                </a:lnTo>
                <a:close/>
                <a:moveTo>
                  <a:pt x="990712" y="231007"/>
                </a:moveTo>
                <a:lnTo>
                  <a:pt x="990712" y="519007"/>
                </a:lnTo>
                <a:lnTo>
                  <a:pt x="1278712" y="519007"/>
                </a:lnTo>
                <a:lnTo>
                  <a:pt x="1278712" y="231007"/>
                </a:lnTo>
                <a:close/>
                <a:moveTo>
                  <a:pt x="481642" y="231007"/>
                </a:moveTo>
                <a:lnTo>
                  <a:pt x="481642" y="519007"/>
                </a:lnTo>
                <a:lnTo>
                  <a:pt x="769642" y="519007"/>
                </a:lnTo>
                <a:lnTo>
                  <a:pt x="769642" y="231007"/>
                </a:lnTo>
                <a:close/>
                <a:moveTo>
                  <a:pt x="494008" y="0"/>
                </a:moveTo>
                <a:lnTo>
                  <a:pt x="8393319" y="0"/>
                </a:lnTo>
                <a:cubicBezTo>
                  <a:pt x="8666152" y="0"/>
                  <a:pt x="8887327" y="221175"/>
                  <a:pt x="8887327" y="494008"/>
                </a:cubicBezTo>
                <a:lnTo>
                  <a:pt x="8887327" y="5083587"/>
                </a:lnTo>
                <a:cubicBezTo>
                  <a:pt x="8887327" y="5356420"/>
                  <a:pt x="8666152" y="5577595"/>
                  <a:pt x="8393319" y="5577595"/>
                </a:cubicBezTo>
                <a:lnTo>
                  <a:pt x="494008" y="5577595"/>
                </a:lnTo>
                <a:cubicBezTo>
                  <a:pt x="221175" y="5577595"/>
                  <a:pt x="0" y="5356420"/>
                  <a:pt x="0" y="5083587"/>
                </a:cubicBezTo>
                <a:lnTo>
                  <a:pt x="0" y="494008"/>
                </a:lnTo>
                <a:cubicBezTo>
                  <a:pt x="0" y="221175"/>
                  <a:pt x="221175" y="0"/>
                  <a:pt x="494008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3"/>
          <p:cNvSpPr/>
          <p:nvPr/>
        </p:nvSpPr>
        <p:spPr>
          <a:xfrm>
            <a:off x="766674" y="739116"/>
            <a:ext cx="8887327" cy="5577595"/>
          </a:xfrm>
          <a:custGeom>
            <a:avLst/>
            <a:gdLst/>
            <a:ahLst/>
            <a:cxnLst/>
            <a:rect l="l" t="t" r="r" b="b"/>
            <a:pathLst>
              <a:path w="8887327" h="5577595" extrusionOk="0">
                <a:moveTo>
                  <a:pt x="8117684" y="231007"/>
                </a:moveTo>
                <a:lnTo>
                  <a:pt x="8117684" y="519007"/>
                </a:lnTo>
                <a:lnTo>
                  <a:pt x="8405684" y="519007"/>
                </a:lnTo>
                <a:lnTo>
                  <a:pt x="8405684" y="231007"/>
                </a:lnTo>
                <a:close/>
                <a:moveTo>
                  <a:pt x="7608608" y="231007"/>
                </a:moveTo>
                <a:lnTo>
                  <a:pt x="7608608" y="519007"/>
                </a:lnTo>
                <a:lnTo>
                  <a:pt x="7896608" y="519007"/>
                </a:lnTo>
                <a:lnTo>
                  <a:pt x="7896608" y="231007"/>
                </a:lnTo>
                <a:close/>
                <a:moveTo>
                  <a:pt x="7099539" y="231007"/>
                </a:moveTo>
                <a:lnTo>
                  <a:pt x="7099539" y="519007"/>
                </a:lnTo>
                <a:lnTo>
                  <a:pt x="7387539" y="519007"/>
                </a:lnTo>
                <a:lnTo>
                  <a:pt x="7387539" y="231007"/>
                </a:lnTo>
                <a:close/>
                <a:moveTo>
                  <a:pt x="6590470" y="231007"/>
                </a:moveTo>
                <a:lnTo>
                  <a:pt x="6590470" y="519007"/>
                </a:lnTo>
                <a:lnTo>
                  <a:pt x="6878470" y="519007"/>
                </a:lnTo>
                <a:lnTo>
                  <a:pt x="6878470" y="231007"/>
                </a:lnTo>
                <a:close/>
                <a:moveTo>
                  <a:pt x="6081401" y="231007"/>
                </a:moveTo>
                <a:lnTo>
                  <a:pt x="6081401" y="519007"/>
                </a:lnTo>
                <a:lnTo>
                  <a:pt x="6369401" y="519007"/>
                </a:lnTo>
                <a:lnTo>
                  <a:pt x="6369401" y="231007"/>
                </a:lnTo>
                <a:close/>
                <a:moveTo>
                  <a:pt x="5572332" y="231007"/>
                </a:moveTo>
                <a:lnTo>
                  <a:pt x="5572332" y="519007"/>
                </a:lnTo>
                <a:lnTo>
                  <a:pt x="5860332" y="519007"/>
                </a:lnTo>
                <a:lnTo>
                  <a:pt x="5860332" y="231007"/>
                </a:lnTo>
                <a:close/>
                <a:moveTo>
                  <a:pt x="5063263" y="231007"/>
                </a:moveTo>
                <a:lnTo>
                  <a:pt x="5063263" y="519007"/>
                </a:lnTo>
                <a:lnTo>
                  <a:pt x="5351263" y="519007"/>
                </a:lnTo>
                <a:lnTo>
                  <a:pt x="5351263" y="231007"/>
                </a:lnTo>
                <a:close/>
                <a:moveTo>
                  <a:pt x="4554194" y="231007"/>
                </a:moveTo>
                <a:lnTo>
                  <a:pt x="4554194" y="519007"/>
                </a:lnTo>
                <a:lnTo>
                  <a:pt x="4842194" y="519007"/>
                </a:lnTo>
                <a:lnTo>
                  <a:pt x="4842194" y="231007"/>
                </a:lnTo>
                <a:close/>
                <a:moveTo>
                  <a:pt x="4045125" y="231007"/>
                </a:moveTo>
                <a:lnTo>
                  <a:pt x="4045125" y="519007"/>
                </a:lnTo>
                <a:lnTo>
                  <a:pt x="4333125" y="519007"/>
                </a:lnTo>
                <a:lnTo>
                  <a:pt x="4333125" y="231007"/>
                </a:lnTo>
                <a:close/>
                <a:moveTo>
                  <a:pt x="3536056" y="231007"/>
                </a:moveTo>
                <a:lnTo>
                  <a:pt x="3536056" y="519007"/>
                </a:lnTo>
                <a:lnTo>
                  <a:pt x="3824056" y="519007"/>
                </a:lnTo>
                <a:lnTo>
                  <a:pt x="3824056" y="231007"/>
                </a:lnTo>
                <a:close/>
                <a:moveTo>
                  <a:pt x="3026987" y="231007"/>
                </a:moveTo>
                <a:lnTo>
                  <a:pt x="3026987" y="519007"/>
                </a:lnTo>
                <a:lnTo>
                  <a:pt x="3314988" y="519007"/>
                </a:lnTo>
                <a:lnTo>
                  <a:pt x="3314988" y="231007"/>
                </a:lnTo>
                <a:close/>
                <a:moveTo>
                  <a:pt x="2517919" y="231007"/>
                </a:moveTo>
                <a:lnTo>
                  <a:pt x="2517919" y="519007"/>
                </a:lnTo>
                <a:lnTo>
                  <a:pt x="2805918" y="519007"/>
                </a:lnTo>
                <a:lnTo>
                  <a:pt x="2805918" y="231007"/>
                </a:lnTo>
                <a:close/>
                <a:moveTo>
                  <a:pt x="2008849" y="231007"/>
                </a:moveTo>
                <a:lnTo>
                  <a:pt x="2008849" y="519007"/>
                </a:lnTo>
                <a:lnTo>
                  <a:pt x="2296849" y="519007"/>
                </a:lnTo>
                <a:lnTo>
                  <a:pt x="2296849" y="231007"/>
                </a:lnTo>
                <a:close/>
                <a:moveTo>
                  <a:pt x="1499781" y="231007"/>
                </a:moveTo>
                <a:lnTo>
                  <a:pt x="1499781" y="519007"/>
                </a:lnTo>
                <a:lnTo>
                  <a:pt x="1787781" y="519007"/>
                </a:lnTo>
                <a:lnTo>
                  <a:pt x="1787781" y="231007"/>
                </a:lnTo>
                <a:close/>
                <a:moveTo>
                  <a:pt x="990712" y="231007"/>
                </a:moveTo>
                <a:lnTo>
                  <a:pt x="990712" y="519007"/>
                </a:lnTo>
                <a:lnTo>
                  <a:pt x="1278712" y="519007"/>
                </a:lnTo>
                <a:lnTo>
                  <a:pt x="1278712" y="231007"/>
                </a:lnTo>
                <a:close/>
                <a:moveTo>
                  <a:pt x="481642" y="231007"/>
                </a:moveTo>
                <a:lnTo>
                  <a:pt x="481642" y="519007"/>
                </a:lnTo>
                <a:lnTo>
                  <a:pt x="769642" y="519007"/>
                </a:lnTo>
                <a:lnTo>
                  <a:pt x="769642" y="231007"/>
                </a:lnTo>
                <a:close/>
                <a:moveTo>
                  <a:pt x="494008" y="0"/>
                </a:moveTo>
                <a:lnTo>
                  <a:pt x="8393319" y="0"/>
                </a:lnTo>
                <a:cubicBezTo>
                  <a:pt x="8666152" y="0"/>
                  <a:pt x="8887327" y="221175"/>
                  <a:pt x="8887327" y="494008"/>
                </a:cubicBezTo>
                <a:lnTo>
                  <a:pt x="8887327" y="5083587"/>
                </a:lnTo>
                <a:cubicBezTo>
                  <a:pt x="8887327" y="5356420"/>
                  <a:pt x="8666152" y="5577595"/>
                  <a:pt x="8393319" y="5577595"/>
                </a:cubicBezTo>
                <a:lnTo>
                  <a:pt x="494008" y="5577595"/>
                </a:lnTo>
                <a:cubicBezTo>
                  <a:pt x="221175" y="5577595"/>
                  <a:pt x="0" y="5356420"/>
                  <a:pt x="0" y="5083587"/>
                </a:cubicBezTo>
                <a:lnTo>
                  <a:pt x="0" y="494008"/>
                </a:lnTo>
                <a:cubicBezTo>
                  <a:pt x="0" y="221175"/>
                  <a:pt x="221175" y="0"/>
                  <a:pt x="494008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7" name="Google Shape;177;p3" descr="A picture containing drawing&#10;&#10;Description automatically generated"/>
          <p:cNvPicPr preferRelativeResize="0"/>
          <p:nvPr/>
        </p:nvPicPr>
        <p:blipFill rotWithShape="1">
          <a:blip r:embed="rId2">
            <a:alphaModFix amt="14000"/>
          </a:blip>
          <a:srcRect b="20992"/>
          <a:stretch/>
        </p:blipFill>
        <p:spPr>
          <a:xfrm>
            <a:off x="1130925" y="1509650"/>
            <a:ext cx="8219524" cy="46288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8" name="Google Shape;178;p3"/>
          <p:cNvGrpSpPr/>
          <p:nvPr/>
        </p:nvGrpSpPr>
        <p:grpSpPr>
          <a:xfrm>
            <a:off x="1326140" y="278554"/>
            <a:ext cx="7817443" cy="939587"/>
            <a:chOff x="1371600" y="234214"/>
            <a:chExt cx="7736979" cy="822900"/>
          </a:xfrm>
        </p:grpSpPr>
        <p:sp>
          <p:nvSpPr>
            <p:cNvPr id="179" name="Google Shape;179;p3"/>
            <p:cNvSpPr/>
            <p:nvPr/>
          </p:nvSpPr>
          <p:spPr>
            <a:xfrm>
              <a:off x="1371600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180;p3"/>
            <p:cNvSpPr/>
            <p:nvPr/>
          </p:nvSpPr>
          <p:spPr>
            <a:xfrm>
              <a:off x="1876499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" name="Google Shape;181;p3"/>
            <p:cNvSpPr/>
            <p:nvPr/>
          </p:nvSpPr>
          <p:spPr>
            <a:xfrm>
              <a:off x="2381398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182;p3"/>
            <p:cNvSpPr/>
            <p:nvPr/>
          </p:nvSpPr>
          <p:spPr>
            <a:xfrm>
              <a:off x="2886297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183;p3"/>
            <p:cNvSpPr/>
            <p:nvPr/>
          </p:nvSpPr>
          <p:spPr>
            <a:xfrm>
              <a:off x="3391196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p3"/>
            <p:cNvSpPr/>
            <p:nvPr/>
          </p:nvSpPr>
          <p:spPr>
            <a:xfrm>
              <a:off x="3896095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" name="Google Shape;185;p3"/>
            <p:cNvSpPr/>
            <p:nvPr/>
          </p:nvSpPr>
          <p:spPr>
            <a:xfrm>
              <a:off x="4400994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186;p3"/>
            <p:cNvSpPr/>
            <p:nvPr/>
          </p:nvSpPr>
          <p:spPr>
            <a:xfrm>
              <a:off x="4905893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" name="Google Shape;187;p3"/>
            <p:cNvSpPr/>
            <p:nvPr/>
          </p:nvSpPr>
          <p:spPr>
            <a:xfrm>
              <a:off x="5410792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" name="Google Shape;188;p3"/>
            <p:cNvSpPr/>
            <p:nvPr/>
          </p:nvSpPr>
          <p:spPr>
            <a:xfrm>
              <a:off x="5915691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189;p3"/>
            <p:cNvSpPr/>
            <p:nvPr/>
          </p:nvSpPr>
          <p:spPr>
            <a:xfrm>
              <a:off x="6420590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Google Shape;190;p3"/>
            <p:cNvSpPr/>
            <p:nvPr/>
          </p:nvSpPr>
          <p:spPr>
            <a:xfrm>
              <a:off x="6925489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" name="Google Shape;191;p3"/>
            <p:cNvSpPr/>
            <p:nvPr/>
          </p:nvSpPr>
          <p:spPr>
            <a:xfrm>
              <a:off x="7430388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192;p3"/>
            <p:cNvSpPr/>
            <p:nvPr/>
          </p:nvSpPr>
          <p:spPr>
            <a:xfrm>
              <a:off x="7935287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193;p3"/>
            <p:cNvSpPr/>
            <p:nvPr/>
          </p:nvSpPr>
          <p:spPr>
            <a:xfrm>
              <a:off x="8440186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Google Shape;194;p3"/>
            <p:cNvSpPr/>
            <p:nvPr/>
          </p:nvSpPr>
          <p:spPr>
            <a:xfrm>
              <a:off x="8945079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5" name="Google Shape;195;p3"/>
          <p:cNvSpPr txBox="1">
            <a:spLocks noGrp="1"/>
          </p:cNvSpPr>
          <p:nvPr>
            <p:ph type="body" idx="1"/>
          </p:nvPr>
        </p:nvSpPr>
        <p:spPr>
          <a:xfrm>
            <a:off x="1130925" y="1815950"/>
            <a:ext cx="4041000" cy="4094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chi Hand"/>
              <a:buChar char="●"/>
              <a:defRPr sz="2400">
                <a:latin typeface="Gochi Hand"/>
                <a:ea typeface="Gochi Hand"/>
                <a:cs typeface="Gochi Hand"/>
                <a:sym typeface="Gochi Hand"/>
              </a:defRPr>
            </a:lvl1pPr>
            <a:lvl2pPr marL="914400" lvl="1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○"/>
              <a:defRPr sz="1900">
                <a:latin typeface="Gochi Hand"/>
                <a:ea typeface="Gochi Hand"/>
                <a:cs typeface="Gochi Hand"/>
                <a:sym typeface="Gochi Hand"/>
              </a:defRPr>
            </a:lvl2pPr>
            <a:lvl3pPr marL="1371600" lvl="2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■"/>
              <a:defRPr sz="1900">
                <a:latin typeface="Gochi Hand"/>
                <a:ea typeface="Gochi Hand"/>
                <a:cs typeface="Gochi Hand"/>
                <a:sym typeface="Gochi Hand"/>
              </a:defRPr>
            </a:lvl3pPr>
            <a:lvl4pPr marL="1828800" lvl="3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●"/>
              <a:defRPr sz="1900">
                <a:latin typeface="Gochi Hand"/>
                <a:ea typeface="Gochi Hand"/>
                <a:cs typeface="Gochi Hand"/>
                <a:sym typeface="Gochi Hand"/>
              </a:defRPr>
            </a:lvl4pPr>
            <a:lvl5pPr marL="2286000" lvl="4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○"/>
              <a:defRPr sz="1900">
                <a:latin typeface="Gochi Hand"/>
                <a:ea typeface="Gochi Hand"/>
                <a:cs typeface="Gochi Hand"/>
                <a:sym typeface="Gochi Hand"/>
              </a:defRPr>
            </a:lvl5pPr>
            <a:lvl6pPr marL="2743200" lvl="5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■"/>
              <a:defRPr sz="1900">
                <a:latin typeface="Gochi Hand"/>
                <a:ea typeface="Gochi Hand"/>
                <a:cs typeface="Gochi Hand"/>
                <a:sym typeface="Gochi Hand"/>
              </a:defRPr>
            </a:lvl6pPr>
            <a:lvl7pPr marL="3200400" lvl="6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●"/>
              <a:defRPr sz="1900">
                <a:latin typeface="Gochi Hand"/>
                <a:ea typeface="Gochi Hand"/>
                <a:cs typeface="Gochi Hand"/>
                <a:sym typeface="Gochi Hand"/>
              </a:defRPr>
            </a:lvl7pPr>
            <a:lvl8pPr marL="3657600" lvl="7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○"/>
              <a:defRPr sz="1900">
                <a:latin typeface="Gochi Hand"/>
                <a:ea typeface="Gochi Hand"/>
                <a:cs typeface="Gochi Hand"/>
                <a:sym typeface="Gochi Hand"/>
              </a:defRPr>
            </a:lvl8pPr>
            <a:lvl9pPr marL="4114800" lvl="8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■"/>
              <a:defRPr sz="1900"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grpSp>
        <p:nvGrpSpPr>
          <p:cNvPr id="196" name="Google Shape;196;p3"/>
          <p:cNvGrpSpPr/>
          <p:nvPr/>
        </p:nvGrpSpPr>
        <p:grpSpPr>
          <a:xfrm rot="-1067895" flipH="1">
            <a:off x="927274" y="4793679"/>
            <a:ext cx="576933" cy="1053355"/>
            <a:chOff x="5930618" y="1536098"/>
            <a:chExt cx="1609023" cy="2932306"/>
          </a:xfrm>
        </p:grpSpPr>
        <p:grpSp>
          <p:nvGrpSpPr>
            <p:cNvPr id="197" name="Google Shape;197;p3"/>
            <p:cNvGrpSpPr/>
            <p:nvPr/>
          </p:nvGrpSpPr>
          <p:grpSpPr>
            <a:xfrm>
              <a:off x="5930618" y="1536098"/>
              <a:ext cx="1609023" cy="2932306"/>
              <a:chOff x="6208295" y="550435"/>
              <a:chExt cx="1609023" cy="2932306"/>
            </a:xfrm>
          </p:grpSpPr>
          <p:sp>
            <p:nvSpPr>
              <p:cNvPr id="198" name="Google Shape;198;p3"/>
              <p:cNvSpPr/>
              <p:nvPr/>
            </p:nvSpPr>
            <p:spPr>
              <a:xfrm rot="10800000">
                <a:off x="6225940" y="2188143"/>
                <a:ext cx="1560898" cy="1286577"/>
              </a:xfrm>
              <a:custGeom>
                <a:avLst/>
                <a:gdLst/>
                <a:ahLst/>
                <a:cxnLst/>
                <a:rect l="l" t="t" r="r" b="b"/>
                <a:pathLst>
                  <a:path w="1560898" h="1286577" extrusionOk="0">
                    <a:moveTo>
                      <a:pt x="1560898" y="1286577"/>
                    </a:moveTo>
                    <a:lnTo>
                      <a:pt x="11230" y="1286577"/>
                    </a:lnTo>
                    <a:lnTo>
                      <a:pt x="11230" y="539014"/>
                    </a:lnTo>
                    <a:lnTo>
                      <a:pt x="0" y="539014"/>
                    </a:lnTo>
                    <a:lnTo>
                      <a:pt x="774834" y="0"/>
                    </a:lnTo>
                    <a:lnTo>
                      <a:pt x="1545058" y="535807"/>
                    </a:lnTo>
                    <a:lnTo>
                      <a:pt x="1560898" y="535807"/>
                    </a:lnTo>
                    <a:close/>
                  </a:path>
                </a:pathLst>
              </a:custGeom>
              <a:solidFill>
                <a:srgbClr val="F7D38F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9" name="Google Shape;199;p3"/>
              <p:cNvSpPr/>
              <p:nvPr/>
            </p:nvSpPr>
            <p:spPr>
              <a:xfrm rot="10800000">
                <a:off x="6989543" y="2200976"/>
                <a:ext cx="766816" cy="1280999"/>
              </a:xfrm>
              <a:custGeom>
                <a:avLst/>
                <a:gdLst/>
                <a:ahLst/>
                <a:cxnLst/>
                <a:rect l="l" t="t" r="r" b="b"/>
                <a:pathLst>
                  <a:path w="766816" h="1280999" extrusionOk="0">
                    <a:moveTo>
                      <a:pt x="766816" y="1280999"/>
                    </a:moveTo>
                    <a:lnTo>
                      <a:pt x="11230" y="1280999"/>
                    </a:lnTo>
                    <a:lnTo>
                      <a:pt x="11230" y="533436"/>
                    </a:lnTo>
                    <a:lnTo>
                      <a:pt x="0" y="533436"/>
                    </a:lnTo>
                    <a:lnTo>
                      <a:pt x="766816" y="0"/>
                    </a:lnTo>
                    <a:close/>
                  </a:path>
                </a:pathLst>
              </a:custGeom>
              <a:solidFill>
                <a:srgbClr val="FFFFFF">
                  <a:alpha val="274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" name="Google Shape;200;p3"/>
              <p:cNvSpPr/>
              <p:nvPr/>
            </p:nvSpPr>
            <p:spPr>
              <a:xfrm>
                <a:off x="6227545" y="582329"/>
                <a:ext cx="1544855" cy="2375474"/>
              </a:xfrm>
              <a:custGeom>
                <a:avLst/>
                <a:gdLst/>
                <a:ahLst/>
                <a:cxnLst/>
                <a:rect l="l" t="t" r="r" b="b"/>
                <a:pathLst>
                  <a:path w="1544855" h="2346147" extrusionOk="0">
                    <a:moveTo>
                      <a:pt x="546245" y="0"/>
                    </a:moveTo>
                    <a:lnTo>
                      <a:pt x="998610" y="0"/>
                    </a:lnTo>
                    <a:cubicBezTo>
                      <a:pt x="1300293" y="0"/>
                      <a:pt x="1544855" y="244562"/>
                      <a:pt x="1544855" y="546245"/>
                    </a:cubicBezTo>
                    <a:lnTo>
                      <a:pt x="1544855" y="2346147"/>
                    </a:lnTo>
                    <a:lnTo>
                      <a:pt x="1271992" y="1987617"/>
                    </a:lnTo>
                    <a:lnTo>
                      <a:pt x="1016906" y="2343752"/>
                    </a:lnTo>
                    <a:lnTo>
                      <a:pt x="755493" y="1987617"/>
                    </a:lnTo>
                    <a:lnTo>
                      <a:pt x="494081" y="2300439"/>
                    </a:lnTo>
                    <a:lnTo>
                      <a:pt x="238995" y="1987617"/>
                    </a:lnTo>
                    <a:lnTo>
                      <a:pt x="0" y="2302833"/>
                    </a:lnTo>
                    <a:lnTo>
                      <a:pt x="0" y="546245"/>
                    </a:lnTo>
                    <a:cubicBezTo>
                      <a:pt x="0" y="244562"/>
                      <a:pt x="244562" y="0"/>
                      <a:pt x="546245" y="0"/>
                    </a:cubicBezTo>
                    <a:close/>
                  </a:path>
                </a:pathLst>
              </a:custGeom>
              <a:solidFill>
                <a:srgbClr val="EFB43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1" name="Google Shape;201;p3"/>
              <p:cNvSpPr/>
              <p:nvPr/>
            </p:nvSpPr>
            <p:spPr>
              <a:xfrm>
                <a:off x="6501911" y="580726"/>
                <a:ext cx="1013174" cy="2375012"/>
              </a:xfrm>
              <a:custGeom>
                <a:avLst/>
                <a:gdLst/>
                <a:ahLst/>
                <a:cxnLst/>
                <a:rect l="l" t="t" r="r" b="b"/>
                <a:pathLst>
                  <a:path w="1013174" h="2375012" extrusionOk="0">
                    <a:moveTo>
                      <a:pt x="618189" y="0"/>
                    </a:moveTo>
                    <a:lnTo>
                      <a:pt x="722641" y="0"/>
                    </a:lnTo>
                    <a:cubicBezTo>
                      <a:pt x="798062" y="0"/>
                      <a:pt x="869913" y="15489"/>
                      <a:pt x="935264" y="43499"/>
                    </a:cubicBezTo>
                    <a:lnTo>
                      <a:pt x="1013174" y="86351"/>
                    </a:lnTo>
                    <a:lnTo>
                      <a:pt x="976198" y="2042175"/>
                    </a:lnTo>
                    <a:lnTo>
                      <a:pt x="740937" y="2375012"/>
                    </a:lnTo>
                    <a:lnTo>
                      <a:pt x="661003" y="2264663"/>
                    </a:lnTo>
                    <a:close/>
                    <a:moveTo>
                      <a:pt x="270276" y="0"/>
                    </a:moveTo>
                    <a:lnTo>
                      <a:pt x="345974" y="0"/>
                    </a:lnTo>
                    <a:lnTo>
                      <a:pt x="386192" y="2127303"/>
                    </a:lnTo>
                    <a:lnTo>
                      <a:pt x="218112" y="2331121"/>
                    </a:lnTo>
                    <a:lnTo>
                      <a:pt x="0" y="2060074"/>
                    </a:lnTo>
                    <a:lnTo>
                      <a:pt x="37919" y="54353"/>
                    </a:lnTo>
                    <a:lnTo>
                      <a:pt x="57653" y="43499"/>
                    </a:lnTo>
                    <a:cubicBezTo>
                      <a:pt x="123005" y="15489"/>
                      <a:pt x="194855" y="0"/>
                      <a:pt x="270276" y="0"/>
                    </a:cubicBezTo>
                    <a:close/>
                  </a:path>
                </a:pathLst>
              </a:custGeom>
              <a:solidFill>
                <a:srgbClr val="FFFFFF">
                  <a:alpha val="274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" name="Google Shape;202;p3"/>
              <p:cNvSpPr/>
              <p:nvPr/>
            </p:nvSpPr>
            <p:spPr>
              <a:xfrm>
                <a:off x="6230753" y="556661"/>
                <a:ext cx="1544855" cy="555056"/>
              </a:xfrm>
              <a:custGeom>
                <a:avLst/>
                <a:gdLst/>
                <a:ahLst/>
                <a:cxnLst/>
                <a:rect l="l" t="t" r="r" b="b"/>
                <a:pathLst>
                  <a:path w="1544855" h="555056" extrusionOk="0">
                    <a:moveTo>
                      <a:pt x="546245" y="0"/>
                    </a:moveTo>
                    <a:lnTo>
                      <a:pt x="998610" y="0"/>
                    </a:lnTo>
                    <a:cubicBezTo>
                      <a:pt x="1300293" y="0"/>
                      <a:pt x="1544855" y="244562"/>
                      <a:pt x="1544855" y="546245"/>
                    </a:cubicBezTo>
                    <a:lnTo>
                      <a:pt x="1544855" y="555056"/>
                    </a:lnTo>
                    <a:lnTo>
                      <a:pt x="0" y="555056"/>
                    </a:lnTo>
                    <a:lnTo>
                      <a:pt x="0" y="546245"/>
                    </a:lnTo>
                    <a:cubicBezTo>
                      <a:pt x="0" y="244562"/>
                      <a:pt x="244562" y="0"/>
                      <a:pt x="546245" y="0"/>
                    </a:cubicBezTo>
                    <a:close/>
                  </a:path>
                </a:pathLst>
              </a:custGeom>
              <a:solidFill>
                <a:srgbClr val="E3607D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3" name="Google Shape;203;p3"/>
              <p:cNvSpPr/>
              <p:nvPr/>
            </p:nvSpPr>
            <p:spPr>
              <a:xfrm>
                <a:off x="6765353" y="3234088"/>
                <a:ext cx="499017" cy="248653"/>
              </a:xfrm>
              <a:custGeom>
                <a:avLst/>
                <a:gdLst/>
                <a:ahLst/>
                <a:cxnLst/>
                <a:rect l="l" t="t" r="r" b="b"/>
                <a:pathLst>
                  <a:path w="499017" h="248653" extrusionOk="0">
                    <a:moveTo>
                      <a:pt x="249058" y="0"/>
                    </a:moveTo>
                    <a:cubicBezTo>
                      <a:pt x="311852" y="0"/>
                      <a:pt x="371674" y="12726"/>
                      <a:pt x="426085" y="35740"/>
                    </a:cubicBezTo>
                    <a:lnTo>
                      <a:pt x="499017" y="75327"/>
                    </a:lnTo>
                    <a:lnTo>
                      <a:pt x="249860" y="248653"/>
                    </a:lnTo>
                    <a:lnTo>
                      <a:pt x="0" y="74838"/>
                    </a:lnTo>
                    <a:lnTo>
                      <a:pt x="72032" y="35740"/>
                    </a:lnTo>
                    <a:cubicBezTo>
                      <a:pt x="126443" y="12726"/>
                      <a:pt x="186264" y="0"/>
                      <a:pt x="24905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4" name="Google Shape;204;p3"/>
              <p:cNvSpPr/>
              <p:nvPr/>
            </p:nvSpPr>
            <p:spPr>
              <a:xfrm>
                <a:off x="6208295" y="1063591"/>
                <a:ext cx="1597800" cy="375300"/>
              </a:xfrm>
              <a:prstGeom prst="roundRect">
                <a:avLst>
                  <a:gd name="adj" fmla="val 16667"/>
                </a:avLst>
              </a:prstGeom>
              <a:solidFill>
                <a:srgbClr val="A8BFD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5" name="Google Shape;205;p3"/>
              <p:cNvSpPr/>
              <p:nvPr/>
            </p:nvSpPr>
            <p:spPr>
              <a:xfrm flipH="1">
                <a:off x="6994360" y="550435"/>
                <a:ext cx="774832" cy="512039"/>
              </a:xfrm>
              <a:custGeom>
                <a:avLst/>
                <a:gdLst/>
                <a:ahLst/>
                <a:cxnLst/>
                <a:rect l="l" t="t" r="r" b="b"/>
                <a:pathLst>
                  <a:path w="774832" h="555056" extrusionOk="0">
                    <a:moveTo>
                      <a:pt x="546245" y="0"/>
                    </a:moveTo>
                    <a:lnTo>
                      <a:pt x="774832" y="0"/>
                    </a:lnTo>
                    <a:lnTo>
                      <a:pt x="774832" y="555056"/>
                    </a:lnTo>
                    <a:lnTo>
                      <a:pt x="0" y="555056"/>
                    </a:lnTo>
                    <a:lnTo>
                      <a:pt x="0" y="546245"/>
                    </a:lnTo>
                    <a:cubicBezTo>
                      <a:pt x="0" y="244562"/>
                      <a:pt x="244562" y="0"/>
                      <a:pt x="546245" y="0"/>
                    </a:cubicBezTo>
                    <a:close/>
                  </a:path>
                </a:pathLst>
              </a:custGeom>
              <a:solidFill>
                <a:srgbClr val="FFFFFF">
                  <a:alpha val="274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6" name="Google Shape;206;p3"/>
              <p:cNvSpPr/>
              <p:nvPr/>
            </p:nvSpPr>
            <p:spPr>
              <a:xfrm flipH="1">
                <a:off x="6993134" y="1066800"/>
                <a:ext cx="824184" cy="375385"/>
              </a:xfrm>
              <a:custGeom>
                <a:avLst/>
                <a:gdLst/>
                <a:ahLst/>
                <a:cxnLst/>
                <a:rect l="l" t="t" r="r" b="b"/>
                <a:pathLst>
                  <a:path w="792485" h="375385" extrusionOk="0">
                    <a:moveTo>
                      <a:pt x="62565" y="0"/>
                    </a:moveTo>
                    <a:lnTo>
                      <a:pt x="792485" y="0"/>
                    </a:lnTo>
                    <a:lnTo>
                      <a:pt x="792485" y="375385"/>
                    </a:lnTo>
                    <a:lnTo>
                      <a:pt x="62565" y="375385"/>
                    </a:lnTo>
                    <a:cubicBezTo>
                      <a:pt x="28011" y="375385"/>
                      <a:pt x="0" y="347374"/>
                      <a:pt x="0" y="312820"/>
                    </a:cubicBezTo>
                    <a:lnTo>
                      <a:pt x="0" y="62565"/>
                    </a:lnTo>
                    <a:cubicBezTo>
                      <a:pt x="0" y="28011"/>
                      <a:pt x="28011" y="0"/>
                      <a:pt x="62565" y="0"/>
                    </a:cubicBezTo>
                    <a:close/>
                  </a:path>
                </a:pathLst>
              </a:custGeom>
              <a:solidFill>
                <a:srgbClr val="FFFFFF">
                  <a:alpha val="274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07" name="Google Shape;207;p3"/>
            <p:cNvSpPr/>
            <p:nvPr/>
          </p:nvSpPr>
          <p:spPr>
            <a:xfrm>
              <a:off x="7382576" y="3113772"/>
              <a:ext cx="67500" cy="5400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208;p3"/>
            <p:cNvSpPr/>
            <p:nvPr/>
          </p:nvSpPr>
          <p:spPr>
            <a:xfrm>
              <a:off x="7376159" y="2890787"/>
              <a:ext cx="67500" cy="1440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209;p3"/>
            <p:cNvSpPr/>
            <p:nvPr/>
          </p:nvSpPr>
          <p:spPr>
            <a:xfrm>
              <a:off x="6731266" y="2457649"/>
              <a:ext cx="67500" cy="4320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" name="Google Shape;210;p3"/>
            <p:cNvSpPr/>
            <p:nvPr/>
          </p:nvSpPr>
          <p:spPr>
            <a:xfrm>
              <a:off x="6734474" y="2956560"/>
              <a:ext cx="67500" cy="1080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" name="Google Shape;211;p3"/>
            <p:cNvSpPr/>
            <p:nvPr/>
          </p:nvSpPr>
          <p:spPr>
            <a:xfrm rot="3200062">
              <a:off x="7093647" y="3970895"/>
              <a:ext cx="67320" cy="324003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" name="Google Shape;212;p3"/>
            <p:cNvSpPr/>
            <p:nvPr/>
          </p:nvSpPr>
          <p:spPr>
            <a:xfrm rot="5400000">
              <a:off x="6680505" y="1450126"/>
              <a:ext cx="97200" cy="15957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" name="Google Shape;213;p3"/>
            <p:cNvSpPr/>
            <p:nvPr/>
          </p:nvSpPr>
          <p:spPr>
            <a:xfrm rot="3484535">
              <a:off x="6838763" y="4268957"/>
              <a:ext cx="67511" cy="107961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" name="Google Shape;214;p3"/>
            <p:cNvSpPr/>
            <p:nvPr/>
          </p:nvSpPr>
          <p:spPr>
            <a:xfrm rot="-1504720">
              <a:off x="7344127" y="1872139"/>
              <a:ext cx="67239" cy="108035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" name="Google Shape;215;p3"/>
            <p:cNvSpPr/>
            <p:nvPr/>
          </p:nvSpPr>
          <p:spPr>
            <a:xfrm rot="-3012820">
              <a:off x="7177533" y="1614475"/>
              <a:ext cx="114388" cy="226856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6" name="Google Shape;216;p3"/>
          <p:cNvSpPr/>
          <p:nvPr/>
        </p:nvSpPr>
        <p:spPr>
          <a:xfrm flipH="1">
            <a:off x="1345668" y="5808625"/>
            <a:ext cx="844600" cy="407150"/>
          </a:xfrm>
          <a:custGeom>
            <a:avLst/>
            <a:gdLst/>
            <a:ahLst/>
            <a:cxnLst/>
            <a:rect l="l" t="t" r="r" b="b"/>
            <a:pathLst>
              <a:path w="33784" h="16286" extrusionOk="0">
                <a:moveTo>
                  <a:pt x="33784" y="0"/>
                </a:moveTo>
                <a:cubicBezTo>
                  <a:pt x="32358" y="155"/>
                  <a:pt x="25586" y="-388"/>
                  <a:pt x="25229" y="932"/>
                </a:cubicBezTo>
                <a:cubicBezTo>
                  <a:pt x="24873" y="2252"/>
                  <a:pt x="33280" y="6679"/>
                  <a:pt x="31645" y="7921"/>
                </a:cubicBezTo>
                <a:cubicBezTo>
                  <a:pt x="30010" y="9164"/>
                  <a:pt x="16570" y="7048"/>
                  <a:pt x="15417" y="8387"/>
                </a:cubicBezTo>
                <a:cubicBezTo>
                  <a:pt x="14264" y="9727"/>
                  <a:pt x="27296" y="14869"/>
                  <a:pt x="24726" y="15958"/>
                </a:cubicBezTo>
                <a:cubicBezTo>
                  <a:pt x="22157" y="17047"/>
                  <a:pt x="4121" y="15092"/>
                  <a:pt x="0" y="14919"/>
                </a:cubicBezTo>
              </a:path>
            </a:pathLst>
          </a:cu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7" name="Google Shape;217;p3"/>
          <p:cNvSpPr txBox="1">
            <a:spLocks noGrp="1"/>
          </p:cNvSpPr>
          <p:nvPr>
            <p:ph type="subTitle" idx="2"/>
          </p:nvPr>
        </p:nvSpPr>
        <p:spPr>
          <a:xfrm>
            <a:off x="5994450" y="2721225"/>
            <a:ext cx="2945400" cy="56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1pPr>
            <a:lvl2pPr lvl="1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2pPr>
            <a:lvl3pPr lvl="2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3pPr>
            <a:lvl4pPr lvl="3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4pPr>
            <a:lvl5pPr lvl="4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5pPr>
            <a:lvl6pPr lvl="5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6pPr>
            <a:lvl7pPr lvl="6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7pPr>
            <a:lvl8pPr lvl="7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8pPr>
            <a:lvl9pPr lvl="8">
              <a:spcBef>
                <a:spcPts val="2100"/>
              </a:spcBef>
              <a:spcAft>
                <a:spcPts val="2100"/>
              </a:spcAft>
              <a:buSzPts val="2300"/>
              <a:buNone/>
              <a:defRPr sz="2300"/>
            </a:lvl9pPr>
          </a:lstStyle>
          <a:p>
            <a:endParaRPr/>
          </a:p>
        </p:txBody>
      </p:sp>
      <p:sp>
        <p:nvSpPr>
          <p:cNvPr id="218" name="Google Shape;218;p3"/>
          <p:cNvSpPr txBox="1">
            <a:spLocks noGrp="1"/>
          </p:cNvSpPr>
          <p:nvPr>
            <p:ph type="subTitle" idx="3"/>
          </p:nvPr>
        </p:nvSpPr>
        <p:spPr>
          <a:xfrm>
            <a:off x="5994450" y="3368925"/>
            <a:ext cx="2945400" cy="56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1pPr>
            <a:lvl2pPr lvl="1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2pPr>
            <a:lvl3pPr lvl="2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3pPr>
            <a:lvl4pPr lvl="3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4pPr>
            <a:lvl5pPr lvl="4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5pPr>
            <a:lvl6pPr lvl="5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6pPr>
            <a:lvl7pPr lvl="6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7pPr>
            <a:lvl8pPr lvl="7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300"/>
              <a:buNone/>
              <a:defRPr sz="2300"/>
            </a:lvl9pPr>
          </a:lstStyle>
          <a:p>
            <a:endParaRPr/>
          </a:p>
        </p:txBody>
      </p:sp>
      <p:sp>
        <p:nvSpPr>
          <p:cNvPr id="219" name="Google Shape;219;p3"/>
          <p:cNvSpPr txBox="1">
            <a:spLocks noGrp="1"/>
          </p:cNvSpPr>
          <p:nvPr>
            <p:ph type="subTitle" idx="4"/>
          </p:nvPr>
        </p:nvSpPr>
        <p:spPr>
          <a:xfrm>
            <a:off x="5994450" y="4016625"/>
            <a:ext cx="2945400" cy="56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1pPr>
            <a:lvl2pPr lvl="1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2pPr>
            <a:lvl3pPr lvl="2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3pPr>
            <a:lvl4pPr lvl="3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4pPr>
            <a:lvl5pPr lvl="4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5pPr>
            <a:lvl6pPr lvl="5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6pPr>
            <a:lvl7pPr lvl="6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7pPr>
            <a:lvl8pPr lvl="7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300"/>
              <a:buNone/>
              <a:defRPr sz="2300"/>
            </a:lvl9pPr>
          </a:lstStyle>
          <a:p>
            <a:endParaRPr/>
          </a:p>
        </p:txBody>
      </p:sp>
      <p:sp>
        <p:nvSpPr>
          <p:cNvPr id="220" name="Google Shape;220;p3"/>
          <p:cNvSpPr txBox="1">
            <a:spLocks noGrp="1"/>
          </p:cNvSpPr>
          <p:nvPr>
            <p:ph type="subTitle" idx="5"/>
          </p:nvPr>
        </p:nvSpPr>
        <p:spPr>
          <a:xfrm>
            <a:off x="5994450" y="4664325"/>
            <a:ext cx="2945400" cy="56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1pPr>
            <a:lvl2pPr lvl="1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2pPr>
            <a:lvl3pPr lvl="2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3pPr>
            <a:lvl4pPr lvl="3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4pPr>
            <a:lvl5pPr lvl="4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5pPr>
            <a:lvl6pPr lvl="5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6pPr>
            <a:lvl7pPr lvl="6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7pPr>
            <a:lvl8pPr lvl="7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300"/>
              <a:buNone/>
              <a:defRPr sz="2300"/>
            </a:lvl9pPr>
          </a:lstStyle>
          <a:p>
            <a:endParaRPr/>
          </a:p>
        </p:txBody>
      </p:sp>
      <p:sp>
        <p:nvSpPr>
          <p:cNvPr id="221" name="Google Shape;221;p3"/>
          <p:cNvSpPr txBox="1">
            <a:spLocks noGrp="1"/>
          </p:cNvSpPr>
          <p:nvPr>
            <p:ph type="subTitle" idx="6"/>
          </p:nvPr>
        </p:nvSpPr>
        <p:spPr>
          <a:xfrm>
            <a:off x="5994450" y="5312025"/>
            <a:ext cx="2945400" cy="56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1pPr>
            <a:lvl2pPr lvl="1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2pPr>
            <a:lvl3pPr lvl="2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3pPr>
            <a:lvl4pPr lvl="3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4pPr>
            <a:lvl5pPr lvl="4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5pPr>
            <a:lvl6pPr lvl="5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6pPr>
            <a:lvl7pPr lvl="6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7pPr>
            <a:lvl8pPr lvl="7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300"/>
              <a:buNone/>
              <a:defRPr sz="2300"/>
            </a:lvl9pPr>
          </a:lstStyle>
          <a:p>
            <a:endParaRPr/>
          </a:p>
        </p:txBody>
      </p:sp>
      <p:grpSp>
        <p:nvGrpSpPr>
          <p:cNvPr id="222" name="Google Shape;222;p3"/>
          <p:cNvGrpSpPr/>
          <p:nvPr/>
        </p:nvGrpSpPr>
        <p:grpSpPr>
          <a:xfrm>
            <a:off x="9064675" y="1143525"/>
            <a:ext cx="2637427" cy="1003200"/>
            <a:chOff x="9064675" y="1143525"/>
            <a:chExt cx="2637427" cy="1003200"/>
          </a:xfrm>
        </p:grpSpPr>
        <p:sp>
          <p:nvSpPr>
            <p:cNvPr id="223" name="Google Shape;223;p3"/>
            <p:cNvSpPr/>
            <p:nvPr/>
          </p:nvSpPr>
          <p:spPr>
            <a:xfrm>
              <a:off x="9064675" y="1327575"/>
              <a:ext cx="731700" cy="635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24" name="Google Shape;224;p3"/>
            <p:cNvSpPr/>
            <p:nvPr/>
          </p:nvSpPr>
          <p:spPr>
            <a:xfrm rot="-5400000">
              <a:off x="10223450" y="6885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25" name="Google Shape;225;p3"/>
            <p:cNvSpPr/>
            <p:nvPr/>
          </p:nvSpPr>
          <p:spPr>
            <a:xfrm>
              <a:off x="9064675" y="13275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26" name="Google Shape;226;p3"/>
            <p:cNvSpPr txBox="1"/>
            <p:nvPr/>
          </p:nvSpPr>
          <p:spPr>
            <a:xfrm>
              <a:off x="9932402" y="144502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 i="0" u="none" strike="noStrike" cap="none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MONDAY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sp>
        <p:nvSpPr>
          <p:cNvPr id="227" name="Google Shape;227;p3">
            <a:hlinkClick r:id="" action="ppaction://noaction"/>
          </p:cNvPr>
          <p:cNvSpPr/>
          <p:nvPr/>
        </p:nvSpPr>
        <p:spPr>
          <a:xfrm>
            <a:off x="9771525" y="12849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3">
            <a:hlinkClick r:id="" action="ppaction://noaction"/>
          </p:cNvPr>
          <p:cNvSpPr/>
          <p:nvPr/>
        </p:nvSpPr>
        <p:spPr>
          <a:xfrm>
            <a:off x="9771525" y="21231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3">
            <a:hlinkClick r:id="" action="ppaction://noaction"/>
          </p:cNvPr>
          <p:cNvSpPr/>
          <p:nvPr/>
        </p:nvSpPr>
        <p:spPr>
          <a:xfrm>
            <a:off x="9771525" y="29613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3">
            <a:hlinkClick r:id="" action="ppaction://noaction"/>
          </p:cNvPr>
          <p:cNvSpPr/>
          <p:nvPr/>
        </p:nvSpPr>
        <p:spPr>
          <a:xfrm>
            <a:off x="9771525" y="37995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3">
            <a:hlinkClick r:id="" action="ppaction://noaction"/>
          </p:cNvPr>
          <p:cNvSpPr/>
          <p:nvPr/>
        </p:nvSpPr>
        <p:spPr>
          <a:xfrm>
            <a:off x="9771525" y="47139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3">
            <a:hlinkClick r:id="" action="ppaction://noaction"/>
          </p:cNvPr>
          <p:cNvSpPr/>
          <p:nvPr/>
        </p:nvSpPr>
        <p:spPr>
          <a:xfrm>
            <a:off x="9771525" y="55521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222954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3 Tuesday">
  <p:cSld name="003 Tuesday">
    <p:bg>
      <p:bgPr>
        <a:solidFill>
          <a:schemeClr val="accent2"/>
        </a:solidFill>
        <a:effectLst/>
      </p:bgPr>
    </p:bg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4" name="Google Shape;234;p4"/>
          <p:cNvGrpSpPr/>
          <p:nvPr/>
        </p:nvGrpSpPr>
        <p:grpSpPr>
          <a:xfrm>
            <a:off x="9064675" y="1143525"/>
            <a:ext cx="2637427" cy="1003200"/>
            <a:chOff x="9064675" y="1143525"/>
            <a:chExt cx="2637427" cy="1003200"/>
          </a:xfrm>
        </p:grpSpPr>
        <p:sp>
          <p:nvSpPr>
            <p:cNvPr id="235" name="Google Shape;235;p4"/>
            <p:cNvSpPr/>
            <p:nvPr/>
          </p:nvSpPr>
          <p:spPr>
            <a:xfrm>
              <a:off x="9064675" y="1327575"/>
              <a:ext cx="731700" cy="635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36" name="Google Shape;236;p4"/>
            <p:cNvSpPr/>
            <p:nvPr/>
          </p:nvSpPr>
          <p:spPr>
            <a:xfrm rot="-5400000">
              <a:off x="10223450" y="6885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37" name="Google Shape;237;p4"/>
            <p:cNvSpPr/>
            <p:nvPr/>
          </p:nvSpPr>
          <p:spPr>
            <a:xfrm>
              <a:off x="9064675" y="13275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38" name="Google Shape;238;p4"/>
            <p:cNvSpPr txBox="1"/>
            <p:nvPr/>
          </p:nvSpPr>
          <p:spPr>
            <a:xfrm>
              <a:off x="9932402" y="144502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 i="0" u="none" strike="noStrike" cap="none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MONDAY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sp>
        <p:nvSpPr>
          <p:cNvPr id="239" name="Google Shape;239;p4"/>
          <p:cNvSpPr/>
          <p:nvPr/>
        </p:nvSpPr>
        <p:spPr>
          <a:xfrm>
            <a:off x="546082" y="555386"/>
            <a:ext cx="9524198" cy="5977289"/>
          </a:xfrm>
          <a:custGeom>
            <a:avLst/>
            <a:gdLst/>
            <a:ahLst/>
            <a:cxnLst/>
            <a:rect l="l" t="t" r="r" b="b"/>
            <a:pathLst>
              <a:path w="9524198" h="5977289" extrusionOk="0">
                <a:moveTo>
                  <a:pt x="8356534" y="375821"/>
                </a:moveTo>
                <a:lnTo>
                  <a:pt x="8356534" y="663821"/>
                </a:lnTo>
                <a:lnTo>
                  <a:pt x="8644534" y="663821"/>
                </a:lnTo>
                <a:lnTo>
                  <a:pt x="8644534" y="375821"/>
                </a:lnTo>
                <a:close/>
                <a:moveTo>
                  <a:pt x="7847458" y="375821"/>
                </a:moveTo>
                <a:lnTo>
                  <a:pt x="7847458" y="663821"/>
                </a:lnTo>
                <a:lnTo>
                  <a:pt x="8135458" y="663821"/>
                </a:lnTo>
                <a:lnTo>
                  <a:pt x="8135458" y="375821"/>
                </a:lnTo>
                <a:close/>
                <a:moveTo>
                  <a:pt x="7338389" y="375821"/>
                </a:moveTo>
                <a:lnTo>
                  <a:pt x="7338389" y="663821"/>
                </a:lnTo>
                <a:lnTo>
                  <a:pt x="7626389" y="663821"/>
                </a:lnTo>
                <a:lnTo>
                  <a:pt x="7626389" y="375821"/>
                </a:lnTo>
                <a:close/>
                <a:moveTo>
                  <a:pt x="6829320" y="375821"/>
                </a:moveTo>
                <a:lnTo>
                  <a:pt x="6829320" y="663821"/>
                </a:lnTo>
                <a:lnTo>
                  <a:pt x="7117320" y="663821"/>
                </a:lnTo>
                <a:lnTo>
                  <a:pt x="7117320" y="375821"/>
                </a:lnTo>
                <a:close/>
                <a:moveTo>
                  <a:pt x="6320251" y="375821"/>
                </a:moveTo>
                <a:lnTo>
                  <a:pt x="6320251" y="663821"/>
                </a:lnTo>
                <a:lnTo>
                  <a:pt x="6608251" y="663821"/>
                </a:lnTo>
                <a:lnTo>
                  <a:pt x="6608251" y="375821"/>
                </a:lnTo>
                <a:close/>
                <a:moveTo>
                  <a:pt x="5811182" y="375821"/>
                </a:moveTo>
                <a:lnTo>
                  <a:pt x="5811182" y="663821"/>
                </a:lnTo>
                <a:lnTo>
                  <a:pt x="6099182" y="663821"/>
                </a:lnTo>
                <a:lnTo>
                  <a:pt x="6099182" y="375821"/>
                </a:lnTo>
                <a:close/>
                <a:moveTo>
                  <a:pt x="5302113" y="375821"/>
                </a:moveTo>
                <a:lnTo>
                  <a:pt x="5302113" y="663821"/>
                </a:lnTo>
                <a:lnTo>
                  <a:pt x="5590113" y="663821"/>
                </a:lnTo>
                <a:lnTo>
                  <a:pt x="5590113" y="375821"/>
                </a:lnTo>
                <a:close/>
                <a:moveTo>
                  <a:pt x="4793044" y="375821"/>
                </a:moveTo>
                <a:lnTo>
                  <a:pt x="4793044" y="663821"/>
                </a:lnTo>
                <a:lnTo>
                  <a:pt x="5081044" y="663821"/>
                </a:lnTo>
                <a:lnTo>
                  <a:pt x="5081044" y="375821"/>
                </a:lnTo>
                <a:close/>
                <a:moveTo>
                  <a:pt x="4283975" y="375821"/>
                </a:moveTo>
                <a:lnTo>
                  <a:pt x="4283975" y="663821"/>
                </a:lnTo>
                <a:lnTo>
                  <a:pt x="4571975" y="663821"/>
                </a:lnTo>
                <a:lnTo>
                  <a:pt x="4571975" y="375821"/>
                </a:lnTo>
                <a:close/>
                <a:moveTo>
                  <a:pt x="3774906" y="375821"/>
                </a:moveTo>
                <a:lnTo>
                  <a:pt x="3774906" y="663821"/>
                </a:lnTo>
                <a:lnTo>
                  <a:pt x="4062906" y="663821"/>
                </a:lnTo>
                <a:lnTo>
                  <a:pt x="4062906" y="375821"/>
                </a:lnTo>
                <a:close/>
                <a:moveTo>
                  <a:pt x="3265838" y="375821"/>
                </a:moveTo>
                <a:lnTo>
                  <a:pt x="3265838" y="663821"/>
                </a:lnTo>
                <a:lnTo>
                  <a:pt x="3553838" y="663821"/>
                </a:lnTo>
                <a:lnTo>
                  <a:pt x="3553838" y="375821"/>
                </a:lnTo>
                <a:close/>
                <a:moveTo>
                  <a:pt x="2756769" y="375821"/>
                </a:moveTo>
                <a:lnTo>
                  <a:pt x="2756769" y="663821"/>
                </a:lnTo>
                <a:lnTo>
                  <a:pt x="3044769" y="663821"/>
                </a:lnTo>
                <a:lnTo>
                  <a:pt x="3044769" y="375821"/>
                </a:lnTo>
                <a:close/>
                <a:moveTo>
                  <a:pt x="2247700" y="375821"/>
                </a:moveTo>
                <a:lnTo>
                  <a:pt x="2247700" y="663821"/>
                </a:lnTo>
                <a:lnTo>
                  <a:pt x="2535700" y="663821"/>
                </a:lnTo>
                <a:lnTo>
                  <a:pt x="2535700" y="375821"/>
                </a:lnTo>
                <a:close/>
                <a:moveTo>
                  <a:pt x="1738631" y="375821"/>
                </a:moveTo>
                <a:lnTo>
                  <a:pt x="1738631" y="663821"/>
                </a:lnTo>
                <a:lnTo>
                  <a:pt x="2026631" y="663821"/>
                </a:lnTo>
                <a:lnTo>
                  <a:pt x="2026631" y="375821"/>
                </a:lnTo>
                <a:close/>
                <a:moveTo>
                  <a:pt x="1229563" y="375821"/>
                </a:moveTo>
                <a:lnTo>
                  <a:pt x="1229563" y="663821"/>
                </a:lnTo>
                <a:lnTo>
                  <a:pt x="1517563" y="663821"/>
                </a:lnTo>
                <a:lnTo>
                  <a:pt x="1517563" y="375821"/>
                </a:lnTo>
                <a:close/>
                <a:moveTo>
                  <a:pt x="720493" y="375821"/>
                </a:moveTo>
                <a:lnTo>
                  <a:pt x="720493" y="663821"/>
                </a:lnTo>
                <a:lnTo>
                  <a:pt x="1008494" y="663821"/>
                </a:lnTo>
                <a:lnTo>
                  <a:pt x="1008494" y="375821"/>
                </a:lnTo>
                <a:close/>
                <a:moveTo>
                  <a:pt x="529408" y="0"/>
                </a:moveTo>
                <a:lnTo>
                  <a:pt x="8994790" y="0"/>
                </a:lnTo>
                <a:cubicBezTo>
                  <a:pt x="9287174" y="0"/>
                  <a:pt x="9524198" y="237024"/>
                  <a:pt x="9524198" y="529408"/>
                </a:cubicBezTo>
                <a:lnTo>
                  <a:pt x="9524198" y="5447881"/>
                </a:lnTo>
                <a:cubicBezTo>
                  <a:pt x="9524198" y="5740265"/>
                  <a:pt x="9287174" y="5977289"/>
                  <a:pt x="8994790" y="5977289"/>
                </a:cubicBezTo>
                <a:lnTo>
                  <a:pt x="529408" y="5977289"/>
                </a:lnTo>
                <a:cubicBezTo>
                  <a:pt x="237024" y="5977289"/>
                  <a:pt x="0" y="5740265"/>
                  <a:pt x="0" y="5447881"/>
                </a:cubicBezTo>
                <a:lnTo>
                  <a:pt x="0" y="529408"/>
                </a:lnTo>
                <a:cubicBezTo>
                  <a:pt x="0" y="237024"/>
                  <a:pt x="237024" y="0"/>
                  <a:pt x="52940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4"/>
          <p:cNvSpPr/>
          <p:nvPr/>
        </p:nvSpPr>
        <p:spPr>
          <a:xfrm>
            <a:off x="792475" y="555375"/>
            <a:ext cx="9113400" cy="5977200"/>
          </a:xfrm>
          <a:prstGeom prst="roundRect">
            <a:avLst>
              <a:gd name="adj" fmla="val 8857"/>
            </a:avLst>
          </a:prstGeom>
          <a:solidFill>
            <a:srgbClr val="000000">
              <a:alpha val="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41" name="Google Shape;241;p4"/>
          <p:cNvGrpSpPr/>
          <p:nvPr/>
        </p:nvGrpSpPr>
        <p:grpSpPr>
          <a:xfrm>
            <a:off x="8939750" y="5320875"/>
            <a:ext cx="2619075" cy="1003200"/>
            <a:chOff x="8939750" y="5320875"/>
            <a:chExt cx="2619075" cy="1003200"/>
          </a:xfrm>
        </p:grpSpPr>
        <p:sp>
          <p:nvSpPr>
            <p:cNvPr id="242" name="Google Shape;242;p4"/>
            <p:cNvSpPr/>
            <p:nvPr/>
          </p:nvSpPr>
          <p:spPr>
            <a:xfrm>
              <a:off x="8939750" y="5504925"/>
              <a:ext cx="731700" cy="6351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43" name="Google Shape;243;p4"/>
            <p:cNvSpPr/>
            <p:nvPr/>
          </p:nvSpPr>
          <p:spPr>
            <a:xfrm rot="-5400000">
              <a:off x="10068575" y="48659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6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44" name="Google Shape;244;p4"/>
            <p:cNvSpPr/>
            <p:nvPr/>
          </p:nvSpPr>
          <p:spPr>
            <a:xfrm>
              <a:off x="8939750" y="55049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45" name="Google Shape;245;p4"/>
            <p:cNvSpPr txBox="1"/>
            <p:nvPr/>
          </p:nvSpPr>
          <p:spPr>
            <a:xfrm>
              <a:off x="9789125" y="56223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INFO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246" name="Google Shape;246;p4"/>
            <p:cNvSpPr/>
            <p:nvPr/>
          </p:nvSpPr>
          <p:spPr>
            <a:xfrm>
              <a:off x="8939750" y="5504925"/>
              <a:ext cx="731700" cy="6351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47" name="Google Shape;247;p4"/>
            <p:cNvSpPr/>
            <p:nvPr/>
          </p:nvSpPr>
          <p:spPr>
            <a:xfrm rot="-5400000">
              <a:off x="10068575" y="48659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6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48" name="Google Shape;248;p4"/>
            <p:cNvSpPr/>
            <p:nvPr/>
          </p:nvSpPr>
          <p:spPr>
            <a:xfrm>
              <a:off x="8939750" y="55049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49" name="Google Shape;249;p4"/>
            <p:cNvSpPr txBox="1"/>
            <p:nvPr/>
          </p:nvSpPr>
          <p:spPr>
            <a:xfrm>
              <a:off x="9789125" y="56223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INFO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grpSp>
        <p:nvGrpSpPr>
          <p:cNvPr id="250" name="Google Shape;250;p4"/>
          <p:cNvGrpSpPr/>
          <p:nvPr/>
        </p:nvGrpSpPr>
        <p:grpSpPr>
          <a:xfrm>
            <a:off x="9064675" y="4501725"/>
            <a:ext cx="2637427" cy="1003200"/>
            <a:chOff x="9064675" y="4501725"/>
            <a:chExt cx="2637427" cy="1003200"/>
          </a:xfrm>
        </p:grpSpPr>
        <p:sp>
          <p:nvSpPr>
            <p:cNvPr id="251" name="Google Shape;251;p4"/>
            <p:cNvSpPr/>
            <p:nvPr/>
          </p:nvSpPr>
          <p:spPr>
            <a:xfrm>
              <a:off x="9064675" y="4685775"/>
              <a:ext cx="731700" cy="635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52" name="Google Shape;252;p4"/>
            <p:cNvSpPr/>
            <p:nvPr/>
          </p:nvSpPr>
          <p:spPr>
            <a:xfrm rot="-5400000">
              <a:off x="10223450" y="40467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5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53" name="Google Shape;253;p4"/>
            <p:cNvSpPr/>
            <p:nvPr/>
          </p:nvSpPr>
          <p:spPr>
            <a:xfrm>
              <a:off x="9064675" y="46857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54" name="Google Shape;254;p4"/>
            <p:cNvSpPr txBox="1"/>
            <p:nvPr/>
          </p:nvSpPr>
          <p:spPr>
            <a:xfrm>
              <a:off x="9932402" y="480322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FRIDAY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255" name="Google Shape;255;p4"/>
            <p:cNvSpPr/>
            <p:nvPr/>
          </p:nvSpPr>
          <p:spPr>
            <a:xfrm>
              <a:off x="9064675" y="4685775"/>
              <a:ext cx="731700" cy="635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56" name="Google Shape;256;p4"/>
            <p:cNvSpPr/>
            <p:nvPr/>
          </p:nvSpPr>
          <p:spPr>
            <a:xfrm rot="-5400000">
              <a:off x="10223450" y="40467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5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57" name="Google Shape;257;p4"/>
            <p:cNvSpPr/>
            <p:nvPr/>
          </p:nvSpPr>
          <p:spPr>
            <a:xfrm>
              <a:off x="9064675" y="46857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58" name="Google Shape;258;p4"/>
            <p:cNvSpPr txBox="1"/>
            <p:nvPr/>
          </p:nvSpPr>
          <p:spPr>
            <a:xfrm>
              <a:off x="9932402" y="480322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FRIDAY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grpSp>
        <p:nvGrpSpPr>
          <p:cNvPr id="259" name="Google Shape;259;p4"/>
          <p:cNvGrpSpPr/>
          <p:nvPr/>
        </p:nvGrpSpPr>
        <p:grpSpPr>
          <a:xfrm>
            <a:off x="9064675" y="2822625"/>
            <a:ext cx="2713620" cy="1003200"/>
            <a:chOff x="9064675" y="2822625"/>
            <a:chExt cx="2713620" cy="1003200"/>
          </a:xfrm>
        </p:grpSpPr>
        <p:sp>
          <p:nvSpPr>
            <p:cNvPr id="260" name="Google Shape;260;p4"/>
            <p:cNvSpPr/>
            <p:nvPr/>
          </p:nvSpPr>
          <p:spPr>
            <a:xfrm>
              <a:off x="9064675" y="3006675"/>
              <a:ext cx="731700" cy="635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61" name="Google Shape;261;p4"/>
            <p:cNvSpPr/>
            <p:nvPr/>
          </p:nvSpPr>
          <p:spPr>
            <a:xfrm rot="-5400000">
              <a:off x="10223450" y="23676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3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62" name="Google Shape;262;p4"/>
            <p:cNvSpPr/>
            <p:nvPr/>
          </p:nvSpPr>
          <p:spPr>
            <a:xfrm>
              <a:off x="9064675" y="30066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63" name="Google Shape;263;p4"/>
            <p:cNvSpPr txBox="1"/>
            <p:nvPr/>
          </p:nvSpPr>
          <p:spPr>
            <a:xfrm>
              <a:off x="10008595" y="3124137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WEDNESDAY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264" name="Google Shape;264;p4"/>
            <p:cNvSpPr/>
            <p:nvPr/>
          </p:nvSpPr>
          <p:spPr>
            <a:xfrm>
              <a:off x="9064675" y="3006675"/>
              <a:ext cx="731700" cy="635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65" name="Google Shape;265;p4"/>
            <p:cNvSpPr/>
            <p:nvPr/>
          </p:nvSpPr>
          <p:spPr>
            <a:xfrm rot="-5400000">
              <a:off x="10223450" y="23676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3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66" name="Google Shape;266;p4"/>
            <p:cNvSpPr/>
            <p:nvPr/>
          </p:nvSpPr>
          <p:spPr>
            <a:xfrm>
              <a:off x="9064675" y="30066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67" name="Google Shape;267;p4"/>
            <p:cNvSpPr txBox="1"/>
            <p:nvPr/>
          </p:nvSpPr>
          <p:spPr>
            <a:xfrm>
              <a:off x="10008595" y="3124137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WEDNESDAY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grpSp>
        <p:nvGrpSpPr>
          <p:cNvPr id="268" name="Google Shape;268;p4"/>
          <p:cNvGrpSpPr/>
          <p:nvPr/>
        </p:nvGrpSpPr>
        <p:grpSpPr>
          <a:xfrm>
            <a:off x="8939750" y="3641775"/>
            <a:ext cx="2771475" cy="1003200"/>
            <a:chOff x="8939750" y="3641775"/>
            <a:chExt cx="2771475" cy="1003200"/>
          </a:xfrm>
        </p:grpSpPr>
        <p:sp>
          <p:nvSpPr>
            <p:cNvPr id="269" name="Google Shape;269;p4"/>
            <p:cNvSpPr/>
            <p:nvPr/>
          </p:nvSpPr>
          <p:spPr>
            <a:xfrm>
              <a:off x="8939750" y="3825825"/>
              <a:ext cx="731700" cy="6351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70" name="Google Shape;270;p4"/>
            <p:cNvSpPr/>
            <p:nvPr/>
          </p:nvSpPr>
          <p:spPr>
            <a:xfrm rot="-5400000">
              <a:off x="10068575" y="31868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4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71" name="Google Shape;271;p4"/>
            <p:cNvSpPr/>
            <p:nvPr/>
          </p:nvSpPr>
          <p:spPr>
            <a:xfrm>
              <a:off x="8939750" y="38258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72" name="Google Shape;272;p4"/>
            <p:cNvSpPr txBox="1"/>
            <p:nvPr/>
          </p:nvSpPr>
          <p:spPr>
            <a:xfrm>
              <a:off x="9941525" y="39432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THURSDAY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273" name="Google Shape;273;p4"/>
            <p:cNvSpPr/>
            <p:nvPr/>
          </p:nvSpPr>
          <p:spPr>
            <a:xfrm>
              <a:off x="8939750" y="3825825"/>
              <a:ext cx="731700" cy="6351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74" name="Google Shape;274;p4"/>
            <p:cNvSpPr/>
            <p:nvPr/>
          </p:nvSpPr>
          <p:spPr>
            <a:xfrm rot="-5400000">
              <a:off x="10068575" y="31868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4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75" name="Google Shape;275;p4"/>
            <p:cNvSpPr/>
            <p:nvPr/>
          </p:nvSpPr>
          <p:spPr>
            <a:xfrm>
              <a:off x="8939750" y="38258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76" name="Google Shape;276;p4"/>
            <p:cNvSpPr txBox="1"/>
            <p:nvPr/>
          </p:nvSpPr>
          <p:spPr>
            <a:xfrm>
              <a:off x="9941525" y="39432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THURSDAY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sp>
        <p:nvSpPr>
          <p:cNvPr id="277" name="Google Shape;277;p4"/>
          <p:cNvSpPr/>
          <p:nvPr/>
        </p:nvSpPr>
        <p:spPr>
          <a:xfrm>
            <a:off x="854481" y="778477"/>
            <a:ext cx="8887327" cy="5577595"/>
          </a:xfrm>
          <a:custGeom>
            <a:avLst/>
            <a:gdLst/>
            <a:ahLst/>
            <a:cxnLst/>
            <a:rect l="l" t="t" r="r" b="b"/>
            <a:pathLst>
              <a:path w="8887327" h="5577595" extrusionOk="0">
                <a:moveTo>
                  <a:pt x="8117684" y="231007"/>
                </a:moveTo>
                <a:lnTo>
                  <a:pt x="8117684" y="519007"/>
                </a:lnTo>
                <a:lnTo>
                  <a:pt x="8405684" y="519007"/>
                </a:lnTo>
                <a:lnTo>
                  <a:pt x="8405684" y="231007"/>
                </a:lnTo>
                <a:close/>
                <a:moveTo>
                  <a:pt x="7608608" y="231007"/>
                </a:moveTo>
                <a:lnTo>
                  <a:pt x="7608608" y="519007"/>
                </a:lnTo>
                <a:lnTo>
                  <a:pt x="7896608" y="519007"/>
                </a:lnTo>
                <a:lnTo>
                  <a:pt x="7896608" y="231007"/>
                </a:lnTo>
                <a:close/>
                <a:moveTo>
                  <a:pt x="7099539" y="231007"/>
                </a:moveTo>
                <a:lnTo>
                  <a:pt x="7099539" y="519007"/>
                </a:lnTo>
                <a:lnTo>
                  <a:pt x="7387539" y="519007"/>
                </a:lnTo>
                <a:lnTo>
                  <a:pt x="7387539" y="231007"/>
                </a:lnTo>
                <a:close/>
                <a:moveTo>
                  <a:pt x="6590470" y="231007"/>
                </a:moveTo>
                <a:lnTo>
                  <a:pt x="6590470" y="519007"/>
                </a:lnTo>
                <a:lnTo>
                  <a:pt x="6878470" y="519007"/>
                </a:lnTo>
                <a:lnTo>
                  <a:pt x="6878470" y="231007"/>
                </a:lnTo>
                <a:close/>
                <a:moveTo>
                  <a:pt x="6081401" y="231007"/>
                </a:moveTo>
                <a:lnTo>
                  <a:pt x="6081401" y="519007"/>
                </a:lnTo>
                <a:lnTo>
                  <a:pt x="6369401" y="519007"/>
                </a:lnTo>
                <a:lnTo>
                  <a:pt x="6369401" y="231007"/>
                </a:lnTo>
                <a:close/>
                <a:moveTo>
                  <a:pt x="5572332" y="231007"/>
                </a:moveTo>
                <a:lnTo>
                  <a:pt x="5572332" y="519007"/>
                </a:lnTo>
                <a:lnTo>
                  <a:pt x="5860332" y="519007"/>
                </a:lnTo>
                <a:lnTo>
                  <a:pt x="5860332" y="231007"/>
                </a:lnTo>
                <a:close/>
                <a:moveTo>
                  <a:pt x="5063263" y="231007"/>
                </a:moveTo>
                <a:lnTo>
                  <a:pt x="5063263" y="519007"/>
                </a:lnTo>
                <a:lnTo>
                  <a:pt x="5351263" y="519007"/>
                </a:lnTo>
                <a:lnTo>
                  <a:pt x="5351263" y="231007"/>
                </a:lnTo>
                <a:close/>
                <a:moveTo>
                  <a:pt x="4554194" y="231007"/>
                </a:moveTo>
                <a:lnTo>
                  <a:pt x="4554194" y="519007"/>
                </a:lnTo>
                <a:lnTo>
                  <a:pt x="4842194" y="519007"/>
                </a:lnTo>
                <a:lnTo>
                  <a:pt x="4842194" y="231007"/>
                </a:lnTo>
                <a:close/>
                <a:moveTo>
                  <a:pt x="4045125" y="231007"/>
                </a:moveTo>
                <a:lnTo>
                  <a:pt x="4045125" y="519007"/>
                </a:lnTo>
                <a:lnTo>
                  <a:pt x="4333125" y="519007"/>
                </a:lnTo>
                <a:lnTo>
                  <a:pt x="4333125" y="231007"/>
                </a:lnTo>
                <a:close/>
                <a:moveTo>
                  <a:pt x="3536056" y="231007"/>
                </a:moveTo>
                <a:lnTo>
                  <a:pt x="3536056" y="519007"/>
                </a:lnTo>
                <a:lnTo>
                  <a:pt x="3824056" y="519007"/>
                </a:lnTo>
                <a:lnTo>
                  <a:pt x="3824056" y="231007"/>
                </a:lnTo>
                <a:close/>
                <a:moveTo>
                  <a:pt x="3026987" y="231007"/>
                </a:moveTo>
                <a:lnTo>
                  <a:pt x="3026987" y="519007"/>
                </a:lnTo>
                <a:lnTo>
                  <a:pt x="3314988" y="519007"/>
                </a:lnTo>
                <a:lnTo>
                  <a:pt x="3314988" y="231007"/>
                </a:lnTo>
                <a:close/>
                <a:moveTo>
                  <a:pt x="2517919" y="231007"/>
                </a:moveTo>
                <a:lnTo>
                  <a:pt x="2517919" y="519007"/>
                </a:lnTo>
                <a:lnTo>
                  <a:pt x="2805918" y="519007"/>
                </a:lnTo>
                <a:lnTo>
                  <a:pt x="2805918" y="231007"/>
                </a:lnTo>
                <a:close/>
                <a:moveTo>
                  <a:pt x="2008849" y="231007"/>
                </a:moveTo>
                <a:lnTo>
                  <a:pt x="2008849" y="519007"/>
                </a:lnTo>
                <a:lnTo>
                  <a:pt x="2296849" y="519007"/>
                </a:lnTo>
                <a:lnTo>
                  <a:pt x="2296849" y="231007"/>
                </a:lnTo>
                <a:close/>
                <a:moveTo>
                  <a:pt x="1499781" y="231007"/>
                </a:moveTo>
                <a:lnTo>
                  <a:pt x="1499781" y="519007"/>
                </a:lnTo>
                <a:lnTo>
                  <a:pt x="1787781" y="519007"/>
                </a:lnTo>
                <a:lnTo>
                  <a:pt x="1787781" y="231007"/>
                </a:lnTo>
                <a:close/>
                <a:moveTo>
                  <a:pt x="990712" y="231007"/>
                </a:moveTo>
                <a:lnTo>
                  <a:pt x="990712" y="519007"/>
                </a:lnTo>
                <a:lnTo>
                  <a:pt x="1278712" y="519007"/>
                </a:lnTo>
                <a:lnTo>
                  <a:pt x="1278712" y="231007"/>
                </a:lnTo>
                <a:close/>
                <a:moveTo>
                  <a:pt x="481642" y="231007"/>
                </a:moveTo>
                <a:lnTo>
                  <a:pt x="481642" y="519007"/>
                </a:lnTo>
                <a:lnTo>
                  <a:pt x="769642" y="519007"/>
                </a:lnTo>
                <a:lnTo>
                  <a:pt x="769642" y="231007"/>
                </a:lnTo>
                <a:close/>
                <a:moveTo>
                  <a:pt x="494008" y="0"/>
                </a:moveTo>
                <a:lnTo>
                  <a:pt x="8393319" y="0"/>
                </a:lnTo>
                <a:cubicBezTo>
                  <a:pt x="8666152" y="0"/>
                  <a:pt x="8887327" y="221175"/>
                  <a:pt x="8887327" y="494008"/>
                </a:cubicBezTo>
                <a:lnTo>
                  <a:pt x="8887327" y="5083587"/>
                </a:lnTo>
                <a:cubicBezTo>
                  <a:pt x="8887327" y="5356420"/>
                  <a:pt x="8666152" y="5577595"/>
                  <a:pt x="8393319" y="5577595"/>
                </a:cubicBezTo>
                <a:lnTo>
                  <a:pt x="494008" y="5577595"/>
                </a:lnTo>
                <a:cubicBezTo>
                  <a:pt x="221175" y="5577595"/>
                  <a:pt x="0" y="5356420"/>
                  <a:pt x="0" y="5083587"/>
                </a:cubicBezTo>
                <a:lnTo>
                  <a:pt x="0" y="494008"/>
                </a:lnTo>
                <a:cubicBezTo>
                  <a:pt x="0" y="221175"/>
                  <a:pt x="221175" y="0"/>
                  <a:pt x="494008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4"/>
          <p:cNvSpPr/>
          <p:nvPr/>
        </p:nvSpPr>
        <p:spPr>
          <a:xfrm>
            <a:off x="825212" y="737097"/>
            <a:ext cx="8887327" cy="5577595"/>
          </a:xfrm>
          <a:custGeom>
            <a:avLst/>
            <a:gdLst/>
            <a:ahLst/>
            <a:cxnLst/>
            <a:rect l="l" t="t" r="r" b="b"/>
            <a:pathLst>
              <a:path w="8887327" h="5577595" extrusionOk="0">
                <a:moveTo>
                  <a:pt x="8117684" y="231007"/>
                </a:moveTo>
                <a:lnTo>
                  <a:pt x="8117684" y="519007"/>
                </a:lnTo>
                <a:lnTo>
                  <a:pt x="8405684" y="519007"/>
                </a:lnTo>
                <a:lnTo>
                  <a:pt x="8405684" y="231007"/>
                </a:lnTo>
                <a:close/>
                <a:moveTo>
                  <a:pt x="7608608" y="231007"/>
                </a:moveTo>
                <a:lnTo>
                  <a:pt x="7608608" y="519007"/>
                </a:lnTo>
                <a:lnTo>
                  <a:pt x="7896608" y="519007"/>
                </a:lnTo>
                <a:lnTo>
                  <a:pt x="7896608" y="231007"/>
                </a:lnTo>
                <a:close/>
                <a:moveTo>
                  <a:pt x="7099539" y="231007"/>
                </a:moveTo>
                <a:lnTo>
                  <a:pt x="7099539" y="519007"/>
                </a:lnTo>
                <a:lnTo>
                  <a:pt x="7387539" y="519007"/>
                </a:lnTo>
                <a:lnTo>
                  <a:pt x="7387539" y="231007"/>
                </a:lnTo>
                <a:close/>
                <a:moveTo>
                  <a:pt x="6590470" y="231007"/>
                </a:moveTo>
                <a:lnTo>
                  <a:pt x="6590470" y="519007"/>
                </a:lnTo>
                <a:lnTo>
                  <a:pt x="6878470" y="519007"/>
                </a:lnTo>
                <a:lnTo>
                  <a:pt x="6878470" y="231007"/>
                </a:lnTo>
                <a:close/>
                <a:moveTo>
                  <a:pt x="6081401" y="231007"/>
                </a:moveTo>
                <a:lnTo>
                  <a:pt x="6081401" y="519007"/>
                </a:lnTo>
                <a:lnTo>
                  <a:pt x="6369401" y="519007"/>
                </a:lnTo>
                <a:lnTo>
                  <a:pt x="6369401" y="231007"/>
                </a:lnTo>
                <a:close/>
                <a:moveTo>
                  <a:pt x="5572332" y="231007"/>
                </a:moveTo>
                <a:lnTo>
                  <a:pt x="5572332" y="519007"/>
                </a:lnTo>
                <a:lnTo>
                  <a:pt x="5860332" y="519007"/>
                </a:lnTo>
                <a:lnTo>
                  <a:pt x="5860332" y="231007"/>
                </a:lnTo>
                <a:close/>
                <a:moveTo>
                  <a:pt x="5063263" y="231007"/>
                </a:moveTo>
                <a:lnTo>
                  <a:pt x="5063263" y="519007"/>
                </a:lnTo>
                <a:lnTo>
                  <a:pt x="5351263" y="519007"/>
                </a:lnTo>
                <a:lnTo>
                  <a:pt x="5351263" y="231007"/>
                </a:lnTo>
                <a:close/>
                <a:moveTo>
                  <a:pt x="4554194" y="231007"/>
                </a:moveTo>
                <a:lnTo>
                  <a:pt x="4554194" y="519007"/>
                </a:lnTo>
                <a:lnTo>
                  <a:pt x="4842194" y="519007"/>
                </a:lnTo>
                <a:lnTo>
                  <a:pt x="4842194" y="231007"/>
                </a:lnTo>
                <a:close/>
                <a:moveTo>
                  <a:pt x="4045125" y="231007"/>
                </a:moveTo>
                <a:lnTo>
                  <a:pt x="4045125" y="519007"/>
                </a:lnTo>
                <a:lnTo>
                  <a:pt x="4333125" y="519007"/>
                </a:lnTo>
                <a:lnTo>
                  <a:pt x="4333125" y="231007"/>
                </a:lnTo>
                <a:close/>
                <a:moveTo>
                  <a:pt x="3536056" y="231007"/>
                </a:moveTo>
                <a:lnTo>
                  <a:pt x="3536056" y="519007"/>
                </a:lnTo>
                <a:lnTo>
                  <a:pt x="3824056" y="519007"/>
                </a:lnTo>
                <a:lnTo>
                  <a:pt x="3824056" y="231007"/>
                </a:lnTo>
                <a:close/>
                <a:moveTo>
                  <a:pt x="3026987" y="231007"/>
                </a:moveTo>
                <a:lnTo>
                  <a:pt x="3026987" y="519007"/>
                </a:lnTo>
                <a:lnTo>
                  <a:pt x="3314988" y="519007"/>
                </a:lnTo>
                <a:lnTo>
                  <a:pt x="3314988" y="231007"/>
                </a:lnTo>
                <a:close/>
                <a:moveTo>
                  <a:pt x="2517919" y="231007"/>
                </a:moveTo>
                <a:lnTo>
                  <a:pt x="2517919" y="519007"/>
                </a:lnTo>
                <a:lnTo>
                  <a:pt x="2805918" y="519007"/>
                </a:lnTo>
                <a:lnTo>
                  <a:pt x="2805918" y="231007"/>
                </a:lnTo>
                <a:close/>
                <a:moveTo>
                  <a:pt x="2008849" y="231007"/>
                </a:moveTo>
                <a:lnTo>
                  <a:pt x="2008849" y="519007"/>
                </a:lnTo>
                <a:lnTo>
                  <a:pt x="2296849" y="519007"/>
                </a:lnTo>
                <a:lnTo>
                  <a:pt x="2296849" y="231007"/>
                </a:lnTo>
                <a:close/>
                <a:moveTo>
                  <a:pt x="1499781" y="231007"/>
                </a:moveTo>
                <a:lnTo>
                  <a:pt x="1499781" y="519007"/>
                </a:lnTo>
                <a:lnTo>
                  <a:pt x="1787781" y="519007"/>
                </a:lnTo>
                <a:lnTo>
                  <a:pt x="1787781" y="231007"/>
                </a:lnTo>
                <a:close/>
                <a:moveTo>
                  <a:pt x="990712" y="231007"/>
                </a:moveTo>
                <a:lnTo>
                  <a:pt x="990712" y="519007"/>
                </a:lnTo>
                <a:lnTo>
                  <a:pt x="1278712" y="519007"/>
                </a:lnTo>
                <a:lnTo>
                  <a:pt x="1278712" y="231007"/>
                </a:lnTo>
                <a:close/>
                <a:moveTo>
                  <a:pt x="481642" y="231007"/>
                </a:moveTo>
                <a:lnTo>
                  <a:pt x="481642" y="519007"/>
                </a:lnTo>
                <a:lnTo>
                  <a:pt x="769642" y="519007"/>
                </a:lnTo>
                <a:lnTo>
                  <a:pt x="769642" y="231007"/>
                </a:lnTo>
                <a:close/>
                <a:moveTo>
                  <a:pt x="494008" y="0"/>
                </a:moveTo>
                <a:lnTo>
                  <a:pt x="8393319" y="0"/>
                </a:lnTo>
                <a:cubicBezTo>
                  <a:pt x="8666152" y="0"/>
                  <a:pt x="8887327" y="221175"/>
                  <a:pt x="8887327" y="494008"/>
                </a:cubicBezTo>
                <a:lnTo>
                  <a:pt x="8887327" y="5083587"/>
                </a:lnTo>
                <a:cubicBezTo>
                  <a:pt x="8887327" y="5356420"/>
                  <a:pt x="8666152" y="5577595"/>
                  <a:pt x="8393319" y="5577595"/>
                </a:cubicBezTo>
                <a:lnTo>
                  <a:pt x="494008" y="5577595"/>
                </a:lnTo>
                <a:cubicBezTo>
                  <a:pt x="221175" y="5577595"/>
                  <a:pt x="0" y="5356420"/>
                  <a:pt x="0" y="5083587"/>
                </a:cubicBezTo>
                <a:lnTo>
                  <a:pt x="0" y="494008"/>
                </a:lnTo>
                <a:cubicBezTo>
                  <a:pt x="0" y="221175"/>
                  <a:pt x="221175" y="0"/>
                  <a:pt x="494008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4"/>
          <p:cNvSpPr/>
          <p:nvPr/>
        </p:nvSpPr>
        <p:spPr>
          <a:xfrm>
            <a:off x="765664" y="792607"/>
            <a:ext cx="8887327" cy="5577595"/>
          </a:xfrm>
          <a:custGeom>
            <a:avLst/>
            <a:gdLst/>
            <a:ahLst/>
            <a:cxnLst/>
            <a:rect l="l" t="t" r="r" b="b"/>
            <a:pathLst>
              <a:path w="8887327" h="5577595" extrusionOk="0">
                <a:moveTo>
                  <a:pt x="8117684" y="231007"/>
                </a:moveTo>
                <a:lnTo>
                  <a:pt x="8117684" y="519007"/>
                </a:lnTo>
                <a:lnTo>
                  <a:pt x="8405684" y="519007"/>
                </a:lnTo>
                <a:lnTo>
                  <a:pt x="8405684" y="231007"/>
                </a:lnTo>
                <a:close/>
                <a:moveTo>
                  <a:pt x="7608608" y="231007"/>
                </a:moveTo>
                <a:lnTo>
                  <a:pt x="7608608" y="519007"/>
                </a:lnTo>
                <a:lnTo>
                  <a:pt x="7896608" y="519007"/>
                </a:lnTo>
                <a:lnTo>
                  <a:pt x="7896608" y="231007"/>
                </a:lnTo>
                <a:close/>
                <a:moveTo>
                  <a:pt x="7099539" y="231007"/>
                </a:moveTo>
                <a:lnTo>
                  <a:pt x="7099539" y="519007"/>
                </a:lnTo>
                <a:lnTo>
                  <a:pt x="7387539" y="519007"/>
                </a:lnTo>
                <a:lnTo>
                  <a:pt x="7387539" y="231007"/>
                </a:lnTo>
                <a:close/>
                <a:moveTo>
                  <a:pt x="6590470" y="231007"/>
                </a:moveTo>
                <a:lnTo>
                  <a:pt x="6590470" y="519007"/>
                </a:lnTo>
                <a:lnTo>
                  <a:pt x="6878470" y="519007"/>
                </a:lnTo>
                <a:lnTo>
                  <a:pt x="6878470" y="231007"/>
                </a:lnTo>
                <a:close/>
                <a:moveTo>
                  <a:pt x="6081401" y="231007"/>
                </a:moveTo>
                <a:lnTo>
                  <a:pt x="6081401" y="519007"/>
                </a:lnTo>
                <a:lnTo>
                  <a:pt x="6369401" y="519007"/>
                </a:lnTo>
                <a:lnTo>
                  <a:pt x="6369401" y="231007"/>
                </a:lnTo>
                <a:close/>
                <a:moveTo>
                  <a:pt x="5572332" y="231007"/>
                </a:moveTo>
                <a:lnTo>
                  <a:pt x="5572332" y="519007"/>
                </a:lnTo>
                <a:lnTo>
                  <a:pt x="5860332" y="519007"/>
                </a:lnTo>
                <a:lnTo>
                  <a:pt x="5860332" y="231007"/>
                </a:lnTo>
                <a:close/>
                <a:moveTo>
                  <a:pt x="5063263" y="231007"/>
                </a:moveTo>
                <a:lnTo>
                  <a:pt x="5063263" y="519007"/>
                </a:lnTo>
                <a:lnTo>
                  <a:pt x="5351263" y="519007"/>
                </a:lnTo>
                <a:lnTo>
                  <a:pt x="5351263" y="231007"/>
                </a:lnTo>
                <a:close/>
                <a:moveTo>
                  <a:pt x="4554194" y="231007"/>
                </a:moveTo>
                <a:lnTo>
                  <a:pt x="4554194" y="519007"/>
                </a:lnTo>
                <a:lnTo>
                  <a:pt x="4842194" y="519007"/>
                </a:lnTo>
                <a:lnTo>
                  <a:pt x="4842194" y="231007"/>
                </a:lnTo>
                <a:close/>
                <a:moveTo>
                  <a:pt x="4045125" y="231007"/>
                </a:moveTo>
                <a:lnTo>
                  <a:pt x="4045125" y="519007"/>
                </a:lnTo>
                <a:lnTo>
                  <a:pt x="4333125" y="519007"/>
                </a:lnTo>
                <a:lnTo>
                  <a:pt x="4333125" y="231007"/>
                </a:lnTo>
                <a:close/>
                <a:moveTo>
                  <a:pt x="3536056" y="231007"/>
                </a:moveTo>
                <a:lnTo>
                  <a:pt x="3536056" y="519007"/>
                </a:lnTo>
                <a:lnTo>
                  <a:pt x="3824056" y="519007"/>
                </a:lnTo>
                <a:lnTo>
                  <a:pt x="3824056" y="231007"/>
                </a:lnTo>
                <a:close/>
                <a:moveTo>
                  <a:pt x="3026987" y="231007"/>
                </a:moveTo>
                <a:lnTo>
                  <a:pt x="3026987" y="519007"/>
                </a:lnTo>
                <a:lnTo>
                  <a:pt x="3314988" y="519007"/>
                </a:lnTo>
                <a:lnTo>
                  <a:pt x="3314988" y="231007"/>
                </a:lnTo>
                <a:close/>
                <a:moveTo>
                  <a:pt x="2517919" y="231007"/>
                </a:moveTo>
                <a:lnTo>
                  <a:pt x="2517919" y="519007"/>
                </a:lnTo>
                <a:lnTo>
                  <a:pt x="2805918" y="519007"/>
                </a:lnTo>
                <a:lnTo>
                  <a:pt x="2805918" y="231007"/>
                </a:lnTo>
                <a:close/>
                <a:moveTo>
                  <a:pt x="2008849" y="231007"/>
                </a:moveTo>
                <a:lnTo>
                  <a:pt x="2008849" y="519007"/>
                </a:lnTo>
                <a:lnTo>
                  <a:pt x="2296849" y="519007"/>
                </a:lnTo>
                <a:lnTo>
                  <a:pt x="2296849" y="231007"/>
                </a:lnTo>
                <a:close/>
                <a:moveTo>
                  <a:pt x="1499781" y="231007"/>
                </a:moveTo>
                <a:lnTo>
                  <a:pt x="1499781" y="519007"/>
                </a:lnTo>
                <a:lnTo>
                  <a:pt x="1787781" y="519007"/>
                </a:lnTo>
                <a:lnTo>
                  <a:pt x="1787781" y="231007"/>
                </a:lnTo>
                <a:close/>
                <a:moveTo>
                  <a:pt x="990712" y="231007"/>
                </a:moveTo>
                <a:lnTo>
                  <a:pt x="990712" y="519007"/>
                </a:lnTo>
                <a:lnTo>
                  <a:pt x="1278712" y="519007"/>
                </a:lnTo>
                <a:lnTo>
                  <a:pt x="1278712" y="231007"/>
                </a:lnTo>
                <a:close/>
                <a:moveTo>
                  <a:pt x="481642" y="231007"/>
                </a:moveTo>
                <a:lnTo>
                  <a:pt x="481642" y="519007"/>
                </a:lnTo>
                <a:lnTo>
                  <a:pt x="769642" y="519007"/>
                </a:lnTo>
                <a:lnTo>
                  <a:pt x="769642" y="231007"/>
                </a:lnTo>
                <a:close/>
                <a:moveTo>
                  <a:pt x="494008" y="0"/>
                </a:moveTo>
                <a:lnTo>
                  <a:pt x="8393319" y="0"/>
                </a:lnTo>
                <a:cubicBezTo>
                  <a:pt x="8666152" y="0"/>
                  <a:pt x="8887327" y="221175"/>
                  <a:pt x="8887327" y="494008"/>
                </a:cubicBezTo>
                <a:lnTo>
                  <a:pt x="8887327" y="5083587"/>
                </a:lnTo>
                <a:cubicBezTo>
                  <a:pt x="8887327" y="5356420"/>
                  <a:pt x="8666152" y="5577595"/>
                  <a:pt x="8393319" y="5577595"/>
                </a:cubicBezTo>
                <a:lnTo>
                  <a:pt x="494008" y="5577595"/>
                </a:lnTo>
                <a:cubicBezTo>
                  <a:pt x="221175" y="5577595"/>
                  <a:pt x="0" y="5356420"/>
                  <a:pt x="0" y="5083587"/>
                </a:cubicBezTo>
                <a:lnTo>
                  <a:pt x="0" y="494008"/>
                </a:lnTo>
                <a:cubicBezTo>
                  <a:pt x="0" y="221175"/>
                  <a:pt x="221175" y="0"/>
                  <a:pt x="494008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4"/>
          <p:cNvSpPr/>
          <p:nvPr/>
        </p:nvSpPr>
        <p:spPr>
          <a:xfrm>
            <a:off x="766674" y="739116"/>
            <a:ext cx="8887327" cy="5577595"/>
          </a:xfrm>
          <a:custGeom>
            <a:avLst/>
            <a:gdLst/>
            <a:ahLst/>
            <a:cxnLst/>
            <a:rect l="l" t="t" r="r" b="b"/>
            <a:pathLst>
              <a:path w="8887327" h="5577595" extrusionOk="0">
                <a:moveTo>
                  <a:pt x="8117684" y="231007"/>
                </a:moveTo>
                <a:lnTo>
                  <a:pt x="8117684" y="519007"/>
                </a:lnTo>
                <a:lnTo>
                  <a:pt x="8405684" y="519007"/>
                </a:lnTo>
                <a:lnTo>
                  <a:pt x="8405684" y="231007"/>
                </a:lnTo>
                <a:close/>
                <a:moveTo>
                  <a:pt x="7608608" y="231007"/>
                </a:moveTo>
                <a:lnTo>
                  <a:pt x="7608608" y="519007"/>
                </a:lnTo>
                <a:lnTo>
                  <a:pt x="7896608" y="519007"/>
                </a:lnTo>
                <a:lnTo>
                  <a:pt x="7896608" y="231007"/>
                </a:lnTo>
                <a:close/>
                <a:moveTo>
                  <a:pt x="7099539" y="231007"/>
                </a:moveTo>
                <a:lnTo>
                  <a:pt x="7099539" y="519007"/>
                </a:lnTo>
                <a:lnTo>
                  <a:pt x="7387539" y="519007"/>
                </a:lnTo>
                <a:lnTo>
                  <a:pt x="7387539" y="231007"/>
                </a:lnTo>
                <a:close/>
                <a:moveTo>
                  <a:pt x="6590470" y="231007"/>
                </a:moveTo>
                <a:lnTo>
                  <a:pt x="6590470" y="519007"/>
                </a:lnTo>
                <a:lnTo>
                  <a:pt x="6878470" y="519007"/>
                </a:lnTo>
                <a:lnTo>
                  <a:pt x="6878470" y="231007"/>
                </a:lnTo>
                <a:close/>
                <a:moveTo>
                  <a:pt x="6081401" y="231007"/>
                </a:moveTo>
                <a:lnTo>
                  <a:pt x="6081401" y="519007"/>
                </a:lnTo>
                <a:lnTo>
                  <a:pt x="6369401" y="519007"/>
                </a:lnTo>
                <a:lnTo>
                  <a:pt x="6369401" y="231007"/>
                </a:lnTo>
                <a:close/>
                <a:moveTo>
                  <a:pt x="5572332" y="231007"/>
                </a:moveTo>
                <a:lnTo>
                  <a:pt x="5572332" y="519007"/>
                </a:lnTo>
                <a:lnTo>
                  <a:pt x="5860332" y="519007"/>
                </a:lnTo>
                <a:lnTo>
                  <a:pt x="5860332" y="231007"/>
                </a:lnTo>
                <a:close/>
                <a:moveTo>
                  <a:pt x="5063263" y="231007"/>
                </a:moveTo>
                <a:lnTo>
                  <a:pt x="5063263" y="519007"/>
                </a:lnTo>
                <a:lnTo>
                  <a:pt x="5351263" y="519007"/>
                </a:lnTo>
                <a:lnTo>
                  <a:pt x="5351263" y="231007"/>
                </a:lnTo>
                <a:close/>
                <a:moveTo>
                  <a:pt x="4554194" y="231007"/>
                </a:moveTo>
                <a:lnTo>
                  <a:pt x="4554194" y="519007"/>
                </a:lnTo>
                <a:lnTo>
                  <a:pt x="4842194" y="519007"/>
                </a:lnTo>
                <a:lnTo>
                  <a:pt x="4842194" y="231007"/>
                </a:lnTo>
                <a:close/>
                <a:moveTo>
                  <a:pt x="4045125" y="231007"/>
                </a:moveTo>
                <a:lnTo>
                  <a:pt x="4045125" y="519007"/>
                </a:lnTo>
                <a:lnTo>
                  <a:pt x="4333125" y="519007"/>
                </a:lnTo>
                <a:lnTo>
                  <a:pt x="4333125" y="231007"/>
                </a:lnTo>
                <a:close/>
                <a:moveTo>
                  <a:pt x="3536056" y="231007"/>
                </a:moveTo>
                <a:lnTo>
                  <a:pt x="3536056" y="519007"/>
                </a:lnTo>
                <a:lnTo>
                  <a:pt x="3824056" y="519007"/>
                </a:lnTo>
                <a:lnTo>
                  <a:pt x="3824056" y="231007"/>
                </a:lnTo>
                <a:close/>
                <a:moveTo>
                  <a:pt x="3026987" y="231007"/>
                </a:moveTo>
                <a:lnTo>
                  <a:pt x="3026987" y="519007"/>
                </a:lnTo>
                <a:lnTo>
                  <a:pt x="3314988" y="519007"/>
                </a:lnTo>
                <a:lnTo>
                  <a:pt x="3314988" y="231007"/>
                </a:lnTo>
                <a:close/>
                <a:moveTo>
                  <a:pt x="2517919" y="231007"/>
                </a:moveTo>
                <a:lnTo>
                  <a:pt x="2517919" y="519007"/>
                </a:lnTo>
                <a:lnTo>
                  <a:pt x="2805918" y="519007"/>
                </a:lnTo>
                <a:lnTo>
                  <a:pt x="2805918" y="231007"/>
                </a:lnTo>
                <a:close/>
                <a:moveTo>
                  <a:pt x="2008849" y="231007"/>
                </a:moveTo>
                <a:lnTo>
                  <a:pt x="2008849" y="519007"/>
                </a:lnTo>
                <a:lnTo>
                  <a:pt x="2296849" y="519007"/>
                </a:lnTo>
                <a:lnTo>
                  <a:pt x="2296849" y="231007"/>
                </a:lnTo>
                <a:close/>
                <a:moveTo>
                  <a:pt x="1499781" y="231007"/>
                </a:moveTo>
                <a:lnTo>
                  <a:pt x="1499781" y="519007"/>
                </a:lnTo>
                <a:lnTo>
                  <a:pt x="1787781" y="519007"/>
                </a:lnTo>
                <a:lnTo>
                  <a:pt x="1787781" y="231007"/>
                </a:lnTo>
                <a:close/>
                <a:moveTo>
                  <a:pt x="990712" y="231007"/>
                </a:moveTo>
                <a:lnTo>
                  <a:pt x="990712" y="519007"/>
                </a:lnTo>
                <a:lnTo>
                  <a:pt x="1278712" y="519007"/>
                </a:lnTo>
                <a:lnTo>
                  <a:pt x="1278712" y="231007"/>
                </a:lnTo>
                <a:close/>
                <a:moveTo>
                  <a:pt x="481642" y="231007"/>
                </a:moveTo>
                <a:lnTo>
                  <a:pt x="481642" y="519007"/>
                </a:lnTo>
                <a:lnTo>
                  <a:pt x="769642" y="519007"/>
                </a:lnTo>
                <a:lnTo>
                  <a:pt x="769642" y="231007"/>
                </a:lnTo>
                <a:close/>
                <a:moveTo>
                  <a:pt x="494008" y="0"/>
                </a:moveTo>
                <a:lnTo>
                  <a:pt x="8393319" y="0"/>
                </a:lnTo>
                <a:cubicBezTo>
                  <a:pt x="8666152" y="0"/>
                  <a:pt x="8887327" y="221175"/>
                  <a:pt x="8887327" y="494008"/>
                </a:cubicBezTo>
                <a:lnTo>
                  <a:pt x="8887327" y="5083587"/>
                </a:lnTo>
                <a:cubicBezTo>
                  <a:pt x="8887327" y="5356420"/>
                  <a:pt x="8666152" y="5577595"/>
                  <a:pt x="8393319" y="5577595"/>
                </a:cubicBezTo>
                <a:lnTo>
                  <a:pt x="494008" y="5577595"/>
                </a:lnTo>
                <a:cubicBezTo>
                  <a:pt x="221175" y="5577595"/>
                  <a:pt x="0" y="5356420"/>
                  <a:pt x="0" y="5083587"/>
                </a:cubicBezTo>
                <a:lnTo>
                  <a:pt x="0" y="494008"/>
                </a:lnTo>
                <a:cubicBezTo>
                  <a:pt x="0" y="221175"/>
                  <a:pt x="221175" y="0"/>
                  <a:pt x="494008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1" name="Google Shape;281;p4" descr="A picture containing drawing&#10;&#10;Description automatically generated"/>
          <p:cNvPicPr preferRelativeResize="0"/>
          <p:nvPr/>
        </p:nvPicPr>
        <p:blipFill rotWithShape="1">
          <a:blip r:embed="rId2">
            <a:alphaModFix amt="14000"/>
          </a:blip>
          <a:srcRect b="20992"/>
          <a:stretch/>
        </p:blipFill>
        <p:spPr>
          <a:xfrm>
            <a:off x="1130925" y="1509650"/>
            <a:ext cx="8219524" cy="46288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82" name="Google Shape;282;p4"/>
          <p:cNvGrpSpPr/>
          <p:nvPr/>
        </p:nvGrpSpPr>
        <p:grpSpPr>
          <a:xfrm>
            <a:off x="1326140" y="278554"/>
            <a:ext cx="7817443" cy="939587"/>
            <a:chOff x="1371600" y="234214"/>
            <a:chExt cx="7736979" cy="822900"/>
          </a:xfrm>
        </p:grpSpPr>
        <p:sp>
          <p:nvSpPr>
            <p:cNvPr id="283" name="Google Shape;283;p4"/>
            <p:cNvSpPr/>
            <p:nvPr/>
          </p:nvSpPr>
          <p:spPr>
            <a:xfrm>
              <a:off x="1371600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" name="Google Shape;284;p4"/>
            <p:cNvSpPr/>
            <p:nvPr/>
          </p:nvSpPr>
          <p:spPr>
            <a:xfrm>
              <a:off x="1876499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" name="Google Shape;285;p4"/>
            <p:cNvSpPr/>
            <p:nvPr/>
          </p:nvSpPr>
          <p:spPr>
            <a:xfrm>
              <a:off x="2381398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" name="Google Shape;286;p4"/>
            <p:cNvSpPr/>
            <p:nvPr/>
          </p:nvSpPr>
          <p:spPr>
            <a:xfrm>
              <a:off x="2886297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" name="Google Shape;287;p4"/>
            <p:cNvSpPr/>
            <p:nvPr/>
          </p:nvSpPr>
          <p:spPr>
            <a:xfrm>
              <a:off x="3391196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" name="Google Shape;288;p4"/>
            <p:cNvSpPr/>
            <p:nvPr/>
          </p:nvSpPr>
          <p:spPr>
            <a:xfrm>
              <a:off x="3896095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" name="Google Shape;289;p4"/>
            <p:cNvSpPr/>
            <p:nvPr/>
          </p:nvSpPr>
          <p:spPr>
            <a:xfrm>
              <a:off x="4400994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" name="Google Shape;290;p4"/>
            <p:cNvSpPr/>
            <p:nvPr/>
          </p:nvSpPr>
          <p:spPr>
            <a:xfrm>
              <a:off x="4905893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" name="Google Shape;291;p4"/>
            <p:cNvSpPr/>
            <p:nvPr/>
          </p:nvSpPr>
          <p:spPr>
            <a:xfrm>
              <a:off x="5410792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" name="Google Shape;292;p4"/>
            <p:cNvSpPr/>
            <p:nvPr/>
          </p:nvSpPr>
          <p:spPr>
            <a:xfrm>
              <a:off x="5915691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" name="Google Shape;293;p4"/>
            <p:cNvSpPr/>
            <p:nvPr/>
          </p:nvSpPr>
          <p:spPr>
            <a:xfrm>
              <a:off x="6420590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" name="Google Shape;294;p4"/>
            <p:cNvSpPr/>
            <p:nvPr/>
          </p:nvSpPr>
          <p:spPr>
            <a:xfrm>
              <a:off x="6925489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" name="Google Shape;295;p4"/>
            <p:cNvSpPr/>
            <p:nvPr/>
          </p:nvSpPr>
          <p:spPr>
            <a:xfrm>
              <a:off x="7430388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" name="Google Shape;296;p4"/>
            <p:cNvSpPr/>
            <p:nvPr/>
          </p:nvSpPr>
          <p:spPr>
            <a:xfrm>
              <a:off x="7935287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" name="Google Shape;297;p4"/>
            <p:cNvSpPr/>
            <p:nvPr/>
          </p:nvSpPr>
          <p:spPr>
            <a:xfrm>
              <a:off x="8440186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" name="Google Shape;298;p4"/>
            <p:cNvSpPr/>
            <p:nvPr/>
          </p:nvSpPr>
          <p:spPr>
            <a:xfrm>
              <a:off x="8945079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9" name="Google Shape;299;p4"/>
          <p:cNvGrpSpPr/>
          <p:nvPr/>
        </p:nvGrpSpPr>
        <p:grpSpPr>
          <a:xfrm>
            <a:off x="8939750" y="1962675"/>
            <a:ext cx="2695275" cy="1003200"/>
            <a:chOff x="8939750" y="1962675"/>
            <a:chExt cx="2695275" cy="1003200"/>
          </a:xfrm>
        </p:grpSpPr>
        <p:sp>
          <p:nvSpPr>
            <p:cNvPr id="300" name="Google Shape;300;p4"/>
            <p:cNvSpPr/>
            <p:nvPr/>
          </p:nvSpPr>
          <p:spPr>
            <a:xfrm>
              <a:off x="8939750" y="2146725"/>
              <a:ext cx="731700" cy="6351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01" name="Google Shape;301;p4"/>
            <p:cNvSpPr/>
            <p:nvPr/>
          </p:nvSpPr>
          <p:spPr>
            <a:xfrm rot="-5400000">
              <a:off x="10068575" y="15077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02" name="Google Shape;302;p4"/>
            <p:cNvSpPr/>
            <p:nvPr/>
          </p:nvSpPr>
          <p:spPr>
            <a:xfrm>
              <a:off x="8939750" y="21467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03" name="Google Shape;303;p4"/>
            <p:cNvSpPr txBox="1"/>
            <p:nvPr/>
          </p:nvSpPr>
          <p:spPr>
            <a:xfrm>
              <a:off x="9865325" y="22641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TUESDAY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304" name="Google Shape;304;p4"/>
            <p:cNvSpPr/>
            <p:nvPr/>
          </p:nvSpPr>
          <p:spPr>
            <a:xfrm>
              <a:off x="8939750" y="2146725"/>
              <a:ext cx="731700" cy="6351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05" name="Google Shape;305;p4"/>
            <p:cNvSpPr/>
            <p:nvPr/>
          </p:nvSpPr>
          <p:spPr>
            <a:xfrm rot="-5400000">
              <a:off x="10068575" y="15077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06" name="Google Shape;306;p4"/>
            <p:cNvSpPr/>
            <p:nvPr/>
          </p:nvSpPr>
          <p:spPr>
            <a:xfrm>
              <a:off x="8939750" y="21467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07" name="Google Shape;307;p4"/>
            <p:cNvSpPr txBox="1"/>
            <p:nvPr/>
          </p:nvSpPr>
          <p:spPr>
            <a:xfrm>
              <a:off x="9865325" y="22641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TUESDAY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sp>
        <p:nvSpPr>
          <p:cNvPr id="308" name="Google Shape;308;p4"/>
          <p:cNvSpPr txBox="1">
            <a:spLocks noGrp="1"/>
          </p:cNvSpPr>
          <p:nvPr>
            <p:ph type="body" idx="1"/>
          </p:nvPr>
        </p:nvSpPr>
        <p:spPr>
          <a:xfrm>
            <a:off x="1130925" y="1815950"/>
            <a:ext cx="4041000" cy="4094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chi Hand"/>
              <a:buChar char="●"/>
              <a:defRPr sz="2400">
                <a:latin typeface="Gochi Hand"/>
                <a:ea typeface="Gochi Hand"/>
                <a:cs typeface="Gochi Hand"/>
                <a:sym typeface="Gochi Hand"/>
              </a:defRPr>
            </a:lvl1pPr>
            <a:lvl2pPr marL="914400" lvl="1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○"/>
              <a:defRPr sz="1900">
                <a:latin typeface="Gochi Hand"/>
                <a:ea typeface="Gochi Hand"/>
                <a:cs typeface="Gochi Hand"/>
                <a:sym typeface="Gochi Hand"/>
              </a:defRPr>
            </a:lvl2pPr>
            <a:lvl3pPr marL="1371600" lvl="2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■"/>
              <a:defRPr sz="1900">
                <a:latin typeface="Gochi Hand"/>
                <a:ea typeface="Gochi Hand"/>
                <a:cs typeface="Gochi Hand"/>
                <a:sym typeface="Gochi Hand"/>
              </a:defRPr>
            </a:lvl3pPr>
            <a:lvl4pPr marL="1828800" lvl="3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●"/>
              <a:defRPr sz="1900">
                <a:latin typeface="Gochi Hand"/>
                <a:ea typeface="Gochi Hand"/>
                <a:cs typeface="Gochi Hand"/>
                <a:sym typeface="Gochi Hand"/>
              </a:defRPr>
            </a:lvl4pPr>
            <a:lvl5pPr marL="2286000" lvl="4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○"/>
              <a:defRPr sz="1900">
                <a:latin typeface="Gochi Hand"/>
                <a:ea typeface="Gochi Hand"/>
                <a:cs typeface="Gochi Hand"/>
                <a:sym typeface="Gochi Hand"/>
              </a:defRPr>
            </a:lvl5pPr>
            <a:lvl6pPr marL="2743200" lvl="5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■"/>
              <a:defRPr sz="1900">
                <a:latin typeface="Gochi Hand"/>
                <a:ea typeface="Gochi Hand"/>
                <a:cs typeface="Gochi Hand"/>
                <a:sym typeface="Gochi Hand"/>
              </a:defRPr>
            </a:lvl6pPr>
            <a:lvl7pPr marL="3200400" lvl="6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●"/>
              <a:defRPr sz="1900">
                <a:latin typeface="Gochi Hand"/>
                <a:ea typeface="Gochi Hand"/>
                <a:cs typeface="Gochi Hand"/>
                <a:sym typeface="Gochi Hand"/>
              </a:defRPr>
            </a:lvl7pPr>
            <a:lvl8pPr marL="3657600" lvl="7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○"/>
              <a:defRPr sz="1900">
                <a:latin typeface="Gochi Hand"/>
                <a:ea typeface="Gochi Hand"/>
                <a:cs typeface="Gochi Hand"/>
                <a:sym typeface="Gochi Hand"/>
              </a:defRPr>
            </a:lvl8pPr>
            <a:lvl9pPr marL="4114800" lvl="8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■"/>
              <a:defRPr sz="1900"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grpSp>
        <p:nvGrpSpPr>
          <p:cNvPr id="309" name="Google Shape;309;p4"/>
          <p:cNvGrpSpPr/>
          <p:nvPr/>
        </p:nvGrpSpPr>
        <p:grpSpPr>
          <a:xfrm rot="-1067895" flipH="1">
            <a:off x="927274" y="4793679"/>
            <a:ext cx="576933" cy="1053355"/>
            <a:chOff x="5930618" y="1536098"/>
            <a:chExt cx="1609023" cy="2932306"/>
          </a:xfrm>
        </p:grpSpPr>
        <p:grpSp>
          <p:nvGrpSpPr>
            <p:cNvPr id="310" name="Google Shape;310;p4"/>
            <p:cNvGrpSpPr/>
            <p:nvPr/>
          </p:nvGrpSpPr>
          <p:grpSpPr>
            <a:xfrm>
              <a:off x="5930618" y="1536098"/>
              <a:ext cx="1609023" cy="2932306"/>
              <a:chOff x="6208295" y="550435"/>
              <a:chExt cx="1609023" cy="2932306"/>
            </a:xfrm>
          </p:grpSpPr>
          <p:sp>
            <p:nvSpPr>
              <p:cNvPr id="311" name="Google Shape;311;p4"/>
              <p:cNvSpPr/>
              <p:nvPr/>
            </p:nvSpPr>
            <p:spPr>
              <a:xfrm rot="10800000">
                <a:off x="6225940" y="2188143"/>
                <a:ext cx="1560898" cy="1286577"/>
              </a:xfrm>
              <a:custGeom>
                <a:avLst/>
                <a:gdLst/>
                <a:ahLst/>
                <a:cxnLst/>
                <a:rect l="l" t="t" r="r" b="b"/>
                <a:pathLst>
                  <a:path w="1560898" h="1286577" extrusionOk="0">
                    <a:moveTo>
                      <a:pt x="1560898" y="1286577"/>
                    </a:moveTo>
                    <a:lnTo>
                      <a:pt x="11230" y="1286577"/>
                    </a:lnTo>
                    <a:lnTo>
                      <a:pt x="11230" y="539014"/>
                    </a:lnTo>
                    <a:lnTo>
                      <a:pt x="0" y="539014"/>
                    </a:lnTo>
                    <a:lnTo>
                      <a:pt x="774834" y="0"/>
                    </a:lnTo>
                    <a:lnTo>
                      <a:pt x="1545058" y="535807"/>
                    </a:lnTo>
                    <a:lnTo>
                      <a:pt x="1560898" y="535807"/>
                    </a:lnTo>
                    <a:close/>
                  </a:path>
                </a:pathLst>
              </a:custGeom>
              <a:solidFill>
                <a:srgbClr val="F7D38F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2" name="Google Shape;312;p4"/>
              <p:cNvSpPr/>
              <p:nvPr/>
            </p:nvSpPr>
            <p:spPr>
              <a:xfrm rot="10800000">
                <a:off x="6989543" y="2200976"/>
                <a:ext cx="766816" cy="1280999"/>
              </a:xfrm>
              <a:custGeom>
                <a:avLst/>
                <a:gdLst/>
                <a:ahLst/>
                <a:cxnLst/>
                <a:rect l="l" t="t" r="r" b="b"/>
                <a:pathLst>
                  <a:path w="766816" h="1280999" extrusionOk="0">
                    <a:moveTo>
                      <a:pt x="766816" y="1280999"/>
                    </a:moveTo>
                    <a:lnTo>
                      <a:pt x="11230" y="1280999"/>
                    </a:lnTo>
                    <a:lnTo>
                      <a:pt x="11230" y="533436"/>
                    </a:lnTo>
                    <a:lnTo>
                      <a:pt x="0" y="533436"/>
                    </a:lnTo>
                    <a:lnTo>
                      <a:pt x="766816" y="0"/>
                    </a:lnTo>
                    <a:close/>
                  </a:path>
                </a:pathLst>
              </a:custGeom>
              <a:solidFill>
                <a:srgbClr val="FFFFFF">
                  <a:alpha val="274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3" name="Google Shape;313;p4"/>
              <p:cNvSpPr/>
              <p:nvPr/>
            </p:nvSpPr>
            <p:spPr>
              <a:xfrm>
                <a:off x="6227545" y="582329"/>
                <a:ext cx="1544855" cy="2375474"/>
              </a:xfrm>
              <a:custGeom>
                <a:avLst/>
                <a:gdLst/>
                <a:ahLst/>
                <a:cxnLst/>
                <a:rect l="l" t="t" r="r" b="b"/>
                <a:pathLst>
                  <a:path w="1544855" h="2346147" extrusionOk="0">
                    <a:moveTo>
                      <a:pt x="546245" y="0"/>
                    </a:moveTo>
                    <a:lnTo>
                      <a:pt x="998610" y="0"/>
                    </a:lnTo>
                    <a:cubicBezTo>
                      <a:pt x="1300293" y="0"/>
                      <a:pt x="1544855" y="244562"/>
                      <a:pt x="1544855" y="546245"/>
                    </a:cubicBezTo>
                    <a:lnTo>
                      <a:pt x="1544855" y="2346147"/>
                    </a:lnTo>
                    <a:lnTo>
                      <a:pt x="1271992" y="1987617"/>
                    </a:lnTo>
                    <a:lnTo>
                      <a:pt x="1016906" y="2343752"/>
                    </a:lnTo>
                    <a:lnTo>
                      <a:pt x="755493" y="1987617"/>
                    </a:lnTo>
                    <a:lnTo>
                      <a:pt x="494081" y="2300439"/>
                    </a:lnTo>
                    <a:lnTo>
                      <a:pt x="238995" y="1987617"/>
                    </a:lnTo>
                    <a:lnTo>
                      <a:pt x="0" y="2302833"/>
                    </a:lnTo>
                    <a:lnTo>
                      <a:pt x="0" y="546245"/>
                    </a:lnTo>
                    <a:cubicBezTo>
                      <a:pt x="0" y="244562"/>
                      <a:pt x="244562" y="0"/>
                      <a:pt x="546245" y="0"/>
                    </a:cubicBezTo>
                    <a:close/>
                  </a:path>
                </a:pathLst>
              </a:custGeom>
              <a:solidFill>
                <a:srgbClr val="EFB43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4" name="Google Shape;314;p4"/>
              <p:cNvSpPr/>
              <p:nvPr/>
            </p:nvSpPr>
            <p:spPr>
              <a:xfrm>
                <a:off x="6501911" y="580726"/>
                <a:ext cx="1013174" cy="2375012"/>
              </a:xfrm>
              <a:custGeom>
                <a:avLst/>
                <a:gdLst/>
                <a:ahLst/>
                <a:cxnLst/>
                <a:rect l="l" t="t" r="r" b="b"/>
                <a:pathLst>
                  <a:path w="1013174" h="2375012" extrusionOk="0">
                    <a:moveTo>
                      <a:pt x="618189" y="0"/>
                    </a:moveTo>
                    <a:lnTo>
                      <a:pt x="722641" y="0"/>
                    </a:lnTo>
                    <a:cubicBezTo>
                      <a:pt x="798062" y="0"/>
                      <a:pt x="869913" y="15489"/>
                      <a:pt x="935264" y="43499"/>
                    </a:cubicBezTo>
                    <a:lnTo>
                      <a:pt x="1013174" y="86351"/>
                    </a:lnTo>
                    <a:lnTo>
                      <a:pt x="976198" y="2042175"/>
                    </a:lnTo>
                    <a:lnTo>
                      <a:pt x="740937" y="2375012"/>
                    </a:lnTo>
                    <a:lnTo>
                      <a:pt x="661003" y="2264663"/>
                    </a:lnTo>
                    <a:close/>
                    <a:moveTo>
                      <a:pt x="270276" y="0"/>
                    </a:moveTo>
                    <a:lnTo>
                      <a:pt x="345974" y="0"/>
                    </a:lnTo>
                    <a:lnTo>
                      <a:pt x="386192" y="2127303"/>
                    </a:lnTo>
                    <a:lnTo>
                      <a:pt x="218112" y="2331121"/>
                    </a:lnTo>
                    <a:lnTo>
                      <a:pt x="0" y="2060074"/>
                    </a:lnTo>
                    <a:lnTo>
                      <a:pt x="37919" y="54353"/>
                    </a:lnTo>
                    <a:lnTo>
                      <a:pt x="57653" y="43499"/>
                    </a:lnTo>
                    <a:cubicBezTo>
                      <a:pt x="123005" y="15489"/>
                      <a:pt x="194855" y="0"/>
                      <a:pt x="270276" y="0"/>
                    </a:cubicBezTo>
                    <a:close/>
                  </a:path>
                </a:pathLst>
              </a:custGeom>
              <a:solidFill>
                <a:srgbClr val="FFFFFF">
                  <a:alpha val="274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5" name="Google Shape;315;p4"/>
              <p:cNvSpPr/>
              <p:nvPr/>
            </p:nvSpPr>
            <p:spPr>
              <a:xfrm>
                <a:off x="6230753" y="556661"/>
                <a:ext cx="1544855" cy="555056"/>
              </a:xfrm>
              <a:custGeom>
                <a:avLst/>
                <a:gdLst/>
                <a:ahLst/>
                <a:cxnLst/>
                <a:rect l="l" t="t" r="r" b="b"/>
                <a:pathLst>
                  <a:path w="1544855" h="555056" extrusionOk="0">
                    <a:moveTo>
                      <a:pt x="546245" y="0"/>
                    </a:moveTo>
                    <a:lnTo>
                      <a:pt x="998610" y="0"/>
                    </a:lnTo>
                    <a:cubicBezTo>
                      <a:pt x="1300293" y="0"/>
                      <a:pt x="1544855" y="244562"/>
                      <a:pt x="1544855" y="546245"/>
                    </a:cubicBezTo>
                    <a:lnTo>
                      <a:pt x="1544855" y="555056"/>
                    </a:lnTo>
                    <a:lnTo>
                      <a:pt x="0" y="555056"/>
                    </a:lnTo>
                    <a:lnTo>
                      <a:pt x="0" y="546245"/>
                    </a:lnTo>
                    <a:cubicBezTo>
                      <a:pt x="0" y="244562"/>
                      <a:pt x="244562" y="0"/>
                      <a:pt x="546245" y="0"/>
                    </a:cubicBezTo>
                    <a:close/>
                  </a:path>
                </a:pathLst>
              </a:custGeom>
              <a:solidFill>
                <a:srgbClr val="E3607D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6" name="Google Shape;316;p4"/>
              <p:cNvSpPr/>
              <p:nvPr/>
            </p:nvSpPr>
            <p:spPr>
              <a:xfrm>
                <a:off x="6765353" y="3234088"/>
                <a:ext cx="499017" cy="248653"/>
              </a:xfrm>
              <a:custGeom>
                <a:avLst/>
                <a:gdLst/>
                <a:ahLst/>
                <a:cxnLst/>
                <a:rect l="l" t="t" r="r" b="b"/>
                <a:pathLst>
                  <a:path w="499017" h="248653" extrusionOk="0">
                    <a:moveTo>
                      <a:pt x="249058" y="0"/>
                    </a:moveTo>
                    <a:cubicBezTo>
                      <a:pt x="311852" y="0"/>
                      <a:pt x="371674" y="12726"/>
                      <a:pt x="426085" y="35740"/>
                    </a:cubicBezTo>
                    <a:lnTo>
                      <a:pt x="499017" y="75327"/>
                    </a:lnTo>
                    <a:lnTo>
                      <a:pt x="249860" y="248653"/>
                    </a:lnTo>
                    <a:lnTo>
                      <a:pt x="0" y="74838"/>
                    </a:lnTo>
                    <a:lnTo>
                      <a:pt x="72032" y="35740"/>
                    </a:lnTo>
                    <a:cubicBezTo>
                      <a:pt x="126443" y="12726"/>
                      <a:pt x="186264" y="0"/>
                      <a:pt x="24905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7" name="Google Shape;317;p4"/>
              <p:cNvSpPr/>
              <p:nvPr/>
            </p:nvSpPr>
            <p:spPr>
              <a:xfrm>
                <a:off x="6208295" y="1063591"/>
                <a:ext cx="1597800" cy="375300"/>
              </a:xfrm>
              <a:prstGeom prst="roundRect">
                <a:avLst>
                  <a:gd name="adj" fmla="val 16667"/>
                </a:avLst>
              </a:prstGeom>
              <a:solidFill>
                <a:srgbClr val="A8BFD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8" name="Google Shape;318;p4"/>
              <p:cNvSpPr/>
              <p:nvPr/>
            </p:nvSpPr>
            <p:spPr>
              <a:xfrm flipH="1">
                <a:off x="6994360" y="550435"/>
                <a:ext cx="774832" cy="512039"/>
              </a:xfrm>
              <a:custGeom>
                <a:avLst/>
                <a:gdLst/>
                <a:ahLst/>
                <a:cxnLst/>
                <a:rect l="l" t="t" r="r" b="b"/>
                <a:pathLst>
                  <a:path w="774832" h="555056" extrusionOk="0">
                    <a:moveTo>
                      <a:pt x="546245" y="0"/>
                    </a:moveTo>
                    <a:lnTo>
                      <a:pt x="774832" y="0"/>
                    </a:lnTo>
                    <a:lnTo>
                      <a:pt x="774832" y="555056"/>
                    </a:lnTo>
                    <a:lnTo>
                      <a:pt x="0" y="555056"/>
                    </a:lnTo>
                    <a:lnTo>
                      <a:pt x="0" y="546245"/>
                    </a:lnTo>
                    <a:cubicBezTo>
                      <a:pt x="0" y="244562"/>
                      <a:pt x="244562" y="0"/>
                      <a:pt x="546245" y="0"/>
                    </a:cubicBezTo>
                    <a:close/>
                  </a:path>
                </a:pathLst>
              </a:custGeom>
              <a:solidFill>
                <a:srgbClr val="FFFFFF">
                  <a:alpha val="274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9" name="Google Shape;319;p4"/>
              <p:cNvSpPr/>
              <p:nvPr/>
            </p:nvSpPr>
            <p:spPr>
              <a:xfrm flipH="1">
                <a:off x="6993134" y="1066800"/>
                <a:ext cx="824184" cy="375385"/>
              </a:xfrm>
              <a:custGeom>
                <a:avLst/>
                <a:gdLst/>
                <a:ahLst/>
                <a:cxnLst/>
                <a:rect l="l" t="t" r="r" b="b"/>
                <a:pathLst>
                  <a:path w="792485" h="375385" extrusionOk="0">
                    <a:moveTo>
                      <a:pt x="62565" y="0"/>
                    </a:moveTo>
                    <a:lnTo>
                      <a:pt x="792485" y="0"/>
                    </a:lnTo>
                    <a:lnTo>
                      <a:pt x="792485" y="375385"/>
                    </a:lnTo>
                    <a:lnTo>
                      <a:pt x="62565" y="375385"/>
                    </a:lnTo>
                    <a:cubicBezTo>
                      <a:pt x="28011" y="375385"/>
                      <a:pt x="0" y="347374"/>
                      <a:pt x="0" y="312820"/>
                    </a:cubicBezTo>
                    <a:lnTo>
                      <a:pt x="0" y="62565"/>
                    </a:lnTo>
                    <a:cubicBezTo>
                      <a:pt x="0" y="28011"/>
                      <a:pt x="28011" y="0"/>
                      <a:pt x="62565" y="0"/>
                    </a:cubicBezTo>
                    <a:close/>
                  </a:path>
                </a:pathLst>
              </a:custGeom>
              <a:solidFill>
                <a:srgbClr val="FFFFFF">
                  <a:alpha val="274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20" name="Google Shape;320;p4"/>
            <p:cNvSpPr/>
            <p:nvPr/>
          </p:nvSpPr>
          <p:spPr>
            <a:xfrm>
              <a:off x="7382576" y="3113772"/>
              <a:ext cx="67500" cy="5400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1" name="Google Shape;321;p4"/>
            <p:cNvSpPr/>
            <p:nvPr/>
          </p:nvSpPr>
          <p:spPr>
            <a:xfrm>
              <a:off x="7376159" y="2890787"/>
              <a:ext cx="67500" cy="1440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2" name="Google Shape;322;p4"/>
            <p:cNvSpPr/>
            <p:nvPr/>
          </p:nvSpPr>
          <p:spPr>
            <a:xfrm>
              <a:off x="6731266" y="2457649"/>
              <a:ext cx="67500" cy="4320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3" name="Google Shape;323;p4"/>
            <p:cNvSpPr/>
            <p:nvPr/>
          </p:nvSpPr>
          <p:spPr>
            <a:xfrm>
              <a:off x="6734474" y="2956560"/>
              <a:ext cx="67500" cy="1080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4" name="Google Shape;324;p4"/>
            <p:cNvSpPr/>
            <p:nvPr/>
          </p:nvSpPr>
          <p:spPr>
            <a:xfrm rot="3200062">
              <a:off x="7093647" y="3970895"/>
              <a:ext cx="67320" cy="324003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5" name="Google Shape;325;p4"/>
            <p:cNvSpPr/>
            <p:nvPr/>
          </p:nvSpPr>
          <p:spPr>
            <a:xfrm rot="5400000">
              <a:off x="6680505" y="1450126"/>
              <a:ext cx="97200" cy="15957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6" name="Google Shape;326;p4"/>
            <p:cNvSpPr/>
            <p:nvPr/>
          </p:nvSpPr>
          <p:spPr>
            <a:xfrm rot="3484535">
              <a:off x="6838763" y="4268957"/>
              <a:ext cx="67511" cy="107961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7" name="Google Shape;327;p4"/>
            <p:cNvSpPr/>
            <p:nvPr/>
          </p:nvSpPr>
          <p:spPr>
            <a:xfrm rot="-1504720">
              <a:off x="7344127" y="1872139"/>
              <a:ext cx="67239" cy="108035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8" name="Google Shape;328;p4"/>
            <p:cNvSpPr/>
            <p:nvPr/>
          </p:nvSpPr>
          <p:spPr>
            <a:xfrm rot="-3012820">
              <a:off x="7177533" y="1614475"/>
              <a:ext cx="114388" cy="226856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29" name="Google Shape;329;p4"/>
          <p:cNvSpPr/>
          <p:nvPr/>
        </p:nvSpPr>
        <p:spPr>
          <a:xfrm flipH="1">
            <a:off x="1345668" y="5808625"/>
            <a:ext cx="844600" cy="407150"/>
          </a:xfrm>
          <a:custGeom>
            <a:avLst/>
            <a:gdLst/>
            <a:ahLst/>
            <a:cxnLst/>
            <a:rect l="l" t="t" r="r" b="b"/>
            <a:pathLst>
              <a:path w="33784" h="16286" extrusionOk="0">
                <a:moveTo>
                  <a:pt x="33784" y="0"/>
                </a:moveTo>
                <a:cubicBezTo>
                  <a:pt x="32358" y="155"/>
                  <a:pt x="25586" y="-388"/>
                  <a:pt x="25229" y="932"/>
                </a:cubicBezTo>
                <a:cubicBezTo>
                  <a:pt x="24873" y="2252"/>
                  <a:pt x="33280" y="6679"/>
                  <a:pt x="31645" y="7921"/>
                </a:cubicBezTo>
                <a:cubicBezTo>
                  <a:pt x="30010" y="9164"/>
                  <a:pt x="16570" y="7048"/>
                  <a:pt x="15417" y="8387"/>
                </a:cubicBezTo>
                <a:cubicBezTo>
                  <a:pt x="14264" y="9727"/>
                  <a:pt x="27296" y="14869"/>
                  <a:pt x="24726" y="15958"/>
                </a:cubicBezTo>
                <a:cubicBezTo>
                  <a:pt x="22157" y="17047"/>
                  <a:pt x="4121" y="15092"/>
                  <a:pt x="0" y="14919"/>
                </a:cubicBezTo>
              </a:path>
            </a:pathLst>
          </a:cu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30" name="Google Shape;330;p4"/>
          <p:cNvSpPr txBox="1">
            <a:spLocks noGrp="1"/>
          </p:cNvSpPr>
          <p:nvPr>
            <p:ph type="subTitle" idx="2"/>
          </p:nvPr>
        </p:nvSpPr>
        <p:spPr>
          <a:xfrm>
            <a:off x="5994450" y="2721225"/>
            <a:ext cx="2945400" cy="56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1pPr>
            <a:lvl2pPr lvl="1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2pPr>
            <a:lvl3pPr lvl="2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3pPr>
            <a:lvl4pPr lvl="3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4pPr>
            <a:lvl5pPr lvl="4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5pPr>
            <a:lvl6pPr lvl="5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6pPr>
            <a:lvl7pPr lvl="6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7pPr>
            <a:lvl8pPr lvl="7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300"/>
              <a:buNone/>
              <a:defRPr sz="2300"/>
            </a:lvl9pPr>
          </a:lstStyle>
          <a:p>
            <a:endParaRPr/>
          </a:p>
        </p:txBody>
      </p:sp>
      <p:sp>
        <p:nvSpPr>
          <p:cNvPr id="331" name="Google Shape;331;p4"/>
          <p:cNvSpPr txBox="1">
            <a:spLocks noGrp="1"/>
          </p:cNvSpPr>
          <p:nvPr>
            <p:ph type="subTitle" idx="3"/>
          </p:nvPr>
        </p:nvSpPr>
        <p:spPr>
          <a:xfrm>
            <a:off x="5994450" y="3368925"/>
            <a:ext cx="2945400" cy="56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1pPr>
            <a:lvl2pPr lvl="1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2pPr>
            <a:lvl3pPr lvl="2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3pPr>
            <a:lvl4pPr lvl="3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4pPr>
            <a:lvl5pPr lvl="4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5pPr>
            <a:lvl6pPr lvl="5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6pPr>
            <a:lvl7pPr lvl="6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7pPr>
            <a:lvl8pPr lvl="7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300"/>
              <a:buNone/>
              <a:defRPr sz="2300"/>
            </a:lvl9pPr>
          </a:lstStyle>
          <a:p>
            <a:endParaRPr/>
          </a:p>
        </p:txBody>
      </p:sp>
      <p:sp>
        <p:nvSpPr>
          <p:cNvPr id="332" name="Google Shape;332;p4"/>
          <p:cNvSpPr txBox="1">
            <a:spLocks noGrp="1"/>
          </p:cNvSpPr>
          <p:nvPr>
            <p:ph type="subTitle" idx="4"/>
          </p:nvPr>
        </p:nvSpPr>
        <p:spPr>
          <a:xfrm>
            <a:off x="5994450" y="4016625"/>
            <a:ext cx="2945400" cy="56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1pPr>
            <a:lvl2pPr lvl="1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2pPr>
            <a:lvl3pPr lvl="2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3pPr>
            <a:lvl4pPr lvl="3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4pPr>
            <a:lvl5pPr lvl="4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5pPr>
            <a:lvl6pPr lvl="5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6pPr>
            <a:lvl7pPr lvl="6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7pPr>
            <a:lvl8pPr lvl="7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300"/>
              <a:buNone/>
              <a:defRPr sz="2300"/>
            </a:lvl9pPr>
          </a:lstStyle>
          <a:p>
            <a:endParaRPr/>
          </a:p>
        </p:txBody>
      </p:sp>
      <p:sp>
        <p:nvSpPr>
          <p:cNvPr id="333" name="Google Shape;333;p4"/>
          <p:cNvSpPr txBox="1">
            <a:spLocks noGrp="1"/>
          </p:cNvSpPr>
          <p:nvPr>
            <p:ph type="subTitle" idx="5"/>
          </p:nvPr>
        </p:nvSpPr>
        <p:spPr>
          <a:xfrm>
            <a:off x="5994450" y="4664325"/>
            <a:ext cx="2945400" cy="56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1pPr>
            <a:lvl2pPr lvl="1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2pPr>
            <a:lvl3pPr lvl="2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3pPr>
            <a:lvl4pPr lvl="3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4pPr>
            <a:lvl5pPr lvl="4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5pPr>
            <a:lvl6pPr lvl="5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6pPr>
            <a:lvl7pPr lvl="6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7pPr>
            <a:lvl8pPr lvl="7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300"/>
              <a:buNone/>
              <a:defRPr sz="2300"/>
            </a:lvl9pPr>
          </a:lstStyle>
          <a:p>
            <a:endParaRPr/>
          </a:p>
        </p:txBody>
      </p:sp>
      <p:sp>
        <p:nvSpPr>
          <p:cNvPr id="334" name="Google Shape;334;p4"/>
          <p:cNvSpPr txBox="1">
            <a:spLocks noGrp="1"/>
          </p:cNvSpPr>
          <p:nvPr>
            <p:ph type="subTitle" idx="6"/>
          </p:nvPr>
        </p:nvSpPr>
        <p:spPr>
          <a:xfrm>
            <a:off x="5994450" y="5312025"/>
            <a:ext cx="2945400" cy="56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1pPr>
            <a:lvl2pPr lvl="1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2pPr>
            <a:lvl3pPr lvl="2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3pPr>
            <a:lvl4pPr lvl="3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4pPr>
            <a:lvl5pPr lvl="4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5pPr>
            <a:lvl6pPr lvl="5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6pPr>
            <a:lvl7pPr lvl="6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7pPr>
            <a:lvl8pPr lvl="7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300"/>
              <a:buNone/>
              <a:defRPr sz="2300"/>
            </a:lvl9pPr>
          </a:lstStyle>
          <a:p>
            <a:endParaRPr/>
          </a:p>
        </p:txBody>
      </p:sp>
      <p:sp>
        <p:nvSpPr>
          <p:cNvPr id="335" name="Google Shape;335;p4">
            <a:hlinkClick r:id="" action="ppaction://noaction"/>
          </p:cNvPr>
          <p:cNvSpPr/>
          <p:nvPr/>
        </p:nvSpPr>
        <p:spPr>
          <a:xfrm>
            <a:off x="9771525" y="12849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4">
            <a:hlinkClick r:id="" action="ppaction://noaction"/>
          </p:cNvPr>
          <p:cNvSpPr/>
          <p:nvPr/>
        </p:nvSpPr>
        <p:spPr>
          <a:xfrm>
            <a:off x="9771525" y="21231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4">
            <a:hlinkClick r:id="" action="ppaction://noaction"/>
          </p:cNvPr>
          <p:cNvSpPr/>
          <p:nvPr/>
        </p:nvSpPr>
        <p:spPr>
          <a:xfrm>
            <a:off x="9771525" y="29613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4">
            <a:hlinkClick r:id="" action="ppaction://noaction"/>
          </p:cNvPr>
          <p:cNvSpPr/>
          <p:nvPr/>
        </p:nvSpPr>
        <p:spPr>
          <a:xfrm>
            <a:off x="9771525" y="37995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4">
            <a:hlinkClick r:id="" action="ppaction://noaction"/>
          </p:cNvPr>
          <p:cNvSpPr/>
          <p:nvPr/>
        </p:nvSpPr>
        <p:spPr>
          <a:xfrm>
            <a:off x="9771525" y="47139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4">
            <a:hlinkClick r:id="" action="ppaction://noaction"/>
          </p:cNvPr>
          <p:cNvSpPr/>
          <p:nvPr/>
        </p:nvSpPr>
        <p:spPr>
          <a:xfrm>
            <a:off x="9771525" y="55521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68947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4 Wednesday">
  <p:cSld name="004 Wednesday">
    <p:bg>
      <p:bgPr>
        <a:solidFill>
          <a:schemeClr val="accent3"/>
        </a:solidFill>
        <a:effectLst/>
      </p:bgPr>
    </p:bg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2" name="Google Shape;342;p5"/>
          <p:cNvGrpSpPr/>
          <p:nvPr/>
        </p:nvGrpSpPr>
        <p:grpSpPr>
          <a:xfrm>
            <a:off x="9064675" y="1143525"/>
            <a:ext cx="2637427" cy="1003200"/>
            <a:chOff x="9064675" y="1143525"/>
            <a:chExt cx="2637427" cy="1003200"/>
          </a:xfrm>
        </p:grpSpPr>
        <p:sp>
          <p:nvSpPr>
            <p:cNvPr id="343" name="Google Shape;343;p5"/>
            <p:cNvSpPr/>
            <p:nvPr/>
          </p:nvSpPr>
          <p:spPr>
            <a:xfrm>
              <a:off x="9064675" y="1327575"/>
              <a:ext cx="731700" cy="635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44" name="Google Shape;344;p5"/>
            <p:cNvSpPr/>
            <p:nvPr/>
          </p:nvSpPr>
          <p:spPr>
            <a:xfrm rot="-5400000">
              <a:off x="10223450" y="6885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45" name="Google Shape;345;p5"/>
            <p:cNvSpPr/>
            <p:nvPr/>
          </p:nvSpPr>
          <p:spPr>
            <a:xfrm>
              <a:off x="9064675" y="13275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46" name="Google Shape;346;p5"/>
            <p:cNvSpPr txBox="1"/>
            <p:nvPr/>
          </p:nvSpPr>
          <p:spPr>
            <a:xfrm>
              <a:off x="9932402" y="144502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 i="0" u="none" strike="noStrike" cap="none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MONDAY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grpSp>
        <p:nvGrpSpPr>
          <p:cNvPr id="347" name="Google Shape;347;p5"/>
          <p:cNvGrpSpPr/>
          <p:nvPr/>
        </p:nvGrpSpPr>
        <p:grpSpPr>
          <a:xfrm>
            <a:off x="8939750" y="1962675"/>
            <a:ext cx="2695275" cy="1003200"/>
            <a:chOff x="8939750" y="1962675"/>
            <a:chExt cx="2695275" cy="1003200"/>
          </a:xfrm>
        </p:grpSpPr>
        <p:sp>
          <p:nvSpPr>
            <p:cNvPr id="348" name="Google Shape;348;p5"/>
            <p:cNvSpPr/>
            <p:nvPr/>
          </p:nvSpPr>
          <p:spPr>
            <a:xfrm>
              <a:off x="8939750" y="2146725"/>
              <a:ext cx="731700" cy="6351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49" name="Google Shape;349;p5"/>
            <p:cNvSpPr/>
            <p:nvPr/>
          </p:nvSpPr>
          <p:spPr>
            <a:xfrm rot="-5400000">
              <a:off x="10068575" y="15077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50" name="Google Shape;350;p5"/>
            <p:cNvSpPr/>
            <p:nvPr/>
          </p:nvSpPr>
          <p:spPr>
            <a:xfrm>
              <a:off x="8939750" y="21467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51" name="Google Shape;351;p5"/>
            <p:cNvSpPr txBox="1"/>
            <p:nvPr/>
          </p:nvSpPr>
          <p:spPr>
            <a:xfrm>
              <a:off x="9865325" y="22641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TUESDAY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352" name="Google Shape;352;p5"/>
            <p:cNvSpPr/>
            <p:nvPr/>
          </p:nvSpPr>
          <p:spPr>
            <a:xfrm>
              <a:off x="8939750" y="2146725"/>
              <a:ext cx="731700" cy="6351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53" name="Google Shape;353;p5"/>
            <p:cNvSpPr/>
            <p:nvPr/>
          </p:nvSpPr>
          <p:spPr>
            <a:xfrm rot="-5400000">
              <a:off x="10068575" y="15077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54" name="Google Shape;354;p5"/>
            <p:cNvSpPr/>
            <p:nvPr/>
          </p:nvSpPr>
          <p:spPr>
            <a:xfrm>
              <a:off x="8939750" y="21467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55" name="Google Shape;355;p5"/>
            <p:cNvSpPr txBox="1"/>
            <p:nvPr/>
          </p:nvSpPr>
          <p:spPr>
            <a:xfrm>
              <a:off x="9865325" y="22641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TUESDAY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sp>
        <p:nvSpPr>
          <p:cNvPr id="356" name="Google Shape;356;p5"/>
          <p:cNvSpPr/>
          <p:nvPr/>
        </p:nvSpPr>
        <p:spPr>
          <a:xfrm>
            <a:off x="546082" y="555386"/>
            <a:ext cx="9524198" cy="5977289"/>
          </a:xfrm>
          <a:custGeom>
            <a:avLst/>
            <a:gdLst/>
            <a:ahLst/>
            <a:cxnLst/>
            <a:rect l="l" t="t" r="r" b="b"/>
            <a:pathLst>
              <a:path w="9524198" h="5977289" extrusionOk="0">
                <a:moveTo>
                  <a:pt x="8356534" y="375821"/>
                </a:moveTo>
                <a:lnTo>
                  <a:pt x="8356534" y="663821"/>
                </a:lnTo>
                <a:lnTo>
                  <a:pt x="8644534" y="663821"/>
                </a:lnTo>
                <a:lnTo>
                  <a:pt x="8644534" y="375821"/>
                </a:lnTo>
                <a:close/>
                <a:moveTo>
                  <a:pt x="7847458" y="375821"/>
                </a:moveTo>
                <a:lnTo>
                  <a:pt x="7847458" y="663821"/>
                </a:lnTo>
                <a:lnTo>
                  <a:pt x="8135458" y="663821"/>
                </a:lnTo>
                <a:lnTo>
                  <a:pt x="8135458" y="375821"/>
                </a:lnTo>
                <a:close/>
                <a:moveTo>
                  <a:pt x="7338389" y="375821"/>
                </a:moveTo>
                <a:lnTo>
                  <a:pt x="7338389" y="663821"/>
                </a:lnTo>
                <a:lnTo>
                  <a:pt x="7626389" y="663821"/>
                </a:lnTo>
                <a:lnTo>
                  <a:pt x="7626389" y="375821"/>
                </a:lnTo>
                <a:close/>
                <a:moveTo>
                  <a:pt x="6829320" y="375821"/>
                </a:moveTo>
                <a:lnTo>
                  <a:pt x="6829320" y="663821"/>
                </a:lnTo>
                <a:lnTo>
                  <a:pt x="7117320" y="663821"/>
                </a:lnTo>
                <a:lnTo>
                  <a:pt x="7117320" y="375821"/>
                </a:lnTo>
                <a:close/>
                <a:moveTo>
                  <a:pt x="6320251" y="375821"/>
                </a:moveTo>
                <a:lnTo>
                  <a:pt x="6320251" y="663821"/>
                </a:lnTo>
                <a:lnTo>
                  <a:pt x="6608251" y="663821"/>
                </a:lnTo>
                <a:lnTo>
                  <a:pt x="6608251" y="375821"/>
                </a:lnTo>
                <a:close/>
                <a:moveTo>
                  <a:pt x="5811182" y="375821"/>
                </a:moveTo>
                <a:lnTo>
                  <a:pt x="5811182" y="663821"/>
                </a:lnTo>
                <a:lnTo>
                  <a:pt x="6099182" y="663821"/>
                </a:lnTo>
                <a:lnTo>
                  <a:pt x="6099182" y="375821"/>
                </a:lnTo>
                <a:close/>
                <a:moveTo>
                  <a:pt x="5302113" y="375821"/>
                </a:moveTo>
                <a:lnTo>
                  <a:pt x="5302113" y="663821"/>
                </a:lnTo>
                <a:lnTo>
                  <a:pt x="5590113" y="663821"/>
                </a:lnTo>
                <a:lnTo>
                  <a:pt x="5590113" y="375821"/>
                </a:lnTo>
                <a:close/>
                <a:moveTo>
                  <a:pt x="4793044" y="375821"/>
                </a:moveTo>
                <a:lnTo>
                  <a:pt x="4793044" y="663821"/>
                </a:lnTo>
                <a:lnTo>
                  <a:pt x="5081044" y="663821"/>
                </a:lnTo>
                <a:lnTo>
                  <a:pt x="5081044" y="375821"/>
                </a:lnTo>
                <a:close/>
                <a:moveTo>
                  <a:pt x="4283975" y="375821"/>
                </a:moveTo>
                <a:lnTo>
                  <a:pt x="4283975" y="663821"/>
                </a:lnTo>
                <a:lnTo>
                  <a:pt x="4571975" y="663821"/>
                </a:lnTo>
                <a:lnTo>
                  <a:pt x="4571975" y="375821"/>
                </a:lnTo>
                <a:close/>
                <a:moveTo>
                  <a:pt x="3774906" y="375821"/>
                </a:moveTo>
                <a:lnTo>
                  <a:pt x="3774906" y="663821"/>
                </a:lnTo>
                <a:lnTo>
                  <a:pt x="4062906" y="663821"/>
                </a:lnTo>
                <a:lnTo>
                  <a:pt x="4062906" y="375821"/>
                </a:lnTo>
                <a:close/>
                <a:moveTo>
                  <a:pt x="3265838" y="375821"/>
                </a:moveTo>
                <a:lnTo>
                  <a:pt x="3265838" y="663821"/>
                </a:lnTo>
                <a:lnTo>
                  <a:pt x="3553838" y="663821"/>
                </a:lnTo>
                <a:lnTo>
                  <a:pt x="3553838" y="375821"/>
                </a:lnTo>
                <a:close/>
                <a:moveTo>
                  <a:pt x="2756769" y="375821"/>
                </a:moveTo>
                <a:lnTo>
                  <a:pt x="2756769" y="663821"/>
                </a:lnTo>
                <a:lnTo>
                  <a:pt x="3044769" y="663821"/>
                </a:lnTo>
                <a:lnTo>
                  <a:pt x="3044769" y="375821"/>
                </a:lnTo>
                <a:close/>
                <a:moveTo>
                  <a:pt x="2247700" y="375821"/>
                </a:moveTo>
                <a:lnTo>
                  <a:pt x="2247700" y="663821"/>
                </a:lnTo>
                <a:lnTo>
                  <a:pt x="2535700" y="663821"/>
                </a:lnTo>
                <a:lnTo>
                  <a:pt x="2535700" y="375821"/>
                </a:lnTo>
                <a:close/>
                <a:moveTo>
                  <a:pt x="1738631" y="375821"/>
                </a:moveTo>
                <a:lnTo>
                  <a:pt x="1738631" y="663821"/>
                </a:lnTo>
                <a:lnTo>
                  <a:pt x="2026631" y="663821"/>
                </a:lnTo>
                <a:lnTo>
                  <a:pt x="2026631" y="375821"/>
                </a:lnTo>
                <a:close/>
                <a:moveTo>
                  <a:pt x="1229563" y="375821"/>
                </a:moveTo>
                <a:lnTo>
                  <a:pt x="1229563" y="663821"/>
                </a:lnTo>
                <a:lnTo>
                  <a:pt x="1517563" y="663821"/>
                </a:lnTo>
                <a:lnTo>
                  <a:pt x="1517563" y="375821"/>
                </a:lnTo>
                <a:close/>
                <a:moveTo>
                  <a:pt x="720493" y="375821"/>
                </a:moveTo>
                <a:lnTo>
                  <a:pt x="720493" y="663821"/>
                </a:lnTo>
                <a:lnTo>
                  <a:pt x="1008494" y="663821"/>
                </a:lnTo>
                <a:lnTo>
                  <a:pt x="1008494" y="375821"/>
                </a:lnTo>
                <a:close/>
                <a:moveTo>
                  <a:pt x="529408" y="0"/>
                </a:moveTo>
                <a:lnTo>
                  <a:pt x="8994790" y="0"/>
                </a:lnTo>
                <a:cubicBezTo>
                  <a:pt x="9287174" y="0"/>
                  <a:pt x="9524198" y="237024"/>
                  <a:pt x="9524198" y="529408"/>
                </a:cubicBezTo>
                <a:lnTo>
                  <a:pt x="9524198" y="5447881"/>
                </a:lnTo>
                <a:cubicBezTo>
                  <a:pt x="9524198" y="5740265"/>
                  <a:pt x="9287174" y="5977289"/>
                  <a:pt x="8994790" y="5977289"/>
                </a:cubicBezTo>
                <a:lnTo>
                  <a:pt x="529408" y="5977289"/>
                </a:lnTo>
                <a:cubicBezTo>
                  <a:pt x="237024" y="5977289"/>
                  <a:pt x="0" y="5740265"/>
                  <a:pt x="0" y="5447881"/>
                </a:cubicBezTo>
                <a:lnTo>
                  <a:pt x="0" y="529408"/>
                </a:lnTo>
                <a:cubicBezTo>
                  <a:pt x="0" y="237024"/>
                  <a:pt x="237024" y="0"/>
                  <a:pt x="52940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7" name="Google Shape;357;p5"/>
          <p:cNvSpPr/>
          <p:nvPr/>
        </p:nvSpPr>
        <p:spPr>
          <a:xfrm>
            <a:off x="792475" y="555375"/>
            <a:ext cx="9113400" cy="5977200"/>
          </a:xfrm>
          <a:prstGeom prst="roundRect">
            <a:avLst>
              <a:gd name="adj" fmla="val 8857"/>
            </a:avLst>
          </a:prstGeom>
          <a:solidFill>
            <a:srgbClr val="000000">
              <a:alpha val="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58" name="Google Shape;358;p5"/>
          <p:cNvGrpSpPr/>
          <p:nvPr/>
        </p:nvGrpSpPr>
        <p:grpSpPr>
          <a:xfrm>
            <a:off x="8939750" y="5320875"/>
            <a:ext cx="2619075" cy="1003200"/>
            <a:chOff x="8939750" y="5320875"/>
            <a:chExt cx="2619075" cy="1003200"/>
          </a:xfrm>
        </p:grpSpPr>
        <p:sp>
          <p:nvSpPr>
            <p:cNvPr id="359" name="Google Shape;359;p5"/>
            <p:cNvSpPr/>
            <p:nvPr/>
          </p:nvSpPr>
          <p:spPr>
            <a:xfrm>
              <a:off x="8939750" y="5504925"/>
              <a:ext cx="731700" cy="6351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60" name="Google Shape;360;p5"/>
            <p:cNvSpPr/>
            <p:nvPr/>
          </p:nvSpPr>
          <p:spPr>
            <a:xfrm rot="-5400000">
              <a:off x="10068575" y="48659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6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61" name="Google Shape;361;p5"/>
            <p:cNvSpPr/>
            <p:nvPr/>
          </p:nvSpPr>
          <p:spPr>
            <a:xfrm>
              <a:off x="8939750" y="55049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62" name="Google Shape;362;p5"/>
            <p:cNvSpPr txBox="1"/>
            <p:nvPr/>
          </p:nvSpPr>
          <p:spPr>
            <a:xfrm>
              <a:off x="9789125" y="56223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INFO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363" name="Google Shape;363;p5"/>
            <p:cNvSpPr/>
            <p:nvPr/>
          </p:nvSpPr>
          <p:spPr>
            <a:xfrm>
              <a:off x="8939750" y="5504925"/>
              <a:ext cx="731700" cy="6351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64" name="Google Shape;364;p5"/>
            <p:cNvSpPr/>
            <p:nvPr/>
          </p:nvSpPr>
          <p:spPr>
            <a:xfrm rot="-5400000">
              <a:off x="10068575" y="48659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6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65" name="Google Shape;365;p5"/>
            <p:cNvSpPr/>
            <p:nvPr/>
          </p:nvSpPr>
          <p:spPr>
            <a:xfrm>
              <a:off x="8939750" y="55049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66" name="Google Shape;366;p5"/>
            <p:cNvSpPr txBox="1"/>
            <p:nvPr/>
          </p:nvSpPr>
          <p:spPr>
            <a:xfrm>
              <a:off x="9789125" y="56223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INFO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grpSp>
        <p:nvGrpSpPr>
          <p:cNvPr id="367" name="Google Shape;367;p5"/>
          <p:cNvGrpSpPr/>
          <p:nvPr/>
        </p:nvGrpSpPr>
        <p:grpSpPr>
          <a:xfrm>
            <a:off x="9064675" y="4501725"/>
            <a:ext cx="2637427" cy="1003200"/>
            <a:chOff x="9064675" y="4501725"/>
            <a:chExt cx="2637427" cy="1003200"/>
          </a:xfrm>
        </p:grpSpPr>
        <p:sp>
          <p:nvSpPr>
            <p:cNvPr id="368" name="Google Shape;368;p5"/>
            <p:cNvSpPr/>
            <p:nvPr/>
          </p:nvSpPr>
          <p:spPr>
            <a:xfrm>
              <a:off x="9064675" y="4685775"/>
              <a:ext cx="731700" cy="635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69" name="Google Shape;369;p5"/>
            <p:cNvSpPr/>
            <p:nvPr/>
          </p:nvSpPr>
          <p:spPr>
            <a:xfrm rot="-5400000">
              <a:off x="10223450" y="40467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5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70" name="Google Shape;370;p5"/>
            <p:cNvSpPr/>
            <p:nvPr/>
          </p:nvSpPr>
          <p:spPr>
            <a:xfrm>
              <a:off x="9064675" y="46857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71" name="Google Shape;371;p5"/>
            <p:cNvSpPr txBox="1"/>
            <p:nvPr/>
          </p:nvSpPr>
          <p:spPr>
            <a:xfrm>
              <a:off x="9932402" y="480322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FRIDAY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372" name="Google Shape;372;p5"/>
            <p:cNvSpPr/>
            <p:nvPr/>
          </p:nvSpPr>
          <p:spPr>
            <a:xfrm>
              <a:off x="9064675" y="4685775"/>
              <a:ext cx="731700" cy="635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73" name="Google Shape;373;p5"/>
            <p:cNvSpPr/>
            <p:nvPr/>
          </p:nvSpPr>
          <p:spPr>
            <a:xfrm rot="-5400000">
              <a:off x="10223450" y="40467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5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74" name="Google Shape;374;p5"/>
            <p:cNvSpPr/>
            <p:nvPr/>
          </p:nvSpPr>
          <p:spPr>
            <a:xfrm>
              <a:off x="9064675" y="46857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75" name="Google Shape;375;p5"/>
            <p:cNvSpPr txBox="1"/>
            <p:nvPr/>
          </p:nvSpPr>
          <p:spPr>
            <a:xfrm>
              <a:off x="9932402" y="480322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FRIDAY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grpSp>
        <p:nvGrpSpPr>
          <p:cNvPr id="376" name="Google Shape;376;p5"/>
          <p:cNvGrpSpPr/>
          <p:nvPr/>
        </p:nvGrpSpPr>
        <p:grpSpPr>
          <a:xfrm>
            <a:off x="8939750" y="3641775"/>
            <a:ext cx="2771475" cy="1003200"/>
            <a:chOff x="8939750" y="3641775"/>
            <a:chExt cx="2771475" cy="1003200"/>
          </a:xfrm>
        </p:grpSpPr>
        <p:sp>
          <p:nvSpPr>
            <p:cNvPr id="377" name="Google Shape;377;p5"/>
            <p:cNvSpPr/>
            <p:nvPr/>
          </p:nvSpPr>
          <p:spPr>
            <a:xfrm>
              <a:off x="8939750" y="3825825"/>
              <a:ext cx="731700" cy="6351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78" name="Google Shape;378;p5"/>
            <p:cNvSpPr/>
            <p:nvPr/>
          </p:nvSpPr>
          <p:spPr>
            <a:xfrm rot="-5400000">
              <a:off x="10068575" y="31868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4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79" name="Google Shape;379;p5"/>
            <p:cNvSpPr/>
            <p:nvPr/>
          </p:nvSpPr>
          <p:spPr>
            <a:xfrm>
              <a:off x="8939750" y="38258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80" name="Google Shape;380;p5"/>
            <p:cNvSpPr txBox="1"/>
            <p:nvPr/>
          </p:nvSpPr>
          <p:spPr>
            <a:xfrm>
              <a:off x="9941525" y="39432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THURSDAY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381" name="Google Shape;381;p5"/>
            <p:cNvSpPr/>
            <p:nvPr/>
          </p:nvSpPr>
          <p:spPr>
            <a:xfrm>
              <a:off x="8939750" y="3825825"/>
              <a:ext cx="731700" cy="6351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82" name="Google Shape;382;p5"/>
            <p:cNvSpPr/>
            <p:nvPr/>
          </p:nvSpPr>
          <p:spPr>
            <a:xfrm rot="-5400000">
              <a:off x="10068575" y="31868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4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83" name="Google Shape;383;p5"/>
            <p:cNvSpPr/>
            <p:nvPr/>
          </p:nvSpPr>
          <p:spPr>
            <a:xfrm>
              <a:off x="8939750" y="38258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84" name="Google Shape;384;p5"/>
            <p:cNvSpPr txBox="1"/>
            <p:nvPr/>
          </p:nvSpPr>
          <p:spPr>
            <a:xfrm>
              <a:off x="9941525" y="39432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THURSDAY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sp>
        <p:nvSpPr>
          <p:cNvPr id="385" name="Google Shape;385;p5"/>
          <p:cNvSpPr/>
          <p:nvPr/>
        </p:nvSpPr>
        <p:spPr>
          <a:xfrm>
            <a:off x="854481" y="778477"/>
            <a:ext cx="8887327" cy="5577595"/>
          </a:xfrm>
          <a:custGeom>
            <a:avLst/>
            <a:gdLst/>
            <a:ahLst/>
            <a:cxnLst/>
            <a:rect l="l" t="t" r="r" b="b"/>
            <a:pathLst>
              <a:path w="8887327" h="5577595" extrusionOk="0">
                <a:moveTo>
                  <a:pt x="8117684" y="231007"/>
                </a:moveTo>
                <a:lnTo>
                  <a:pt x="8117684" y="519007"/>
                </a:lnTo>
                <a:lnTo>
                  <a:pt x="8405684" y="519007"/>
                </a:lnTo>
                <a:lnTo>
                  <a:pt x="8405684" y="231007"/>
                </a:lnTo>
                <a:close/>
                <a:moveTo>
                  <a:pt x="7608608" y="231007"/>
                </a:moveTo>
                <a:lnTo>
                  <a:pt x="7608608" y="519007"/>
                </a:lnTo>
                <a:lnTo>
                  <a:pt x="7896608" y="519007"/>
                </a:lnTo>
                <a:lnTo>
                  <a:pt x="7896608" y="231007"/>
                </a:lnTo>
                <a:close/>
                <a:moveTo>
                  <a:pt x="7099539" y="231007"/>
                </a:moveTo>
                <a:lnTo>
                  <a:pt x="7099539" y="519007"/>
                </a:lnTo>
                <a:lnTo>
                  <a:pt x="7387539" y="519007"/>
                </a:lnTo>
                <a:lnTo>
                  <a:pt x="7387539" y="231007"/>
                </a:lnTo>
                <a:close/>
                <a:moveTo>
                  <a:pt x="6590470" y="231007"/>
                </a:moveTo>
                <a:lnTo>
                  <a:pt x="6590470" y="519007"/>
                </a:lnTo>
                <a:lnTo>
                  <a:pt x="6878470" y="519007"/>
                </a:lnTo>
                <a:lnTo>
                  <a:pt x="6878470" y="231007"/>
                </a:lnTo>
                <a:close/>
                <a:moveTo>
                  <a:pt x="6081401" y="231007"/>
                </a:moveTo>
                <a:lnTo>
                  <a:pt x="6081401" y="519007"/>
                </a:lnTo>
                <a:lnTo>
                  <a:pt x="6369401" y="519007"/>
                </a:lnTo>
                <a:lnTo>
                  <a:pt x="6369401" y="231007"/>
                </a:lnTo>
                <a:close/>
                <a:moveTo>
                  <a:pt x="5572332" y="231007"/>
                </a:moveTo>
                <a:lnTo>
                  <a:pt x="5572332" y="519007"/>
                </a:lnTo>
                <a:lnTo>
                  <a:pt x="5860332" y="519007"/>
                </a:lnTo>
                <a:lnTo>
                  <a:pt x="5860332" y="231007"/>
                </a:lnTo>
                <a:close/>
                <a:moveTo>
                  <a:pt x="5063263" y="231007"/>
                </a:moveTo>
                <a:lnTo>
                  <a:pt x="5063263" y="519007"/>
                </a:lnTo>
                <a:lnTo>
                  <a:pt x="5351263" y="519007"/>
                </a:lnTo>
                <a:lnTo>
                  <a:pt x="5351263" y="231007"/>
                </a:lnTo>
                <a:close/>
                <a:moveTo>
                  <a:pt x="4554194" y="231007"/>
                </a:moveTo>
                <a:lnTo>
                  <a:pt x="4554194" y="519007"/>
                </a:lnTo>
                <a:lnTo>
                  <a:pt x="4842194" y="519007"/>
                </a:lnTo>
                <a:lnTo>
                  <a:pt x="4842194" y="231007"/>
                </a:lnTo>
                <a:close/>
                <a:moveTo>
                  <a:pt x="4045125" y="231007"/>
                </a:moveTo>
                <a:lnTo>
                  <a:pt x="4045125" y="519007"/>
                </a:lnTo>
                <a:lnTo>
                  <a:pt x="4333125" y="519007"/>
                </a:lnTo>
                <a:lnTo>
                  <a:pt x="4333125" y="231007"/>
                </a:lnTo>
                <a:close/>
                <a:moveTo>
                  <a:pt x="3536056" y="231007"/>
                </a:moveTo>
                <a:lnTo>
                  <a:pt x="3536056" y="519007"/>
                </a:lnTo>
                <a:lnTo>
                  <a:pt x="3824056" y="519007"/>
                </a:lnTo>
                <a:lnTo>
                  <a:pt x="3824056" y="231007"/>
                </a:lnTo>
                <a:close/>
                <a:moveTo>
                  <a:pt x="3026987" y="231007"/>
                </a:moveTo>
                <a:lnTo>
                  <a:pt x="3026987" y="519007"/>
                </a:lnTo>
                <a:lnTo>
                  <a:pt x="3314988" y="519007"/>
                </a:lnTo>
                <a:lnTo>
                  <a:pt x="3314988" y="231007"/>
                </a:lnTo>
                <a:close/>
                <a:moveTo>
                  <a:pt x="2517919" y="231007"/>
                </a:moveTo>
                <a:lnTo>
                  <a:pt x="2517919" y="519007"/>
                </a:lnTo>
                <a:lnTo>
                  <a:pt x="2805918" y="519007"/>
                </a:lnTo>
                <a:lnTo>
                  <a:pt x="2805918" y="231007"/>
                </a:lnTo>
                <a:close/>
                <a:moveTo>
                  <a:pt x="2008849" y="231007"/>
                </a:moveTo>
                <a:lnTo>
                  <a:pt x="2008849" y="519007"/>
                </a:lnTo>
                <a:lnTo>
                  <a:pt x="2296849" y="519007"/>
                </a:lnTo>
                <a:lnTo>
                  <a:pt x="2296849" y="231007"/>
                </a:lnTo>
                <a:close/>
                <a:moveTo>
                  <a:pt x="1499781" y="231007"/>
                </a:moveTo>
                <a:lnTo>
                  <a:pt x="1499781" y="519007"/>
                </a:lnTo>
                <a:lnTo>
                  <a:pt x="1787781" y="519007"/>
                </a:lnTo>
                <a:lnTo>
                  <a:pt x="1787781" y="231007"/>
                </a:lnTo>
                <a:close/>
                <a:moveTo>
                  <a:pt x="990712" y="231007"/>
                </a:moveTo>
                <a:lnTo>
                  <a:pt x="990712" y="519007"/>
                </a:lnTo>
                <a:lnTo>
                  <a:pt x="1278712" y="519007"/>
                </a:lnTo>
                <a:lnTo>
                  <a:pt x="1278712" y="231007"/>
                </a:lnTo>
                <a:close/>
                <a:moveTo>
                  <a:pt x="481642" y="231007"/>
                </a:moveTo>
                <a:lnTo>
                  <a:pt x="481642" y="519007"/>
                </a:lnTo>
                <a:lnTo>
                  <a:pt x="769642" y="519007"/>
                </a:lnTo>
                <a:lnTo>
                  <a:pt x="769642" y="231007"/>
                </a:lnTo>
                <a:close/>
                <a:moveTo>
                  <a:pt x="494008" y="0"/>
                </a:moveTo>
                <a:lnTo>
                  <a:pt x="8393319" y="0"/>
                </a:lnTo>
                <a:cubicBezTo>
                  <a:pt x="8666152" y="0"/>
                  <a:pt x="8887327" y="221175"/>
                  <a:pt x="8887327" y="494008"/>
                </a:cubicBezTo>
                <a:lnTo>
                  <a:pt x="8887327" y="5083587"/>
                </a:lnTo>
                <a:cubicBezTo>
                  <a:pt x="8887327" y="5356420"/>
                  <a:pt x="8666152" y="5577595"/>
                  <a:pt x="8393319" y="5577595"/>
                </a:cubicBezTo>
                <a:lnTo>
                  <a:pt x="494008" y="5577595"/>
                </a:lnTo>
                <a:cubicBezTo>
                  <a:pt x="221175" y="5577595"/>
                  <a:pt x="0" y="5356420"/>
                  <a:pt x="0" y="5083587"/>
                </a:cubicBezTo>
                <a:lnTo>
                  <a:pt x="0" y="494008"/>
                </a:lnTo>
                <a:cubicBezTo>
                  <a:pt x="0" y="221175"/>
                  <a:pt x="221175" y="0"/>
                  <a:pt x="494008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6" name="Google Shape;386;p5"/>
          <p:cNvSpPr/>
          <p:nvPr/>
        </p:nvSpPr>
        <p:spPr>
          <a:xfrm>
            <a:off x="825212" y="737097"/>
            <a:ext cx="8887327" cy="5577595"/>
          </a:xfrm>
          <a:custGeom>
            <a:avLst/>
            <a:gdLst/>
            <a:ahLst/>
            <a:cxnLst/>
            <a:rect l="l" t="t" r="r" b="b"/>
            <a:pathLst>
              <a:path w="8887327" h="5577595" extrusionOk="0">
                <a:moveTo>
                  <a:pt x="8117684" y="231007"/>
                </a:moveTo>
                <a:lnTo>
                  <a:pt x="8117684" y="519007"/>
                </a:lnTo>
                <a:lnTo>
                  <a:pt x="8405684" y="519007"/>
                </a:lnTo>
                <a:lnTo>
                  <a:pt x="8405684" y="231007"/>
                </a:lnTo>
                <a:close/>
                <a:moveTo>
                  <a:pt x="7608608" y="231007"/>
                </a:moveTo>
                <a:lnTo>
                  <a:pt x="7608608" y="519007"/>
                </a:lnTo>
                <a:lnTo>
                  <a:pt x="7896608" y="519007"/>
                </a:lnTo>
                <a:lnTo>
                  <a:pt x="7896608" y="231007"/>
                </a:lnTo>
                <a:close/>
                <a:moveTo>
                  <a:pt x="7099539" y="231007"/>
                </a:moveTo>
                <a:lnTo>
                  <a:pt x="7099539" y="519007"/>
                </a:lnTo>
                <a:lnTo>
                  <a:pt x="7387539" y="519007"/>
                </a:lnTo>
                <a:lnTo>
                  <a:pt x="7387539" y="231007"/>
                </a:lnTo>
                <a:close/>
                <a:moveTo>
                  <a:pt x="6590470" y="231007"/>
                </a:moveTo>
                <a:lnTo>
                  <a:pt x="6590470" y="519007"/>
                </a:lnTo>
                <a:lnTo>
                  <a:pt x="6878470" y="519007"/>
                </a:lnTo>
                <a:lnTo>
                  <a:pt x="6878470" y="231007"/>
                </a:lnTo>
                <a:close/>
                <a:moveTo>
                  <a:pt x="6081401" y="231007"/>
                </a:moveTo>
                <a:lnTo>
                  <a:pt x="6081401" y="519007"/>
                </a:lnTo>
                <a:lnTo>
                  <a:pt x="6369401" y="519007"/>
                </a:lnTo>
                <a:lnTo>
                  <a:pt x="6369401" y="231007"/>
                </a:lnTo>
                <a:close/>
                <a:moveTo>
                  <a:pt x="5572332" y="231007"/>
                </a:moveTo>
                <a:lnTo>
                  <a:pt x="5572332" y="519007"/>
                </a:lnTo>
                <a:lnTo>
                  <a:pt x="5860332" y="519007"/>
                </a:lnTo>
                <a:lnTo>
                  <a:pt x="5860332" y="231007"/>
                </a:lnTo>
                <a:close/>
                <a:moveTo>
                  <a:pt x="5063263" y="231007"/>
                </a:moveTo>
                <a:lnTo>
                  <a:pt x="5063263" y="519007"/>
                </a:lnTo>
                <a:lnTo>
                  <a:pt x="5351263" y="519007"/>
                </a:lnTo>
                <a:lnTo>
                  <a:pt x="5351263" y="231007"/>
                </a:lnTo>
                <a:close/>
                <a:moveTo>
                  <a:pt x="4554194" y="231007"/>
                </a:moveTo>
                <a:lnTo>
                  <a:pt x="4554194" y="519007"/>
                </a:lnTo>
                <a:lnTo>
                  <a:pt x="4842194" y="519007"/>
                </a:lnTo>
                <a:lnTo>
                  <a:pt x="4842194" y="231007"/>
                </a:lnTo>
                <a:close/>
                <a:moveTo>
                  <a:pt x="4045125" y="231007"/>
                </a:moveTo>
                <a:lnTo>
                  <a:pt x="4045125" y="519007"/>
                </a:lnTo>
                <a:lnTo>
                  <a:pt x="4333125" y="519007"/>
                </a:lnTo>
                <a:lnTo>
                  <a:pt x="4333125" y="231007"/>
                </a:lnTo>
                <a:close/>
                <a:moveTo>
                  <a:pt x="3536056" y="231007"/>
                </a:moveTo>
                <a:lnTo>
                  <a:pt x="3536056" y="519007"/>
                </a:lnTo>
                <a:lnTo>
                  <a:pt x="3824056" y="519007"/>
                </a:lnTo>
                <a:lnTo>
                  <a:pt x="3824056" y="231007"/>
                </a:lnTo>
                <a:close/>
                <a:moveTo>
                  <a:pt x="3026987" y="231007"/>
                </a:moveTo>
                <a:lnTo>
                  <a:pt x="3026987" y="519007"/>
                </a:lnTo>
                <a:lnTo>
                  <a:pt x="3314988" y="519007"/>
                </a:lnTo>
                <a:lnTo>
                  <a:pt x="3314988" y="231007"/>
                </a:lnTo>
                <a:close/>
                <a:moveTo>
                  <a:pt x="2517919" y="231007"/>
                </a:moveTo>
                <a:lnTo>
                  <a:pt x="2517919" y="519007"/>
                </a:lnTo>
                <a:lnTo>
                  <a:pt x="2805918" y="519007"/>
                </a:lnTo>
                <a:lnTo>
                  <a:pt x="2805918" y="231007"/>
                </a:lnTo>
                <a:close/>
                <a:moveTo>
                  <a:pt x="2008849" y="231007"/>
                </a:moveTo>
                <a:lnTo>
                  <a:pt x="2008849" y="519007"/>
                </a:lnTo>
                <a:lnTo>
                  <a:pt x="2296849" y="519007"/>
                </a:lnTo>
                <a:lnTo>
                  <a:pt x="2296849" y="231007"/>
                </a:lnTo>
                <a:close/>
                <a:moveTo>
                  <a:pt x="1499781" y="231007"/>
                </a:moveTo>
                <a:lnTo>
                  <a:pt x="1499781" y="519007"/>
                </a:lnTo>
                <a:lnTo>
                  <a:pt x="1787781" y="519007"/>
                </a:lnTo>
                <a:lnTo>
                  <a:pt x="1787781" y="231007"/>
                </a:lnTo>
                <a:close/>
                <a:moveTo>
                  <a:pt x="990712" y="231007"/>
                </a:moveTo>
                <a:lnTo>
                  <a:pt x="990712" y="519007"/>
                </a:lnTo>
                <a:lnTo>
                  <a:pt x="1278712" y="519007"/>
                </a:lnTo>
                <a:lnTo>
                  <a:pt x="1278712" y="231007"/>
                </a:lnTo>
                <a:close/>
                <a:moveTo>
                  <a:pt x="481642" y="231007"/>
                </a:moveTo>
                <a:lnTo>
                  <a:pt x="481642" y="519007"/>
                </a:lnTo>
                <a:lnTo>
                  <a:pt x="769642" y="519007"/>
                </a:lnTo>
                <a:lnTo>
                  <a:pt x="769642" y="231007"/>
                </a:lnTo>
                <a:close/>
                <a:moveTo>
                  <a:pt x="494008" y="0"/>
                </a:moveTo>
                <a:lnTo>
                  <a:pt x="8393319" y="0"/>
                </a:lnTo>
                <a:cubicBezTo>
                  <a:pt x="8666152" y="0"/>
                  <a:pt x="8887327" y="221175"/>
                  <a:pt x="8887327" y="494008"/>
                </a:cubicBezTo>
                <a:lnTo>
                  <a:pt x="8887327" y="5083587"/>
                </a:lnTo>
                <a:cubicBezTo>
                  <a:pt x="8887327" y="5356420"/>
                  <a:pt x="8666152" y="5577595"/>
                  <a:pt x="8393319" y="5577595"/>
                </a:cubicBezTo>
                <a:lnTo>
                  <a:pt x="494008" y="5577595"/>
                </a:lnTo>
                <a:cubicBezTo>
                  <a:pt x="221175" y="5577595"/>
                  <a:pt x="0" y="5356420"/>
                  <a:pt x="0" y="5083587"/>
                </a:cubicBezTo>
                <a:lnTo>
                  <a:pt x="0" y="494008"/>
                </a:lnTo>
                <a:cubicBezTo>
                  <a:pt x="0" y="221175"/>
                  <a:pt x="221175" y="0"/>
                  <a:pt x="494008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7" name="Google Shape;387;p5"/>
          <p:cNvSpPr/>
          <p:nvPr/>
        </p:nvSpPr>
        <p:spPr>
          <a:xfrm>
            <a:off x="765664" y="792607"/>
            <a:ext cx="8887327" cy="5577595"/>
          </a:xfrm>
          <a:custGeom>
            <a:avLst/>
            <a:gdLst/>
            <a:ahLst/>
            <a:cxnLst/>
            <a:rect l="l" t="t" r="r" b="b"/>
            <a:pathLst>
              <a:path w="8887327" h="5577595" extrusionOk="0">
                <a:moveTo>
                  <a:pt x="8117684" y="231007"/>
                </a:moveTo>
                <a:lnTo>
                  <a:pt x="8117684" y="519007"/>
                </a:lnTo>
                <a:lnTo>
                  <a:pt x="8405684" y="519007"/>
                </a:lnTo>
                <a:lnTo>
                  <a:pt x="8405684" y="231007"/>
                </a:lnTo>
                <a:close/>
                <a:moveTo>
                  <a:pt x="7608608" y="231007"/>
                </a:moveTo>
                <a:lnTo>
                  <a:pt x="7608608" y="519007"/>
                </a:lnTo>
                <a:lnTo>
                  <a:pt x="7896608" y="519007"/>
                </a:lnTo>
                <a:lnTo>
                  <a:pt x="7896608" y="231007"/>
                </a:lnTo>
                <a:close/>
                <a:moveTo>
                  <a:pt x="7099539" y="231007"/>
                </a:moveTo>
                <a:lnTo>
                  <a:pt x="7099539" y="519007"/>
                </a:lnTo>
                <a:lnTo>
                  <a:pt x="7387539" y="519007"/>
                </a:lnTo>
                <a:lnTo>
                  <a:pt x="7387539" y="231007"/>
                </a:lnTo>
                <a:close/>
                <a:moveTo>
                  <a:pt x="6590470" y="231007"/>
                </a:moveTo>
                <a:lnTo>
                  <a:pt x="6590470" y="519007"/>
                </a:lnTo>
                <a:lnTo>
                  <a:pt x="6878470" y="519007"/>
                </a:lnTo>
                <a:lnTo>
                  <a:pt x="6878470" y="231007"/>
                </a:lnTo>
                <a:close/>
                <a:moveTo>
                  <a:pt x="6081401" y="231007"/>
                </a:moveTo>
                <a:lnTo>
                  <a:pt x="6081401" y="519007"/>
                </a:lnTo>
                <a:lnTo>
                  <a:pt x="6369401" y="519007"/>
                </a:lnTo>
                <a:lnTo>
                  <a:pt x="6369401" y="231007"/>
                </a:lnTo>
                <a:close/>
                <a:moveTo>
                  <a:pt x="5572332" y="231007"/>
                </a:moveTo>
                <a:lnTo>
                  <a:pt x="5572332" y="519007"/>
                </a:lnTo>
                <a:lnTo>
                  <a:pt x="5860332" y="519007"/>
                </a:lnTo>
                <a:lnTo>
                  <a:pt x="5860332" y="231007"/>
                </a:lnTo>
                <a:close/>
                <a:moveTo>
                  <a:pt x="5063263" y="231007"/>
                </a:moveTo>
                <a:lnTo>
                  <a:pt x="5063263" y="519007"/>
                </a:lnTo>
                <a:lnTo>
                  <a:pt x="5351263" y="519007"/>
                </a:lnTo>
                <a:lnTo>
                  <a:pt x="5351263" y="231007"/>
                </a:lnTo>
                <a:close/>
                <a:moveTo>
                  <a:pt x="4554194" y="231007"/>
                </a:moveTo>
                <a:lnTo>
                  <a:pt x="4554194" y="519007"/>
                </a:lnTo>
                <a:lnTo>
                  <a:pt x="4842194" y="519007"/>
                </a:lnTo>
                <a:lnTo>
                  <a:pt x="4842194" y="231007"/>
                </a:lnTo>
                <a:close/>
                <a:moveTo>
                  <a:pt x="4045125" y="231007"/>
                </a:moveTo>
                <a:lnTo>
                  <a:pt x="4045125" y="519007"/>
                </a:lnTo>
                <a:lnTo>
                  <a:pt x="4333125" y="519007"/>
                </a:lnTo>
                <a:lnTo>
                  <a:pt x="4333125" y="231007"/>
                </a:lnTo>
                <a:close/>
                <a:moveTo>
                  <a:pt x="3536056" y="231007"/>
                </a:moveTo>
                <a:lnTo>
                  <a:pt x="3536056" y="519007"/>
                </a:lnTo>
                <a:lnTo>
                  <a:pt x="3824056" y="519007"/>
                </a:lnTo>
                <a:lnTo>
                  <a:pt x="3824056" y="231007"/>
                </a:lnTo>
                <a:close/>
                <a:moveTo>
                  <a:pt x="3026987" y="231007"/>
                </a:moveTo>
                <a:lnTo>
                  <a:pt x="3026987" y="519007"/>
                </a:lnTo>
                <a:lnTo>
                  <a:pt x="3314988" y="519007"/>
                </a:lnTo>
                <a:lnTo>
                  <a:pt x="3314988" y="231007"/>
                </a:lnTo>
                <a:close/>
                <a:moveTo>
                  <a:pt x="2517919" y="231007"/>
                </a:moveTo>
                <a:lnTo>
                  <a:pt x="2517919" y="519007"/>
                </a:lnTo>
                <a:lnTo>
                  <a:pt x="2805918" y="519007"/>
                </a:lnTo>
                <a:lnTo>
                  <a:pt x="2805918" y="231007"/>
                </a:lnTo>
                <a:close/>
                <a:moveTo>
                  <a:pt x="2008849" y="231007"/>
                </a:moveTo>
                <a:lnTo>
                  <a:pt x="2008849" y="519007"/>
                </a:lnTo>
                <a:lnTo>
                  <a:pt x="2296849" y="519007"/>
                </a:lnTo>
                <a:lnTo>
                  <a:pt x="2296849" y="231007"/>
                </a:lnTo>
                <a:close/>
                <a:moveTo>
                  <a:pt x="1499781" y="231007"/>
                </a:moveTo>
                <a:lnTo>
                  <a:pt x="1499781" y="519007"/>
                </a:lnTo>
                <a:lnTo>
                  <a:pt x="1787781" y="519007"/>
                </a:lnTo>
                <a:lnTo>
                  <a:pt x="1787781" y="231007"/>
                </a:lnTo>
                <a:close/>
                <a:moveTo>
                  <a:pt x="990712" y="231007"/>
                </a:moveTo>
                <a:lnTo>
                  <a:pt x="990712" y="519007"/>
                </a:lnTo>
                <a:lnTo>
                  <a:pt x="1278712" y="519007"/>
                </a:lnTo>
                <a:lnTo>
                  <a:pt x="1278712" y="231007"/>
                </a:lnTo>
                <a:close/>
                <a:moveTo>
                  <a:pt x="481642" y="231007"/>
                </a:moveTo>
                <a:lnTo>
                  <a:pt x="481642" y="519007"/>
                </a:lnTo>
                <a:lnTo>
                  <a:pt x="769642" y="519007"/>
                </a:lnTo>
                <a:lnTo>
                  <a:pt x="769642" y="231007"/>
                </a:lnTo>
                <a:close/>
                <a:moveTo>
                  <a:pt x="494008" y="0"/>
                </a:moveTo>
                <a:lnTo>
                  <a:pt x="8393319" y="0"/>
                </a:lnTo>
                <a:cubicBezTo>
                  <a:pt x="8666152" y="0"/>
                  <a:pt x="8887327" y="221175"/>
                  <a:pt x="8887327" y="494008"/>
                </a:cubicBezTo>
                <a:lnTo>
                  <a:pt x="8887327" y="5083587"/>
                </a:lnTo>
                <a:cubicBezTo>
                  <a:pt x="8887327" y="5356420"/>
                  <a:pt x="8666152" y="5577595"/>
                  <a:pt x="8393319" y="5577595"/>
                </a:cubicBezTo>
                <a:lnTo>
                  <a:pt x="494008" y="5577595"/>
                </a:lnTo>
                <a:cubicBezTo>
                  <a:pt x="221175" y="5577595"/>
                  <a:pt x="0" y="5356420"/>
                  <a:pt x="0" y="5083587"/>
                </a:cubicBezTo>
                <a:lnTo>
                  <a:pt x="0" y="494008"/>
                </a:lnTo>
                <a:cubicBezTo>
                  <a:pt x="0" y="221175"/>
                  <a:pt x="221175" y="0"/>
                  <a:pt x="494008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8" name="Google Shape;388;p5"/>
          <p:cNvSpPr/>
          <p:nvPr/>
        </p:nvSpPr>
        <p:spPr>
          <a:xfrm>
            <a:off x="766674" y="739116"/>
            <a:ext cx="8887327" cy="5577595"/>
          </a:xfrm>
          <a:custGeom>
            <a:avLst/>
            <a:gdLst/>
            <a:ahLst/>
            <a:cxnLst/>
            <a:rect l="l" t="t" r="r" b="b"/>
            <a:pathLst>
              <a:path w="8887327" h="5577595" extrusionOk="0">
                <a:moveTo>
                  <a:pt x="8117684" y="231007"/>
                </a:moveTo>
                <a:lnTo>
                  <a:pt x="8117684" y="519007"/>
                </a:lnTo>
                <a:lnTo>
                  <a:pt x="8405684" y="519007"/>
                </a:lnTo>
                <a:lnTo>
                  <a:pt x="8405684" y="231007"/>
                </a:lnTo>
                <a:close/>
                <a:moveTo>
                  <a:pt x="7608608" y="231007"/>
                </a:moveTo>
                <a:lnTo>
                  <a:pt x="7608608" y="519007"/>
                </a:lnTo>
                <a:lnTo>
                  <a:pt x="7896608" y="519007"/>
                </a:lnTo>
                <a:lnTo>
                  <a:pt x="7896608" y="231007"/>
                </a:lnTo>
                <a:close/>
                <a:moveTo>
                  <a:pt x="7099539" y="231007"/>
                </a:moveTo>
                <a:lnTo>
                  <a:pt x="7099539" y="519007"/>
                </a:lnTo>
                <a:lnTo>
                  <a:pt x="7387539" y="519007"/>
                </a:lnTo>
                <a:lnTo>
                  <a:pt x="7387539" y="231007"/>
                </a:lnTo>
                <a:close/>
                <a:moveTo>
                  <a:pt x="6590470" y="231007"/>
                </a:moveTo>
                <a:lnTo>
                  <a:pt x="6590470" y="519007"/>
                </a:lnTo>
                <a:lnTo>
                  <a:pt x="6878470" y="519007"/>
                </a:lnTo>
                <a:lnTo>
                  <a:pt x="6878470" y="231007"/>
                </a:lnTo>
                <a:close/>
                <a:moveTo>
                  <a:pt x="6081401" y="231007"/>
                </a:moveTo>
                <a:lnTo>
                  <a:pt x="6081401" y="519007"/>
                </a:lnTo>
                <a:lnTo>
                  <a:pt x="6369401" y="519007"/>
                </a:lnTo>
                <a:lnTo>
                  <a:pt x="6369401" y="231007"/>
                </a:lnTo>
                <a:close/>
                <a:moveTo>
                  <a:pt x="5572332" y="231007"/>
                </a:moveTo>
                <a:lnTo>
                  <a:pt x="5572332" y="519007"/>
                </a:lnTo>
                <a:lnTo>
                  <a:pt x="5860332" y="519007"/>
                </a:lnTo>
                <a:lnTo>
                  <a:pt x="5860332" y="231007"/>
                </a:lnTo>
                <a:close/>
                <a:moveTo>
                  <a:pt x="5063263" y="231007"/>
                </a:moveTo>
                <a:lnTo>
                  <a:pt x="5063263" y="519007"/>
                </a:lnTo>
                <a:lnTo>
                  <a:pt x="5351263" y="519007"/>
                </a:lnTo>
                <a:lnTo>
                  <a:pt x="5351263" y="231007"/>
                </a:lnTo>
                <a:close/>
                <a:moveTo>
                  <a:pt x="4554194" y="231007"/>
                </a:moveTo>
                <a:lnTo>
                  <a:pt x="4554194" y="519007"/>
                </a:lnTo>
                <a:lnTo>
                  <a:pt x="4842194" y="519007"/>
                </a:lnTo>
                <a:lnTo>
                  <a:pt x="4842194" y="231007"/>
                </a:lnTo>
                <a:close/>
                <a:moveTo>
                  <a:pt x="4045125" y="231007"/>
                </a:moveTo>
                <a:lnTo>
                  <a:pt x="4045125" y="519007"/>
                </a:lnTo>
                <a:lnTo>
                  <a:pt x="4333125" y="519007"/>
                </a:lnTo>
                <a:lnTo>
                  <a:pt x="4333125" y="231007"/>
                </a:lnTo>
                <a:close/>
                <a:moveTo>
                  <a:pt x="3536056" y="231007"/>
                </a:moveTo>
                <a:lnTo>
                  <a:pt x="3536056" y="519007"/>
                </a:lnTo>
                <a:lnTo>
                  <a:pt x="3824056" y="519007"/>
                </a:lnTo>
                <a:lnTo>
                  <a:pt x="3824056" y="231007"/>
                </a:lnTo>
                <a:close/>
                <a:moveTo>
                  <a:pt x="3026987" y="231007"/>
                </a:moveTo>
                <a:lnTo>
                  <a:pt x="3026987" y="519007"/>
                </a:lnTo>
                <a:lnTo>
                  <a:pt x="3314988" y="519007"/>
                </a:lnTo>
                <a:lnTo>
                  <a:pt x="3314988" y="231007"/>
                </a:lnTo>
                <a:close/>
                <a:moveTo>
                  <a:pt x="2517919" y="231007"/>
                </a:moveTo>
                <a:lnTo>
                  <a:pt x="2517919" y="519007"/>
                </a:lnTo>
                <a:lnTo>
                  <a:pt x="2805918" y="519007"/>
                </a:lnTo>
                <a:lnTo>
                  <a:pt x="2805918" y="231007"/>
                </a:lnTo>
                <a:close/>
                <a:moveTo>
                  <a:pt x="2008849" y="231007"/>
                </a:moveTo>
                <a:lnTo>
                  <a:pt x="2008849" y="519007"/>
                </a:lnTo>
                <a:lnTo>
                  <a:pt x="2296849" y="519007"/>
                </a:lnTo>
                <a:lnTo>
                  <a:pt x="2296849" y="231007"/>
                </a:lnTo>
                <a:close/>
                <a:moveTo>
                  <a:pt x="1499781" y="231007"/>
                </a:moveTo>
                <a:lnTo>
                  <a:pt x="1499781" y="519007"/>
                </a:lnTo>
                <a:lnTo>
                  <a:pt x="1787781" y="519007"/>
                </a:lnTo>
                <a:lnTo>
                  <a:pt x="1787781" y="231007"/>
                </a:lnTo>
                <a:close/>
                <a:moveTo>
                  <a:pt x="990712" y="231007"/>
                </a:moveTo>
                <a:lnTo>
                  <a:pt x="990712" y="519007"/>
                </a:lnTo>
                <a:lnTo>
                  <a:pt x="1278712" y="519007"/>
                </a:lnTo>
                <a:lnTo>
                  <a:pt x="1278712" y="231007"/>
                </a:lnTo>
                <a:close/>
                <a:moveTo>
                  <a:pt x="481642" y="231007"/>
                </a:moveTo>
                <a:lnTo>
                  <a:pt x="481642" y="519007"/>
                </a:lnTo>
                <a:lnTo>
                  <a:pt x="769642" y="519007"/>
                </a:lnTo>
                <a:lnTo>
                  <a:pt x="769642" y="231007"/>
                </a:lnTo>
                <a:close/>
                <a:moveTo>
                  <a:pt x="494008" y="0"/>
                </a:moveTo>
                <a:lnTo>
                  <a:pt x="8393319" y="0"/>
                </a:lnTo>
                <a:cubicBezTo>
                  <a:pt x="8666152" y="0"/>
                  <a:pt x="8887327" y="221175"/>
                  <a:pt x="8887327" y="494008"/>
                </a:cubicBezTo>
                <a:lnTo>
                  <a:pt x="8887327" y="5083587"/>
                </a:lnTo>
                <a:cubicBezTo>
                  <a:pt x="8887327" y="5356420"/>
                  <a:pt x="8666152" y="5577595"/>
                  <a:pt x="8393319" y="5577595"/>
                </a:cubicBezTo>
                <a:lnTo>
                  <a:pt x="494008" y="5577595"/>
                </a:lnTo>
                <a:cubicBezTo>
                  <a:pt x="221175" y="5577595"/>
                  <a:pt x="0" y="5356420"/>
                  <a:pt x="0" y="5083587"/>
                </a:cubicBezTo>
                <a:lnTo>
                  <a:pt x="0" y="494008"/>
                </a:lnTo>
                <a:cubicBezTo>
                  <a:pt x="0" y="221175"/>
                  <a:pt x="221175" y="0"/>
                  <a:pt x="494008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9" name="Google Shape;389;p5" descr="A picture containing drawing&#10;&#10;Description automatically generated"/>
          <p:cNvPicPr preferRelativeResize="0"/>
          <p:nvPr/>
        </p:nvPicPr>
        <p:blipFill rotWithShape="1">
          <a:blip r:embed="rId2">
            <a:alphaModFix amt="14000"/>
          </a:blip>
          <a:srcRect b="20992"/>
          <a:stretch/>
        </p:blipFill>
        <p:spPr>
          <a:xfrm>
            <a:off x="1130925" y="1509650"/>
            <a:ext cx="8219524" cy="46288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90" name="Google Shape;390;p5"/>
          <p:cNvGrpSpPr/>
          <p:nvPr/>
        </p:nvGrpSpPr>
        <p:grpSpPr>
          <a:xfrm>
            <a:off x="1326140" y="278554"/>
            <a:ext cx="7817443" cy="939587"/>
            <a:chOff x="1371600" y="234214"/>
            <a:chExt cx="7736979" cy="822900"/>
          </a:xfrm>
        </p:grpSpPr>
        <p:sp>
          <p:nvSpPr>
            <p:cNvPr id="391" name="Google Shape;391;p5"/>
            <p:cNvSpPr/>
            <p:nvPr/>
          </p:nvSpPr>
          <p:spPr>
            <a:xfrm>
              <a:off x="1371600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" name="Google Shape;392;p5"/>
            <p:cNvSpPr/>
            <p:nvPr/>
          </p:nvSpPr>
          <p:spPr>
            <a:xfrm>
              <a:off x="1876499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" name="Google Shape;393;p5"/>
            <p:cNvSpPr/>
            <p:nvPr/>
          </p:nvSpPr>
          <p:spPr>
            <a:xfrm>
              <a:off x="2381398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4" name="Google Shape;394;p5"/>
            <p:cNvSpPr/>
            <p:nvPr/>
          </p:nvSpPr>
          <p:spPr>
            <a:xfrm>
              <a:off x="2886297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5" name="Google Shape;395;p5"/>
            <p:cNvSpPr/>
            <p:nvPr/>
          </p:nvSpPr>
          <p:spPr>
            <a:xfrm>
              <a:off x="3391196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6" name="Google Shape;396;p5"/>
            <p:cNvSpPr/>
            <p:nvPr/>
          </p:nvSpPr>
          <p:spPr>
            <a:xfrm>
              <a:off x="3896095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7" name="Google Shape;397;p5"/>
            <p:cNvSpPr/>
            <p:nvPr/>
          </p:nvSpPr>
          <p:spPr>
            <a:xfrm>
              <a:off x="4400994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8" name="Google Shape;398;p5"/>
            <p:cNvSpPr/>
            <p:nvPr/>
          </p:nvSpPr>
          <p:spPr>
            <a:xfrm>
              <a:off x="4905893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" name="Google Shape;399;p5"/>
            <p:cNvSpPr/>
            <p:nvPr/>
          </p:nvSpPr>
          <p:spPr>
            <a:xfrm>
              <a:off x="5410792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0" name="Google Shape;400;p5"/>
            <p:cNvSpPr/>
            <p:nvPr/>
          </p:nvSpPr>
          <p:spPr>
            <a:xfrm>
              <a:off x="5915691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1" name="Google Shape;401;p5"/>
            <p:cNvSpPr/>
            <p:nvPr/>
          </p:nvSpPr>
          <p:spPr>
            <a:xfrm>
              <a:off x="6420590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2" name="Google Shape;402;p5"/>
            <p:cNvSpPr/>
            <p:nvPr/>
          </p:nvSpPr>
          <p:spPr>
            <a:xfrm>
              <a:off x="6925489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3" name="Google Shape;403;p5"/>
            <p:cNvSpPr/>
            <p:nvPr/>
          </p:nvSpPr>
          <p:spPr>
            <a:xfrm>
              <a:off x="7430388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4" name="Google Shape;404;p5"/>
            <p:cNvSpPr/>
            <p:nvPr/>
          </p:nvSpPr>
          <p:spPr>
            <a:xfrm>
              <a:off x="7935287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5" name="Google Shape;405;p5"/>
            <p:cNvSpPr/>
            <p:nvPr/>
          </p:nvSpPr>
          <p:spPr>
            <a:xfrm>
              <a:off x="8440186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" name="Google Shape;406;p5"/>
            <p:cNvSpPr/>
            <p:nvPr/>
          </p:nvSpPr>
          <p:spPr>
            <a:xfrm>
              <a:off x="8945079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07" name="Google Shape;407;p5"/>
          <p:cNvGrpSpPr/>
          <p:nvPr/>
        </p:nvGrpSpPr>
        <p:grpSpPr>
          <a:xfrm>
            <a:off x="9064675" y="2822625"/>
            <a:ext cx="2713620" cy="1003200"/>
            <a:chOff x="9064675" y="2822625"/>
            <a:chExt cx="2713620" cy="1003200"/>
          </a:xfrm>
        </p:grpSpPr>
        <p:sp>
          <p:nvSpPr>
            <p:cNvPr id="408" name="Google Shape;408;p5"/>
            <p:cNvSpPr/>
            <p:nvPr/>
          </p:nvSpPr>
          <p:spPr>
            <a:xfrm>
              <a:off x="9064675" y="3006675"/>
              <a:ext cx="731700" cy="635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09" name="Google Shape;409;p5"/>
            <p:cNvSpPr/>
            <p:nvPr/>
          </p:nvSpPr>
          <p:spPr>
            <a:xfrm rot="-5400000">
              <a:off x="10223450" y="23676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3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10" name="Google Shape;410;p5"/>
            <p:cNvSpPr/>
            <p:nvPr/>
          </p:nvSpPr>
          <p:spPr>
            <a:xfrm>
              <a:off x="9064675" y="30066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11" name="Google Shape;411;p5"/>
            <p:cNvSpPr txBox="1"/>
            <p:nvPr/>
          </p:nvSpPr>
          <p:spPr>
            <a:xfrm>
              <a:off x="10008595" y="3124137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WEDNESDAY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412" name="Google Shape;412;p5"/>
            <p:cNvSpPr/>
            <p:nvPr/>
          </p:nvSpPr>
          <p:spPr>
            <a:xfrm>
              <a:off x="9064675" y="3006675"/>
              <a:ext cx="731700" cy="635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13" name="Google Shape;413;p5"/>
            <p:cNvSpPr/>
            <p:nvPr/>
          </p:nvSpPr>
          <p:spPr>
            <a:xfrm rot="-5400000">
              <a:off x="10223450" y="23676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3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14" name="Google Shape;414;p5"/>
            <p:cNvSpPr/>
            <p:nvPr/>
          </p:nvSpPr>
          <p:spPr>
            <a:xfrm>
              <a:off x="9064675" y="30066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15" name="Google Shape;415;p5"/>
            <p:cNvSpPr txBox="1"/>
            <p:nvPr/>
          </p:nvSpPr>
          <p:spPr>
            <a:xfrm>
              <a:off x="10008595" y="3124137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WEDNESDAY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sp>
        <p:nvSpPr>
          <p:cNvPr id="416" name="Google Shape;416;p5"/>
          <p:cNvSpPr txBox="1">
            <a:spLocks noGrp="1"/>
          </p:cNvSpPr>
          <p:nvPr>
            <p:ph type="body" idx="1"/>
          </p:nvPr>
        </p:nvSpPr>
        <p:spPr>
          <a:xfrm>
            <a:off x="1130925" y="1815950"/>
            <a:ext cx="4041000" cy="4094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chi Hand"/>
              <a:buChar char="●"/>
              <a:defRPr sz="2400">
                <a:latin typeface="Gochi Hand"/>
                <a:ea typeface="Gochi Hand"/>
                <a:cs typeface="Gochi Hand"/>
                <a:sym typeface="Gochi Hand"/>
              </a:defRPr>
            </a:lvl1pPr>
            <a:lvl2pPr marL="914400" lvl="1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○"/>
              <a:defRPr sz="1900">
                <a:latin typeface="Gochi Hand"/>
                <a:ea typeface="Gochi Hand"/>
                <a:cs typeface="Gochi Hand"/>
                <a:sym typeface="Gochi Hand"/>
              </a:defRPr>
            </a:lvl2pPr>
            <a:lvl3pPr marL="1371600" lvl="2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■"/>
              <a:defRPr sz="1900">
                <a:latin typeface="Gochi Hand"/>
                <a:ea typeface="Gochi Hand"/>
                <a:cs typeface="Gochi Hand"/>
                <a:sym typeface="Gochi Hand"/>
              </a:defRPr>
            </a:lvl3pPr>
            <a:lvl4pPr marL="1828800" lvl="3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●"/>
              <a:defRPr sz="1900">
                <a:latin typeface="Gochi Hand"/>
                <a:ea typeface="Gochi Hand"/>
                <a:cs typeface="Gochi Hand"/>
                <a:sym typeface="Gochi Hand"/>
              </a:defRPr>
            </a:lvl4pPr>
            <a:lvl5pPr marL="2286000" lvl="4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○"/>
              <a:defRPr sz="1900">
                <a:latin typeface="Gochi Hand"/>
                <a:ea typeface="Gochi Hand"/>
                <a:cs typeface="Gochi Hand"/>
                <a:sym typeface="Gochi Hand"/>
              </a:defRPr>
            </a:lvl5pPr>
            <a:lvl6pPr marL="2743200" lvl="5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■"/>
              <a:defRPr sz="1900">
                <a:latin typeface="Gochi Hand"/>
                <a:ea typeface="Gochi Hand"/>
                <a:cs typeface="Gochi Hand"/>
                <a:sym typeface="Gochi Hand"/>
              </a:defRPr>
            </a:lvl6pPr>
            <a:lvl7pPr marL="3200400" lvl="6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●"/>
              <a:defRPr sz="1900">
                <a:latin typeface="Gochi Hand"/>
                <a:ea typeface="Gochi Hand"/>
                <a:cs typeface="Gochi Hand"/>
                <a:sym typeface="Gochi Hand"/>
              </a:defRPr>
            </a:lvl7pPr>
            <a:lvl8pPr marL="3657600" lvl="7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○"/>
              <a:defRPr sz="1900">
                <a:latin typeface="Gochi Hand"/>
                <a:ea typeface="Gochi Hand"/>
                <a:cs typeface="Gochi Hand"/>
                <a:sym typeface="Gochi Hand"/>
              </a:defRPr>
            </a:lvl8pPr>
            <a:lvl9pPr marL="4114800" lvl="8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■"/>
              <a:defRPr sz="1900"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grpSp>
        <p:nvGrpSpPr>
          <p:cNvPr id="417" name="Google Shape;417;p5"/>
          <p:cNvGrpSpPr/>
          <p:nvPr/>
        </p:nvGrpSpPr>
        <p:grpSpPr>
          <a:xfrm rot="-1067895" flipH="1">
            <a:off x="927274" y="4793679"/>
            <a:ext cx="576933" cy="1053355"/>
            <a:chOff x="5930618" y="1536098"/>
            <a:chExt cx="1609023" cy="2932306"/>
          </a:xfrm>
        </p:grpSpPr>
        <p:grpSp>
          <p:nvGrpSpPr>
            <p:cNvPr id="418" name="Google Shape;418;p5"/>
            <p:cNvGrpSpPr/>
            <p:nvPr/>
          </p:nvGrpSpPr>
          <p:grpSpPr>
            <a:xfrm>
              <a:off x="5930618" y="1536098"/>
              <a:ext cx="1609023" cy="2932306"/>
              <a:chOff x="6208295" y="550435"/>
              <a:chExt cx="1609023" cy="2932306"/>
            </a:xfrm>
          </p:grpSpPr>
          <p:sp>
            <p:nvSpPr>
              <p:cNvPr id="419" name="Google Shape;419;p5"/>
              <p:cNvSpPr/>
              <p:nvPr/>
            </p:nvSpPr>
            <p:spPr>
              <a:xfrm rot="10800000">
                <a:off x="6225940" y="2188143"/>
                <a:ext cx="1560898" cy="1286577"/>
              </a:xfrm>
              <a:custGeom>
                <a:avLst/>
                <a:gdLst/>
                <a:ahLst/>
                <a:cxnLst/>
                <a:rect l="l" t="t" r="r" b="b"/>
                <a:pathLst>
                  <a:path w="1560898" h="1286577" extrusionOk="0">
                    <a:moveTo>
                      <a:pt x="1560898" y="1286577"/>
                    </a:moveTo>
                    <a:lnTo>
                      <a:pt x="11230" y="1286577"/>
                    </a:lnTo>
                    <a:lnTo>
                      <a:pt x="11230" y="539014"/>
                    </a:lnTo>
                    <a:lnTo>
                      <a:pt x="0" y="539014"/>
                    </a:lnTo>
                    <a:lnTo>
                      <a:pt x="774834" y="0"/>
                    </a:lnTo>
                    <a:lnTo>
                      <a:pt x="1545058" y="535807"/>
                    </a:lnTo>
                    <a:lnTo>
                      <a:pt x="1560898" y="535807"/>
                    </a:lnTo>
                    <a:close/>
                  </a:path>
                </a:pathLst>
              </a:custGeom>
              <a:solidFill>
                <a:srgbClr val="F7D38F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0" name="Google Shape;420;p5"/>
              <p:cNvSpPr/>
              <p:nvPr/>
            </p:nvSpPr>
            <p:spPr>
              <a:xfrm rot="10800000">
                <a:off x="6989543" y="2200976"/>
                <a:ext cx="766816" cy="1280999"/>
              </a:xfrm>
              <a:custGeom>
                <a:avLst/>
                <a:gdLst/>
                <a:ahLst/>
                <a:cxnLst/>
                <a:rect l="l" t="t" r="r" b="b"/>
                <a:pathLst>
                  <a:path w="766816" h="1280999" extrusionOk="0">
                    <a:moveTo>
                      <a:pt x="766816" y="1280999"/>
                    </a:moveTo>
                    <a:lnTo>
                      <a:pt x="11230" y="1280999"/>
                    </a:lnTo>
                    <a:lnTo>
                      <a:pt x="11230" y="533436"/>
                    </a:lnTo>
                    <a:lnTo>
                      <a:pt x="0" y="533436"/>
                    </a:lnTo>
                    <a:lnTo>
                      <a:pt x="766816" y="0"/>
                    </a:lnTo>
                    <a:close/>
                  </a:path>
                </a:pathLst>
              </a:custGeom>
              <a:solidFill>
                <a:srgbClr val="FFFFFF">
                  <a:alpha val="274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1" name="Google Shape;421;p5"/>
              <p:cNvSpPr/>
              <p:nvPr/>
            </p:nvSpPr>
            <p:spPr>
              <a:xfrm>
                <a:off x="6227545" y="582329"/>
                <a:ext cx="1544855" cy="2375474"/>
              </a:xfrm>
              <a:custGeom>
                <a:avLst/>
                <a:gdLst/>
                <a:ahLst/>
                <a:cxnLst/>
                <a:rect l="l" t="t" r="r" b="b"/>
                <a:pathLst>
                  <a:path w="1544855" h="2346147" extrusionOk="0">
                    <a:moveTo>
                      <a:pt x="546245" y="0"/>
                    </a:moveTo>
                    <a:lnTo>
                      <a:pt x="998610" y="0"/>
                    </a:lnTo>
                    <a:cubicBezTo>
                      <a:pt x="1300293" y="0"/>
                      <a:pt x="1544855" y="244562"/>
                      <a:pt x="1544855" y="546245"/>
                    </a:cubicBezTo>
                    <a:lnTo>
                      <a:pt x="1544855" y="2346147"/>
                    </a:lnTo>
                    <a:lnTo>
                      <a:pt x="1271992" y="1987617"/>
                    </a:lnTo>
                    <a:lnTo>
                      <a:pt x="1016906" y="2343752"/>
                    </a:lnTo>
                    <a:lnTo>
                      <a:pt x="755493" y="1987617"/>
                    </a:lnTo>
                    <a:lnTo>
                      <a:pt x="494081" y="2300439"/>
                    </a:lnTo>
                    <a:lnTo>
                      <a:pt x="238995" y="1987617"/>
                    </a:lnTo>
                    <a:lnTo>
                      <a:pt x="0" y="2302833"/>
                    </a:lnTo>
                    <a:lnTo>
                      <a:pt x="0" y="546245"/>
                    </a:lnTo>
                    <a:cubicBezTo>
                      <a:pt x="0" y="244562"/>
                      <a:pt x="244562" y="0"/>
                      <a:pt x="546245" y="0"/>
                    </a:cubicBezTo>
                    <a:close/>
                  </a:path>
                </a:pathLst>
              </a:custGeom>
              <a:solidFill>
                <a:srgbClr val="EFB43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2" name="Google Shape;422;p5"/>
              <p:cNvSpPr/>
              <p:nvPr/>
            </p:nvSpPr>
            <p:spPr>
              <a:xfrm>
                <a:off x="6501911" y="580726"/>
                <a:ext cx="1013174" cy="2375012"/>
              </a:xfrm>
              <a:custGeom>
                <a:avLst/>
                <a:gdLst/>
                <a:ahLst/>
                <a:cxnLst/>
                <a:rect l="l" t="t" r="r" b="b"/>
                <a:pathLst>
                  <a:path w="1013174" h="2375012" extrusionOk="0">
                    <a:moveTo>
                      <a:pt x="618189" y="0"/>
                    </a:moveTo>
                    <a:lnTo>
                      <a:pt x="722641" y="0"/>
                    </a:lnTo>
                    <a:cubicBezTo>
                      <a:pt x="798062" y="0"/>
                      <a:pt x="869913" y="15489"/>
                      <a:pt x="935264" y="43499"/>
                    </a:cubicBezTo>
                    <a:lnTo>
                      <a:pt x="1013174" y="86351"/>
                    </a:lnTo>
                    <a:lnTo>
                      <a:pt x="976198" y="2042175"/>
                    </a:lnTo>
                    <a:lnTo>
                      <a:pt x="740937" y="2375012"/>
                    </a:lnTo>
                    <a:lnTo>
                      <a:pt x="661003" y="2264663"/>
                    </a:lnTo>
                    <a:close/>
                    <a:moveTo>
                      <a:pt x="270276" y="0"/>
                    </a:moveTo>
                    <a:lnTo>
                      <a:pt x="345974" y="0"/>
                    </a:lnTo>
                    <a:lnTo>
                      <a:pt x="386192" y="2127303"/>
                    </a:lnTo>
                    <a:lnTo>
                      <a:pt x="218112" y="2331121"/>
                    </a:lnTo>
                    <a:lnTo>
                      <a:pt x="0" y="2060074"/>
                    </a:lnTo>
                    <a:lnTo>
                      <a:pt x="37919" y="54353"/>
                    </a:lnTo>
                    <a:lnTo>
                      <a:pt x="57653" y="43499"/>
                    </a:lnTo>
                    <a:cubicBezTo>
                      <a:pt x="123005" y="15489"/>
                      <a:pt x="194855" y="0"/>
                      <a:pt x="270276" y="0"/>
                    </a:cubicBezTo>
                    <a:close/>
                  </a:path>
                </a:pathLst>
              </a:custGeom>
              <a:solidFill>
                <a:srgbClr val="FFFFFF">
                  <a:alpha val="274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3" name="Google Shape;423;p5"/>
              <p:cNvSpPr/>
              <p:nvPr/>
            </p:nvSpPr>
            <p:spPr>
              <a:xfrm>
                <a:off x="6230753" y="556661"/>
                <a:ext cx="1544855" cy="555056"/>
              </a:xfrm>
              <a:custGeom>
                <a:avLst/>
                <a:gdLst/>
                <a:ahLst/>
                <a:cxnLst/>
                <a:rect l="l" t="t" r="r" b="b"/>
                <a:pathLst>
                  <a:path w="1544855" h="555056" extrusionOk="0">
                    <a:moveTo>
                      <a:pt x="546245" y="0"/>
                    </a:moveTo>
                    <a:lnTo>
                      <a:pt x="998610" y="0"/>
                    </a:lnTo>
                    <a:cubicBezTo>
                      <a:pt x="1300293" y="0"/>
                      <a:pt x="1544855" y="244562"/>
                      <a:pt x="1544855" y="546245"/>
                    </a:cubicBezTo>
                    <a:lnTo>
                      <a:pt x="1544855" y="555056"/>
                    </a:lnTo>
                    <a:lnTo>
                      <a:pt x="0" y="555056"/>
                    </a:lnTo>
                    <a:lnTo>
                      <a:pt x="0" y="546245"/>
                    </a:lnTo>
                    <a:cubicBezTo>
                      <a:pt x="0" y="244562"/>
                      <a:pt x="244562" y="0"/>
                      <a:pt x="546245" y="0"/>
                    </a:cubicBezTo>
                    <a:close/>
                  </a:path>
                </a:pathLst>
              </a:custGeom>
              <a:solidFill>
                <a:srgbClr val="E3607D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4" name="Google Shape;424;p5"/>
              <p:cNvSpPr/>
              <p:nvPr/>
            </p:nvSpPr>
            <p:spPr>
              <a:xfrm>
                <a:off x="6765353" y="3234088"/>
                <a:ext cx="499017" cy="248653"/>
              </a:xfrm>
              <a:custGeom>
                <a:avLst/>
                <a:gdLst/>
                <a:ahLst/>
                <a:cxnLst/>
                <a:rect l="l" t="t" r="r" b="b"/>
                <a:pathLst>
                  <a:path w="499017" h="248653" extrusionOk="0">
                    <a:moveTo>
                      <a:pt x="249058" y="0"/>
                    </a:moveTo>
                    <a:cubicBezTo>
                      <a:pt x="311852" y="0"/>
                      <a:pt x="371674" y="12726"/>
                      <a:pt x="426085" y="35740"/>
                    </a:cubicBezTo>
                    <a:lnTo>
                      <a:pt x="499017" y="75327"/>
                    </a:lnTo>
                    <a:lnTo>
                      <a:pt x="249860" y="248653"/>
                    </a:lnTo>
                    <a:lnTo>
                      <a:pt x="0" y="74838"/>
                    </a:lnTo>
                    <a:lnTo>
                      <a:pt x="72032" y="35740"/>
                    </a:lnTo>
                    <a:cubicBezTo>
                      <a:pt x="126443" y="12726"/>
                      <a:pt x="186264" y="0"/>
                      <a:pt x="24905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425;p5"/>
              <p:cNvSpPr/>
              <p:nvPr/>
            </p:nvSpPr>
            <p:spPr>
              <a:xfrm>
                <a:off x="6208295" y="1063591"/>
                <a:ext cx="1597800" cy="375300"/>
              </a:xfrm>
              <a:prstGeom prst="roundRect">
                <a:avLst>
                  <a:gd name="adj" fmla="val 16667"/>
                </a:avLst>
              </a:prstGeom>
              <a:solidFill>
                <a:srgbClr val="A8BFD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6" name="Google Shape;426;p5"/>
              <p:cNvSpPr/>
              <p:nvPr/>
            </p:nvSpPr>
            <p:spPr>
              <a:xfrm flipH="1">
                <a:off x="6994360" y="550435"/>
                <a:ext cx="774832" cy="512039"/>
              </a:xfrm>
              <a:custGeom>
                <a:avLst/>
                <a:gdLst/>
                <a:ahLst/>
                <a:cxnLst/>
                <a:rect l="l" t="t" r="r" b="b"/>
                <a:pathLst>
                  <a:path w="774832" h="555056" extrusionOk="0">
                    <a:moveTo>
                      <a:pt x="546245" y="0"/>
                    </a:moveTo>
                    <a:lnTo>
                      <a:pt x="774832" y="0"/>
                    </a:lnTo>
                    <a:lnTo>
                      <a:pt x="774832" y="555056"/>
                    </a:lnTo>
                    <a:lnTo>
                      <a:pt x="0" y="555056"/>
                    </a:lnTo>
                    <a:lnTo>
                      <a:pt x="0" y="546245"/>
                    </a:lnTo>
                    <a:cubicBezTo>
                      <a:pt x="0" y="244562"/>
                      <a:pt x="244562" y="0"/>
                      <a:pt x="546245" y="0"/>
                    </a:cubicBezTo>
                    <a:close/>
                  </a:path>
                </a:pathLst>
              </a:custGeom>
              <a:solidFill>
                <a:srgbClr val="FFFFFF">
                  <a:alpha val="274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7" name="Google Shape;427;p5"/>
              <p:cNvSpPr/>
              <p:nvPr/>
            </p:nvSpPr>
            <p:spPr>
              <a:xfrm flipH="1">
                <a:off x="6993134" y="1066800"/>
                <a:ext cx="824184" cy="375385"/>
              </a:xfrm>
              <a:custGeom>
                <a:avLst/>
                <a:gdLst/>
                <a:ahLst/>
                <a:cxnLst/>
                <a:rect l="l" t="t" r="r" b="b"/>
                <a:pathLst>
                  <a:path w="792485" h="375385" extrusionOk="0">
                    <a:moveTo>
                      <a:pt x="62565" y="0"/>
                    </a:moveTo>
                    <a:lnTo>
                      <a:pt x="792485" y="0"/>
                    </a:lnTo>
                    <a:lnTo>
                      <a:pt x="792485" y="375385"/>
                    </a:lnTo>
                    <a:lnTo>
                      <a:pt x="62565" y="375385"/>
                    </a:lnTo>
                    <a:cubicBezTo>
                      <a:pt x="28011" y="375385"/>
                      <a:pt x="0" y="347374"/>
                      <a:pt x="0" y="312820"/>
                    </a:cubicBezTo>
                    <a:lnTo>
                      <a:pt x="0" y="62565"/>
                    </a:lnTo>
                    <a:cubicBezTo>
                      <a:pt x="0" y="28011"/>
                      <a:pt x="28011" y="0"/>
                      <a:pt x="62565" y="0"/>
                    </a:cubicBezTo>
                    <a:close/>
                  </a:path>
                </a:pathLst>
              </a:custGeom>
              <a:solidFill>
                <a:srgbClr val="FFFFFF">
                  <a:alpha val="274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28" name="Google Shape;428;p5"/>
            <p:cNvSpPr/>
            <p:nvPr/>
          </p:nvSpPr>
          <p:spPr>
            <a:xfrm>
              <a:off x="7382576" y="3113772"/>
              <a:ext cx="67500" cy="5400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9" name="Google Shape;429;p5"/>
            <p:cNvSpPr/>
            <p:nvPr/>
          </p:nvSpPr>
          <p:spPr>
            <a:xfrm>
              <a:off x="7376159" y="2890787"/>
              <a:ext cx="67500" cy="1440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0" name="Google Shape;430;p5"/>
            <p:cNvSpPr/>
            <p:nvPr/>
          </p:nvSpPr>
          <p:spPr>
            <a:xfrm>
              <a:off x="6731266" y="2457649"/>
              <a:ext cx="67500" cy="4320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1" name="Google Shape;431;p5"/>
            <p:cNvSpPr/>
            <p:nvPr/>
          </p:nvSpPr>
          <p:spPr>
            <a:xfrm>
              <a:off x="6734474" y="2956560"/>
              <a:ext cx="67500" cy="1080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2" name="Google Shape;432;p5"/>
            <p:cNvSpPr/>
            <p:nvPr/>
          </p:nvSpPr>
          <p:spPr>
            <a:xfrm rot="3200062">
              <a:off x="7093647" y="3970895"/>
              <a:ext cx="67320" cy="324003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3" name="Google Shape;433;p5"/>
            <p:cNvSpPr/>
            <p:nvPr/>
          </p:nvSpPr>
          <p:spPr>
            <a:xfrm rot="5400000">
              <a:off x="6680505" y="1450126"/>
              <a:ext cx="97200" cy="15957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4" name="Google Shape;434;p5"/>
            <p:cNvSpPr/>
            <p:nvPr/>
          </p:nvSpPr>
          <p:spPr>
            <a:xfrm rot="3484535">
              <a:off x="6838763" y="4268957"/>
              <a:ext cx="67511" cy="107961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5" name="Google Shape;435;p5"/>
            <p:cNvSpPr/>
            <p:nvPr/>
          </p:nvSpPr>
          <p:spPr>
            <a:xfrm rot="-1504720">
              <a:off x="7344127" y="1872139"/>
              <a:ext cx="67239" cy="108035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6" name="Google Shape;436;p5"/>
            <p:cNvSpPr/>
            <p:nvPr/>
          </p:nvSpPr>
          <p:spPr>
            <a:xfrm rot="-3012820">
              <a:off x="7177533" y="1614475"/>
              <a:ext cx="114388" cy="226856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37" name="Google Shape;437;p5"/>
          <p:cNvSpPr/>
          <p:nvPr/>
        </p:nvSpPr>
        <p:spPr>
          <a:xfrm flipH="1">
            <a:off x="1345668" y="5808625"/>
            <a:ext cx="844600" cy="407150"/>
          </a:xfrm>
          <a:custGeom>
            <a:avLst/>
            <a:gdLst/>
            <a:ahLst/>
            <a:cxnLst/>
            <a:rect l="l" t="t" r="r" b="b"/>
            <a:pathLst>
              <a:path w="33784" h="16286" extrusionOk="0">
                <a:moveTo>
                  <a:pt x="33784" y="0"/>
                </a:moveTo>
                <a:cubicBezTo>
                  <a:pt x="32358" y="155"/>
                  <a:pt x="25586" y="-388"/>
                  <a:pt x="25229" y="932"/>
                </a:cubicBezTo>
                <a:cubicBezTo>
                  <a:pt x="24873" y="2252"/>
                  <a:pt x="33280" y="6679"/>
                  <a:pt x="31645" y="7921"/>
                </a:cubicBezTo>
                <a:cubicBezTo>
                  <a:pt x="30010" y="9164"/>
                  <a:pt x="16570" y="7048"/>
                  <a:pt x="15417" y="8387"/>
                </a:cubicBezTo>
                <a:cubicBezTo>
                  <a:pt x="14264" y="9727"/>
                  <a:pt x="27296" y="14869"/>
                  <a:pt x="24726" y="15958"/>
                </a:cubicBezTo>
                <a:cubicBezTo>
                  <a:pt x="22157" y="17047"/>
                  <a:pt x="4121" y="15092"/>
                  <a:pt x="0" y="14919"/>
                </a:cubicBezTo>
              </a:path>
            </a:pathLst>
          </a:cu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38" name="Google Shape;438;p5"/>
          <p:cNvSpPr txBox="1">
            <a:spLocks noGrp="1"/>
          </p:cNvSpPr>
          <p:nvPr>
            <p:ph type="subTitle" idx="2"/>
          </p:nvPr>
        </p:nvSpPr>
        <p:spPr>
          <a:xfrm>
            <a:off x="5994450" y="2721225"/>
            <a:ext cx="2945400" cy="56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1pPr>
            <a:lvl2pPr lvl="1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2pPr>
            <a:lvl3pPr lvl="2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3pPr>
            <a:lvl4pPr lvl="3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4pPr>
            <a:lvl5pPr lvl="4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5pPr>
            <a:lvl6pPr lvl="5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6pPr>
            <a:lvl7pPr lvl="6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7pPr>
            <a:lvl8pPr lvl="7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300"/>
              <a:buNone/>
              <a:defRPr sz="2300"/>
            </a:lvl9pPr>
          </a:lstStyle>
          <a:p>
            <a:endParaRPr/>
          </a:p>
        </p:txBody>
      </p:sp>
      <p:sp>
        <p:nvSpPr>
          <p:cNvPr id="439" name="Google Shape;439;p5"/>
          <p:cNvSpPr txBox="1">
            <a:spLocks noGrp="1"/>
          </p:cNvSpPr>
          <p:nvPr>
            <p:ph type="subTitle" idx="3"/>
          </p:nvPr>
        </p:nvSpPr>
        <p:spPr>
          <a:xfrm>
            <a:off x="5994450" y="3368925"/>
            <a:ext cx="2945400" cy="56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1pPr>
            <a:lvl2pPr lvl="1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2pPr>
            <a:lvl3pPr lvl="2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3pPr>
            <a:lvl4pPr lvl="3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4pPr>
            <a:lvl5pPr lvl="4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5pPr>
            <a:lvl6pPr lvl="5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6pPr>
            <a:lvl7pPr lvl="6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7pPr>
            <a:lvl8pPr lvl="7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300"/>
              <a:buNone/>
              <a:defRPr sz="2300"/>
            </a:lvl9pPr>
          </a:lstStyle>
          <a:p>
            <a:endParaRPr/>
          </a:p>
        </p:txBody>
      </p:sp>
      <p:sp>
        <p:nvSpPr>
          <p:cNvPr id="440" name="Google Shape;440;p5"/>
          <p:cNvSpPr txBox="1">
            <a:spLocks noGrp="1"/>
          </p:cNvSpPr>
          <p:nvPr>
            <p:ph type="subTitle" idx="4"/>
          </p:nvPr>
        </p:nvSpPr>
        <p:spPr>
          <a:xfrm>
            <a:off x="5994450" y="4016625"/>
            <a:ext cx="2945400" cy="56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1pPr>
            <a:lvl2pPr lvl="1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2pPr>
            <a:lvl3pPr lvl="2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3pPr>
            <a:lvl4pPr lvl="3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4pPr>
            <a:lvl5pPr lvl="4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5pPr>
            <a:lvl6pPr lvl="5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6pPr>
            <a:lvl7pPr lvl="6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7pPr>
            <a:lvl8pPr lvl="7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300"/>
              <a:buNone/>
              <a:defRPr sz="2300"/>
            </a:lvl9pPr>
          </a:lstStyle>
          <a:p>
            <a:endParaRPr/>
          </a:p>
        </p:txBody>
      </p:sp>
      <p:sp>
        <p:nvSpPr>
          <p:cNvPr id="441" name="Google Shape;441;p5"/>
          <p:cNvSpPr txBox="1">
            <a:spLocks noGrp="1"/>
          </p:cNvSpPr>
          <p:nvPr>
            <p:ph type="subTitle" idx="5"/>
          </p:nvPr>
        </p:nvSpPr>
        <p:spPr>
          <a:xfrm>
            <a:off x="5994450" y="4664325"/>
            <a:ext cx="2945400" cy="56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1pPr>
            <a:lvl2pPr lvl="1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2pPr>
            <a:lvl3pPr lvl="2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3pPr>
            <a:lvl4pPr lvl="3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4pPr>
            <a:lvl5pPr lvl="4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5pPr>
            <a:lvl6pPr lvl="5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6pPr>
            <a:lvl7pPr lvl="6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7pPr>
            <a:lvl8pPr lvl="7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300"/>
              <a:buNone/>
              <a:defRPr sz="2300"/>
            </a:lvl9pPr>
          </a:lstStyle>
          <a:p>
            <a:endParaRPr/>
          </a:p>
        </p:txBody>
      </p:sp>
      <p:sp>
        <p:nvSpPr>
          <p:cNvPr id="442" name="Google Shape;442;p5"/>
          <p:cNvSpPr txBox="1">
            <a:spLocks noGrp="1"/>
          </p:cNvSpPr>
          <p:nvPr>
            <p:ph type="subTitle" idx="6"/>
          </p:nvPr>
        </p:nvSpPr>
        <p:spPr>
          <a:xfrm>
            <a:off x="5994450" y="5312025"/>
            <a:ext cx="2945400" cy="56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1pPr>
            <a:lvl2pPr lvl="1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2pPr>
            <a:lvl3pPr lvl="2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3pPr>
            <a:lvl4pPr lvl="3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4pPr>
            <a:lvl5pPr lvl="4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5pPr>
            <a:lvl6pPr lvl="5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6pPr>
            <a:lvl7pPr lvl="6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7pPr>
            <a:lvl8pPr lvl="7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300"/>
              <a:buNone/>
              <a:defRPr sz="2300"/>
            </a:lvl9pPr>
          </a:lstStyle>
          <a:p>
            <a:endParaRPr/>
          </a:p>
        </p:txBody>
      </p:sp>
      <p:sp>
        <p:nvSpPr>
          <p:cNvPr id="443" name="Google Shape;443;p5">
            <a:hlinkClick r:id="" action="ppaction://noaction"/>
          </p:cNvPr>
          <p:cNvSpPr/>
          <p:nvPr/>
        </p:nvSpPr>
        <p:spPr>
          <a:xfrm>
            <a:off x="9771525" y="12849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" name="Google Shape;444;p5">
            <a:hlinkClick r:id="" action="ppaction://noaction"/>
          </p:cNvPr>
          <p:cNvSpPr/>
          <p:nvPr/>
        </p:nvSpPr>
        <p:spPr>
          <a:xfrm>
            <a:off x="9771525" y="21231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" name="Google Shape;445;p5">
            <a:hlinkClick r:id="" action="ppaction://noaction"/>
          </p:cNvPr>
          <p:cNvSpPr/>
          <p:nvPr/>
        </p:nvSpPr>
        <p:spPr>
          <a:xfrm>
            <a:off x="9771525" y="29613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" name="Google Shape;446;p5">
            <a:hlinkClick r:id="" action="ppaction://noaction"/>
          </p:cNvPr>
          <p:cNvSpPr/>
          <p:nvPr/>
        </p:nvSpPr>
        <p:spPr>
          <a:xfrm>
            <a:off x="9771525" y="37995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" name="Google Shape;447;p5">
            <a:hlinkClick r:id="" action="ppaction://noaction"/>
          </p:cNvPr>
          <p:cNvSpPr/>
          <p:nvPr/>
        </p:nvSpPr>
        <p:spPr>
          <a:xfrm>
            <a:off x="9771525" y="47139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" name="Google Shape;448;p5">
            <a:hlinkClick r:id="" action="ppaction://noaction"/>
          </p:cNvPr>
          <p:cNvSpPr/>
          <p:nvPr/>
        </p:nvSpPr>
        <p:spPr>
          <a:xfrm>
            <a:off x="9771525" y="55521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524755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5 Thursday">
  <p:cSld name="005 Thursday">
    <p:bg>
      <p:bgPr>
        <a:solidFill>
          <a:schemeClr val="accent4"/>
        </a:solidFill>
        <a:effectLst/>
      </p:bgPr>
    </p:bg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" name="Google Shape;450;p6"/>
          <p:cNvGrpSpPr/>
          <p:nvPr/>
        </p:nvGrpSpPr>
        <p:grpSpPr>
          <a:xfrm>
            <a:off x="9064675" y="1143525"/>
            <a:ext cx="2637427" cy="1003200"/>
            <a:chOff x="9064675" y="1143525"/>
            <a:chExt cx="2637427" cy="1003200"/>
          </a:xfrm>
        </p:grpSpPr>
        <p:sp>
          <p:nvSpPr>
            <p:cNvPr id="451" name="Google Shape;451;p6"/>
            <p:cNvSpPr/>
            <p:nvPr/>
          </p:nvSpPr>
          <p:spPr>
            <a:xfrm>
              <a:off x="9064675" y="1327575"/>
              <a:ext cx="731700" cy="635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52" name="Google Shape;452;p6"/>
            <p:cNvSpPr/>
            <p:nvPr/>
          </p:nvSpPr>
          <p:spPr>
            <a:xfrm rot="-5400000">
              <a:off x="10223450" y="6885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53" name="Google Shape;453;p6"/>
            <p:cNvSpPr/>
            <p:nvPr/>
          </p:nvSpPr>
          <p:spPr>
            <a:xfrm>
              <a:off x="9064675" y="13275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54" name="Google Shape;454;p6"/>
            <p:cNvSpPr txBox="1"/>
            <p:nvPr/>
          </p:nvSpPr>
          <p:spPr>
            <a:xfrm>
              <a:off x="9932402" y="144502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 i="0" u="none" strike="noStrike" cap="none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MONDAY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grpSp>
        <p:nvGrpSpPr>
          <p:cNvPr id="455" name="Google Shape;455;p6"/>
          <p:cNvGrpSpPr/>
          <p:nvPr/>
        </p:nvGrpSpPr>
        <p:grpSpPr>
          <a:xfrm>
            <a:off x="9064675" y="2822625"/>
            <a:ext cx="2713620" cy="1003200"/>
            <a:chOff x="9064675" y="2822625"/>
            <a:chExt cx="2713620" cy="1003200"/>
          </a:xfrm>
        </p:grpSpPr>
        <p:sp>
          <p:nvSpPr>
            <p:cNvPr id="456" name="Google Shape;456;p6"/>
            <p:cNvSpPr/>
            <p:nvPr/>
          </p:nvSpPr>
          <p:spPr>
            <a:xfrm>
              <a:off x="9064675" y="3006675"/>
              <a:ext cx="731700" cy="635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57" name="Google Shape;457;p6"/>
            <p:cNvSpPr/>
            <p:nvPr/>
          </p:nvSpPr>
          <p:spPr>
            <a:xfrm rot="-5400000">
              <a:off x="10223450" y="23676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3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58" name="Google Shape;458;p6"/>
            <p:cNvSpPr/>
            <p:nvPr/>
          </p:nvSpPr>
          <p:spPr>
            <a:xfrm>
              <a:off x="9064675" y="30066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59" name="Google Shape;459;p6"/>
            <p:cNvSpPr txBox="1"/>
            <p:nvPr/>
          </p:nvSpPr>
          <p:spPr>
            <a:xfrm>
              <a:off x="10008595" y="3124137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WEDNESDAY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460" name="Google Shape;460;p6"/>
            <p:cNvSpPr/>
            <p:nvPr/>
          </p:nvSpPr>
          <p:spPr>
            <a:xfrm>
              <a:off x="9064675" y="3006675"/>
              <a:ext cx="731700" cy="635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61" name="Google Shape;461;p6"/>
            <p:cNvSpPr/>
            <p:nvPr/>
          </p:nvSpPr>
          <p:spPr>
            <a:xfrm rot="-5400000">
              <a:off x="10223450" y="23676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3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62" name="Google Shape;462;p6"/>
            <p:cNvSpPr/>
            <p:nvPr/>
          </p:nvSpPr>
          <p:spPr>
            <a:xfrm>
              <a:off x="9064675" y="30066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63" name="Google Shape;463;p6"/>
            <p:cNvSpPr txBox="1"/>
            <p:nvPr/>
          </p:nvSpPr>
          <p:spPr>
            <a:xfrm>
              <a:off x="10008595" y="3124137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WEDNESDAY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grpSp>
        <p:nvGrpSpPr>
          <p:cNvPr id="464" name="Google Shape;464;p6"/>
          <p:cNvGrpSpPr/>
          <p:nvPr/>
        </p:nvGrpSpPr>
        <p:grpSpPr>
          <a:xfrm>
            <a:off x="8939750" y="1962675"/>
            <a:ext cx="2695275" cy="1003200"/>
            <a:chOff x="8939750" y="1962675"/>
            <a:chExt cx="2695275" cy="1003200"/>
          </a:xfrm>
        </p:grpSpPr>
        <p:sp>
          <p:nvSpPr>
            <p:cNvPr id="465" name="Google Shape;465;p6"/>
            <p:cNvSpPr/>
            <p:nvPr/>
          </p:nvSpPr>
          <p:spPr>
            <a:xfrm>
              <a:off x="8939750" y="2146725"/>
              <a:ext cx="731700" cy="6351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66" name="Google Shape;466;p6"/>
            <p:cNvSpPr/>
            <p:nvPr/>
          </p:nvSpPr>
          <p:spPr>
            <a:xfrm rot="-5400000">
              <a:off x="10068575" y="15077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67" name="Google Shape;467;p6"/>
            <p:cNvSpPr/>
            <p:nvPr/>
          </p:nvSpPr>
          <p:spPr>
            <a:xfrm>
              <a:off x="8939750" y="21467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68" name="Google Shape;468;p6"/>
            <p:cNvSpPr txBox="1"/>
            <p:nvPr/>
          </p:nvSpPr>
          <p:spPr>
            <a:xfrm>
              <a:off x="9865325" y="22641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TUESDAY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469" name="Google Shape;469;p6"/>
            <p:cNvSpPr/>
            <p:nvPr/>
          </p:nvSpPr>
          <p:spPr>
            <a:xfrm>
              <a:off x="8939750" y="2146725"/>
              <a:ext cx="731700" cy="6351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70" name="Google Shape;470;p6"/>
            <p:cNvSpPr/>
            <p:nvPr/>
          </p:nvSpPr>
          <p:spPr>
            <a:xfrm rot="-5400000">
              <a:off x="10068575" y="15077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71" name="Google Shape;471;p6"/>
            <p:cNvSpPr/>
            <p:nvPr/>
          </p:nvSpPr>
          <p:spPr>
            <a:xfrm>
              <a:off x="8939750" y="21467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72" name="Google Shape;472;p6"/>
            <p:cNvSpPr txBox="1"/>
            <p:nvPr/>
          </p:nvSpPr>
          <p:spPr>
            <a:xfrm>
              <a:off x="9865325" y="22641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TUESDAY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sp>
        <p:nvSpPr>
          <p:cNvPr id="473" name="Google Shape;473;p6"/>
          <p:cNvSpPr/>
          <p:nvPr/>
        </p:nvSpPr>
        <p:spPr>
          <a:xfrm>
            <a:off x="546082" y="555386"/>
            <a:ext cx="9524198" cy="5977289"/>
          </a:xfrm>
          <a:custGeom>
            <a:avLst/>
            <a:gdLst/>
            <a:ahLst/>
            <a:cxnLst/>
            <a:rect l="l" t="t" r="r" b="b"/>
            <a:pathLst>
              <a:path w="9524198" h="5977289" extrusionOk="0">
                <a:moveTo>
                  <a:pt x="8356534" y="375821"/>
                </a:moveTo>
                <a:lnTo>
                  <a:pt x="8356534" y="663821"/>
                </a:lnTo>
                <a:lnTo>
                  <a:pt x="8644534" y="663821"/>
                </a:lnTo>
                <a:lnTo>
                  <a:pt x="8644534" y="375821"/>
                </a:lnTo>
                <a:close/>
                <a:moveTo>
                  <a:pt x="7847458" y="375821"/>
                </a:moveTo>
                <a:lnTo>
                  <a:pt x="7847458" y="663821"/>
                </a:lnTo>
                <a:lnTo>
                  <a:pt x="8135458" y="663821"/>
                </a:lnTo>
                <a:lnTo>
                  <a:pt x="8135458" y="375821"/>
                </a:lnTo>
                <a:close/>
                <a:moveTo>
                  <a:pt x="7338389" y="375821"/>
                </a:moveTo>
                <a:lnTo>
                  <a:pt x="7338389" y="663821"/>
                </a:lnTo>
                <a:lnTo>
                  <a:pt x="7626389" y="663821"/>
                </a:lnTo>
                <a:lnTo>
                  <a:pt x="7626389" y="375821"/>
                </a:lnTo>
                <a:close/>
                <a:moveTo>
                  <a:pt x="6829320" y="375821"/>
                </a:moveTo>
                <a:lnTo>
                  <a:pt x="6829320" y="663821"/>
                </a:lnTo>
                <a:lnTo>
                  <a:pt x="7117320" y="663821"/>
                </a:lnTo>
                <a:lnTo>
                  <a:pt x="7117320" y="375821"/>
                </a:lnTo>
                <a:close/>
                <a:moveTo>
                  <a:pt x="6320251" y="375821"/>
                </a:moveTo>
                <a:lnTo>
                  <a:pt x="6320251" y="663821"/>
                </a:lnTo>
                <a:lnTo>
                  <a:pt x="6608251" y="663821"/>
                </a:lnTo>
                <a:lnTo>
                  <a:pt x="6608251" y="375821"/>
                </a:lnTo>
                <a:close/>
                <a:moveTo>
                  <a:pt x="5811182" y="375821"/>
                </a:moveTo>
                <a:lnTo>
                  <a:pt x="5811182" y="663821"/>
                </a:lnTo>
                <a:lnTo>
                  <a:pt x="6099182" y="663821"/>
                </a:lnTo>
                <a:lnTo>
                  <a:pt x="6099182" y="375821"/>
                </a:lnTo>
                <a:close/>
                <a:moveTo>
                  <a:pt x="5302113" y="375821"/>
                </a:moveTo>
                <a:lnTo>
                  <a:pt x="5302113" y="663821"/>
                </a:lnTo>
                <a:lnTo>
                  <a:pt x="5590113" y="663821"/>
                </a:lnTo>
                <a:lnTo>
                  <a:pt x="5590113" y="375821"/>
                </a:lnTo>
                <a:close/>
                <a:moveTo>
                  <a:pt x="4793044" y="375821"/>
                </a:moveTo>
                <a:lnTo>
                  <a:pt x="4793044" y="663821"/>
                </a:lnTo>
                <a:lnTo>
                  <a:pt x="5081044" y="663821"/>
                </a:lnTo>
                <a:lnTo>
                  <a:pt x="5081044" y="375821"/>
                </a:lnTo>
                <a:close/>
                <a:moveTo>
                  <a:pt x="4283975" y="375821"/>
                </a:moveTo>
                <a:lnTo>
                  <a:pt x="4283975" y="663821"/>
                </a:lnTo>
                <a:lnTo>
                  <a:pt x="4571975" y="663821"/>
                </a:lnTo>
                <a:lnTo>
                  <a:pt x="4571975" y="375821"/>
                </a:lnTo>
                <a:close/>
                <a:moveTo>
                  <a:pt x="3774906" y="375821"/>
                </a:moveTo>
                <a:lnTo>
                  <a:pt x="3774906" y="663821"/>
                </a:lnTo>
                <a:lnTo>
                  <a:pt x="4062906" y="663821"/>
                </a:lnTo>
                <a:lnTo>
                  <a:pt x="4062906" y="375821"/>
                </a:lnTo>
                <a:close/>
                <a:moveTo>
                  <a:pt x="3265838" y="375821"/>
                </a:moveTo>
                <a:lnTo>
                  <a:pt x="3265838" y="663821"/>
                </a:lnTo>
                <a:lnTo>
                  <a:pt x="3553838" y="663821"/>
                </a:lnTo>
                <a:lnTo>
                  <a:pt x="3553838" y="375821"/>
                </a:lnTo>
                <a:close/>
                <a:moveTo>
                  <a:pt x="2756769" y="375821"/>
                </a:moveTo>
                <a:lnTo>
                  <a:pt x="2756769" y="663821"/>
                </a:lnTo>
                <a:lnTo>
                  <a:pt x="3044769" y="663821"/>
                </a:lnTo>
                <a:lnTo>
                  <a:pt x="3044769" y="375821"/>
                </a:lnTo>
                <a:close/>
                <a:moveTo>
                  <a:pt x="2247700" y="375821"/>
                </a:moveTo>
                <a:lnTo>
                  <a:pt x="2247700" y="663821"/>
                </a:lnTo>
                <a:lnTo>
                  <a:pt x="2535700" y="663821"/>
                </a:lnTo>
                <a:lnTo>
                  <a:pt x="2535700" y="375821"/>
                </a:lnTo>
                <a:close/>
                <a:moveTo>
                  <a:pt x="1738631" y="375821"/>
                </a:moveTo>
                <a:lnTo>
                  <a:pt x="1738631" y="663821"/>
                </a:lnTo>
                <a:lnTo>
                  <a:pt x="2026631" y="663821"/>
                </a:lnTo>
                <a:lnTo>
                  <a:pt x="2026631" y="375821"/>
                </a:lnTo>
                <a:close/>
                <a:moveTo>
                  <a:pt x="1229563" y="375821"/>
                </a:moveTo>
                <a:lnTo>
                  <a:pt x="1229563" y="663821"/>
                </a:lnTo>
                <a:lnTo>
                  <a:pt x="1517563" y="663821"/>
                </a:lnTo>
                <a:lnTo>
                  <a:pt x="1517563" y="375821"/>
                </a:lnTo>
                <a:close/>
                <a:moveTo>
                  <a:pt x="720493" y="375821"/>
                </a:moveTo>
                <a:lnTo>
                  <a:pt x="720493" y="663821"/>
                </a:lnTo>
                <a:lnTo>
                  <a:pt x="1008494" y="663821"/>
                </a:lnTo>
                <a:lnTo>
                  <a:pt x="1008494" y="375821"/>
                </a:lnTo>
                <a:close/>
                <a:moveTo>
                  <a:pt x="529408" y="0"/>
                </a:moveTo>
                <a:lnTo>
                  <a:pt x="8994790" y="0"/>
                </a:lnTo>
                <a:cubicBezTo>
                  <a:pt x="9287174" y="0"/>
                  <a:pt x="9524198" y="237024"/>
                  <a:pt x="9524198" y="529408"/>
                </a:cubicBezTo>
                <a:lnTo>
                  <a:pt x="9524198" y="5447881"/>
                </a:lnTo>
                <a:cubicBezTo>
                  <a:pt x="9524198" y="5740265"/>
                  <a:pt x="9287174" y="5977289"/>
                  <a:pt x="8994790" y="5977289"/>
                </a:cubicBezTo>
                <a:lnTo>
                  <a:pt x="529408" y="5977289"/>
                </a:lnTo>
                <a:cubicBezTo>
                  <a:pt x="237024" y="5977289"/>
                  <a:pt x="0" y="5740265"/>
                  <a:pt x="0" y="5447881"/>
                </a:cubicBezTo>
                <a:lnTo>
                  <a:pt x="0" y="529408"/>
                </a:lnTo>
                <a:cubicBezTo>
                  <a:pt x="0" y="237024"/>
                  <a:pt x="237024" y="0"/>
                  <a:pt x="52940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4" name="Google Shape;474;p6"/>
          <p:cNvSpPr/>
          <p:nvPr/>
        </p:nvSpPr>
        <p:spPr>
          <a:xfrm>
            <a:off x="792475" y="555375"/>
            <a:ext cx="9113400" cy="5977200"/>
          </a:xfrm>
          <a:prstGeom prst="roundRect">
            <a:avLst>
              <a:gd name="adj" fmla="val 8857"/>
            </a:avLst>
          </a:prstGeom>
          <a:solidFill>
            <a:srgbClr val="000000">
              <a:alpha val="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75" name="Google Shape;475;p6"/>
          <p:cNvGrpSpPr/>
          <p:nvPr/>
        </p:nvGrpSpPr>
        <p:grpSpPr>
          <a:xfrm>
            <a:off x="8939750" y="5320875"/>
            <a:ext cx="2619075" cy="1003200"/>
            <a:chOff x="8939750" y="5320875"/>
            <a:chExt cx="2619075" cy="1003200"/>
          </a:xfrm>
        </p:grpSpPr>
        <p:sp>
          <p:nvSpPr>
            <p:cNvPr id="476" name="Google Shape;476;p6"/>
            <p:cNvSpPr/>
            <p:nvPr/>
          </p:nvSpPr>
          <p:spPr>
            <a:xfrm>
              <a:off x="8939750" y="5504925"/>
              <a:ext cx="731700" cy="6351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77" name="Google Shape;477;p6"/>
            <p:cNvSpPr/>
            <p:nvPr/>
          </p:nvSpPr>
          <p:spPr>
            <a:xfrm rot="-5400000">
              <a:off x="10068575" y="48659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6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78" name="Google Shape;478;p6"/>
            <p:cNvSpPr/>
            <p:nvPr/>
          </p:nvSpPr>
          <p:spPr>
            <a:xfrm>
              <a:off x="8939750" y="55049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79" name="Google Shape;479;p6"/>
            <p:cNvSpPr txBox="1"/>
            <p:nvPr/>
          </p:nvSpPr>
          <p:spPr>
            <a:xfrm>
              <a:off x="9789125" y="56223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INFO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480" name="Google Shape;480;p6"/>
            <p:cNvSpPr/>
            <p:nvPr/>
          </p:nvSpPr>
          <p:spPr>
            <a:xfrm>
              <a:off x="8939750" y="5504925"/>
              <a:ext cx="731700" cy="6351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81" name="Google Shape;481;p6"/>
            <p:cNvSpPr/>
            <p:nvPr/>
          </p:nvSpPr>
          <p:spPr>
            <a:xfrm rot="-5400000">
              <a:off x="10068575" y="48659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6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82" name="Google Shape;482;p6"/>
            <p:cNvSpPr/>
            <p:nvPr/>
          </p:nvSpPr>
          <p:spPr>
            <a:xfrm>
              <a:off x="8939750" y="55049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83" name="Google Shape;483;p6"/>
            <p:cNvSpPr txBox="1"/>
            <p:nvPr/>
          </p:nvSpPr>
          <p:spPr>
            <a:xfrm>
              <a:off x="9789125" y="56223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INFO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grpSp>
        <p:nvGrpSpPr>
          <p:cNvPr id="484" name="Google Shape;484;p6"/>
          <p:cNvGrpSpPr/>
          <p:nvPr/>
        </p:nvGrpSpPr>
        <p:grpSpPr>
          <a:xfrm>
            <a:off x="9064675" y="4501725"/>
            <a:ext cx="2637427" cy="1003200"/>
            <a:chOff x="9064675" y="4501725"/>
            <a:chExt cx="2637427" cy="1003200"/>
          </a:xfrm>
        </p:grpSpPr>
        <p:sp>
          <p:nvSpPr>
            <p:cNvPr id="485" name="Google Shape;485;p6"/>
            <p:cNvSpPr/>
            <p:nvPr/>
          </p:nvSpPr>
          <p:spPr>
            <a:xfrm>
              <a:off x="9064675" y="4685775"/>
              <a:ext cx="731700" cy="635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86" name="Google Shape;486;p6"/>
            <p:cNvSpPr/>
            <p:nvPr/>
          </p:nvSpPr>
          <p:spPr>
            <a:xfrm rot="-5400000">
              <a:off x="10223450" y="40467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5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87" name="Google Shape;487;p6"/>
            <p:cNvSpPr/>
            <p:nvPr/>
          </p:nvSpPr>
          <p:spPr>
            <a:xfrm>
              <a:off x="9064675" y="46857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88" name="Google Shape;488;p6"/>
            <p:cNvSpPr txBox="1"/>
            <p:nvPr/>
          </p:nvSpPr>
          <p:spPr>
            <a:xfrm>
              <a:off x="9932402" y="480322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FRIDAY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489" name="Google Shape;489;p6"/>
            <p:cNvSpPr/>
            <p:nvPr/>
          </p:nvSpPr>
          <p:spPr>
            <a:xfrm>
              <a:off x="9064675" y="4685775"/>
              <a:ext cx="731700" cy="635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90" name="Google Shape;490;p6"/>
            <p:cNvSpPr/>
            <p:nvPr/>
          </p:nvSpPr>
          <p:spPr>
            <a:xfrm rot="-5400000">
              <a:off x="10223450" y="40467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5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91" name="Google Shape;491;p6"/>
            <p:cNvSpPr/>
            <p:nvPr/>
          </p:nvSpPr>
          <p:spPr>
            <a:xfrm>
              <a:off x="9064675" y="46857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92" name="Google Shape;492;p6"/>
            <p:cNvSpPr txBox="1"/>
            <p:nvPr/>
          </p:nvSpPr>
          <p:spPr>
            <a:xfrm>
              <a:off x="9932402" y="480322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FRIDAY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sp>
        <p:nvSpPr>
          <p:cNvPr id="493" name="Google Shape;493;p6"/>
          <p:cNvSpPr/>
          <p:nvPr/>
        </p:nvSpPr>
        <p:spPr>
          <a:xfrm>
            <a:off x="854481" y="778477"/>
            <a:ext cx="8887327" cy="5577595"/>
          </a:xfrm>
          <a:custGeom>
            <a:avLst/>
            <a:gdLst/>
            <a:ahLst/>
            <a:cxnLst/>
            <a:rect l="l" t="t" r="r" b="b"/>
            <a:pathLst>
              <a:path w="8887327" h="5577595" extrusionOk="0">
                <a:moveTo>
                  <a:pt x="8117684" y="231007"/>
                </a:moveTo>
                <a:lnTo>
                  <a:pt x="8117684" y="519007"/>
                </a:lnTo>
                <a:lnTo>
                  <a:pt x="8405684" y="519007"/>
                </a:lnTo>
                <a:lnTo>
                  <a:pt x="8405684" y="231007"/>
                </a:lnTo>
                <a:close/>
                <a:moveTo>
                  <a:pt x="7608608" y="231007"/>
                </a:moveTo>
                <a:lnTo>
                  <a:pt x="7608608" y="519007"/>
                </a:lnTo>
                <a:lnTo>
                  <a:pt x="7896608" y="519007"/>
                </a:lnTo>
                <a:lnTo>
                  <a:pt x="7896608" y="231007"/>
                </a:lnTo>
                <a:close/>
                <a:moveTo>
                  <a:pt x="7099539" y="231007"/>
                </a:moveTo>
                <a:lnTo>
                  <a:pt x="7099539" y="519007"/>
                </a:lnTo>
                <a:lnTo>
                  <a:pt x="7387539" y="519007"/>
                </a:lnTo>
                <a:lnTo>
                  <a:pt x="7387539" y="231007"/>
                </a:lnTo>
                <a:close/>
                <a:moveTo>
                  <a:pt x="6590470" y="231007"/>
                </a:moveTo>
                <a:lnTo>
                  <a:pt x="6590470" y="519007"/>
                </a:lnTo>
                <a:lnTo>
                  <a:pt x="6878470" y="519007"/>
                </a:lnTo>
                <a:lnTo>
                  <a:pt x="6878470" y="231007"/>
                </a:lnTo>
                <a:close/>
                <a:moveTo>
                  <a:pt x="6081401" y="231007"/>
                </a:moveTo>
                <a:lnTo>
                  <a:pt x="6081401" y="519007"/>
                </a:lnTo>
                <a:lnTo>
                  <a:pt x="6369401" y="519007"/>
                </a:lnTo>
                <a:lnTo>
                  <a:pt x="6369401" y="231007"/>
                </a:lnTo>
                <a:close/>
                <a:moveTo>
                  <a:pt x="5572332" y="231007"/>
                </a:moveTo>
                <a:lnTo>
                  <a:pt x="5572332" y="519007"/>
                </a:lnTo>
                <a:lnTo>
                  <a:pt x="5860332" y="519007"/>
                </a:lnTo>
                <a:lnTo>
                  <a:pt x="5860332" y="231007"/>
                </a:lnTo>
                <a:close/>
                <a:moveTo>
                  <a:pt x="5063263" y="231007"/>
                </a:moveTo>
                <a:lnTo>
                  <a:pt x="5063263" y="519007"/>
                </a:lnTo>
                <a:lnTo>
                  <a:pt x="5351263" y="519007"/>
                </a:lnTo>
                <a:lnTo>
                  <a:pt x="5351263" y="231007"/>
                </a:lnTo>
                <a:close/>
                <a:moveTo>
                  <a:pt x="4554194" y="231007"/>
                </a:moveTo>
                <a:lnTo>
                  <a:pt x="4554194" y="519007"/>
                </a:lnTo>
                <a:lnTo>
                  <a:pt x="4842194" y="519007"/>
                </a:lnTo>
                <a:lnTo>
                  <a:pt x="4842194" y="231007"/>
                </a:lnTo>
                <a:close/>
                <a:moveTo>
                  <a:pt x="4045125" y="231007"/>
                </a:moveTo>
                <a:lnTo>
                  <a:pt x="4045125" y="519007"/>
                </a:lnTo>
                <a:lnTo>
                  <a:pt x="4333125" y="519007"/>
                </a:lnTo>
                <a:lnTo>
                  <a:pt x="4333125" y="231007"/>
                </a:lnTo>
                <a:close/>
                <a:moveTo>
                  <a:pt x="3536056" y="231007"/>
                </a:moveTo>
                <a:lnTo>
                  <a:pt x="3536056" y="519007"/>
                </a:lnTo>
                <a:lnTo>
                  <a:pt x="3824056" y="519007"/>
                </a:lnTo>
                <a:lnTo>
                  <a:pt x="3824056" y="231007"/>
                </a:lnTo>
                <a:close/>
                <a:moveTo>
                  <a:pt x="3026987" y="231007"/>
                </a:moveTo>
                <a:lnTo>
                  <a:pt x="3026987" y="519007"/>
                </a:lnTo>
                <a:lnTo>
                  <a:pt x="3314988" y="519007"/>
                </a:lnTo>
                <a:lnTo>
                  <a:pt x="3314988" y="231007"/>
                </a:lnTo>
                <a:close/>
                <a:moveTo>
                  <a:pt x="2517919" y="231007"/>
                </a:moveTo>
                <a:lnTo>
                  <a:pt x="2517919" y="519007"/>
                </a:lnTo>
                <a:lnTo>
                  <a:pt x="2805918" y="519007"/>
                </a:lnTo>
                <a:lnTo>
                  <a:pt x="2805918" y="231007"/>
                </a:lnTo>
                <a:close/>
                <a:moveTo>
                  <a:pt x="2008849" y="231007"/>
                </a:moveTo>
                <a:lnTo>
                  <a:pt x="2008849" y="519007"/>
                </a:lnTo>
                <a:lnTo>
                  <a:pt x="2296849" y="519007"/>
                </a:lnTo>
                <a:lnTo>
                  <a:pt x="2296849" y="231007"/>
                </a:lnTo>
                <a:close/>
                <a:moveTo>
                  <a:pt x="1499781" y="231007"/>
                </a:moveTo>
                <a:lnTo>
                  <a:pt x="1499781" y="519007"/>
                </a:lnTo>
                <a:lnTo>
                  <a:pt x="1787781" y="519007"/>
                </a:lnTo>
                <a:lnTo>
                  <a:pt x="1787781" y="231007"/>
                </a:lnTo>
                <a:close/>
                <a:moveTo>
                  <a:pt x="990712" y="231007"/>
                </a:moveTo>
                <a:lnTo>
                  <a:pt x="990712" y="519007"/>
                </a:lnTo>
                <a:lnTo>
                  <a:pt x="1278712" y="519007"/>
                </a:lnTo>
                <a:lnTo>
                  <a:pt x="1278712" y="231007"/>
                </a:lnTo>
                <a:close/>
                <a:moveTo>
                  <a:pt x="481642" y="231007"/>
                </a:moveTo>
                <a:lnTo>
                  <a:pt x="481642" y="519007"/>
                </a:lnTo>
                <a:lnTo>
                  <a:pt x="769642" y="519007"/>
                </a:lnTo>
                <a:lnTo>
                  <a:pt x="769642" y="231007"/>
                </a:lnTo>
                <a:close/>
                <a:moveTo>
                  <a:pt x="494008" y="0"/>
                </a:moveTo>
                <a:lnTo>
                  <a:pt x="8393319" y="0"/>
                </a:lnTo>
                <a:cubicBezTo>
                  <a:pt x="8666152" y="0"/>
                  <a:pt x="8887327" y="221175"/>
                  <a:pt x="8887327" y="494008"/>
                </a:cubicBezTo>
                <a:lnTo>
                  <a:pt x="8887327" y="5083587"/>
                </a:lnTo>
                <a:cubicBezTo>
                  <a:pt x="8887327" y="5356420"/>
                  <a:pt x="8666152" y="5577595"/>
                  <a:pt x="8393319" y="5577595"/>
                </a:cubicBezTo>
                <a:lnTo>
                  <a:pt x="494008" y="5577595"/>
                </a:lnTo>
                <a:cubicBezTo>
                  <a:pt x="221175" y="5577595"/>
                  <a:pt x="0" y="5356420"/>
                  <a:pt x="0" y="5083587"/>
                </a:cubicBezTo>
                <a:lnTo>
                  <a:pt x="0" y="494008"/>
                </a:lnTo>
                <a:cubicBezTo>
                  <a:pt x="0" y="221175"/>
                  <a:pt x="221175" y="0"/>
                  <a:pt x="494008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4" name="Google Shape;494;p6"/>
          <p:cNvSpPr/>
          <p:nvPr/>
        </p:nvSpPr>
        <p:spPr>
          <a:xfrm>
            <a:off x="825212" y="737097"/>
            <a:ext cx="8887327" cy="5577595"/>
          </a:xfrm>
          <a:custGeom>
            <a:avLst/>
            <a:gdLst/>
            <a:ahLst/>
            <a:cxnLst/>
            <a:rect l="l" t="t" r="r" b="b"/>
            <a:pathLst>
              <a:path w="8887327" h="5577595" extrusionOk="0">
                <a:moveTo>
                  <a:pt x="8117684" y="231007"/>
                </a:moveTo>
                <a:lnTo>
                  <a:pt x="8117684" y="519007"/>
                </a:lnTo>
                <a:lnTo>
                  <a:pt x="8405684" y="519007"/>
                </a:lnTo>
                <a:lnTo>
                  <a:pt x="8405684" y="231007"/>
                </a:lnTo>
                <a:close/>
                <a:moveTo>
                  <a:pt x="7608608" y="231007"/>
                </a:moveTo>
                <a:lnTo>
                  <a:pt x="7608608" y="519007"/>
                </a:lnTo>
                <a:lnTo>
                  <a:pt x="7896608" y="519007"/>
                </a:lnTo>
                <a:lnTo>
                  <a:pt x="7896608" y="231007"/>
                </a:lnTo>
                <a:close/>
                <a:moveTo>
                  <a:pt x="7099539" y="231007"/>
                </a:moveTo>
                <a:lnTo>
                  <a:pt x="7099539" y="519007"/>
                </a:lnTo>
                <a:lnTo>
                  <a:pt x="7387539" y="519007"/>
                </a:lnTo>
                <a:lnTo>
                  <a:pt x="7387539" y="231007"/>
                </a:lnTo>
                <a:close/>
                <a:moveTo>
                  <a:pt x="6590470" y="231007"/>
                </a:moveTo>
                <a:lnTo>
                  <a:pt x="6590470" y="519007"/>
                </a:lnTo>
                <a:lnTo>
                  <a:pt x="6878470" y="519007"/>
                </a:lnTo>
                <a:lnTo>
                  <a:pt x="6878470" y="231007"/>
                </a:lnTo>
                <a:close/>
                <a:moveTo>
                  <a:pt x="6081401" y="231007"/>
                </a:moveTo>
                <a:lnTo>
                  <a:pt x="6081401" y="519007"/>
                </a:lnTo>
                <a:lnTo>
                  <a:pt x="6369401" y="519007"/>
                </a:lnTo>
                <a:lnTo>
                  <a:pt x="6369401" y="231007"/>
                </a:lnTo>
                <a:close/>
                <a:moveTo>
                  <a:pt x="5572332" y="231007"/>
                </a:moveTo>
                <a:lnTo>
                  <a:pt x="5572332" y="519007"/>
                </a:lnTo>
                <a:lnTo>
                  <a:pt x="5860332" y="519007"/>
                </a:lnTo>
                <a:lnTo>
                  <a:pt x="5860332" y="231007"/>
                </a:lnTo>
                <a:close/>
                <a:moveTo>
                  <a:pt x="5063263" y="231007"/>
                </a:moveTo>
                <a:lnTo>
                  <a:pt x="5063263" y="519007"/>
                </a:lnTo>
                <a:lnTo>
                  <a:pt x="5351263" y="519007"/>
                </a:lnTo>
                <a:lnTo>
                  <a:pt x="5351263" y="231007"/>
                </a:lnTo>
                <a:close/>
                <a:moveTo>
                  <a:pt x="4554194" y="231007"/>
                </a:moveTo>
                <a:lnTo>
                  <a:pt x="4554194" y="519007"/>
                </a:lnTo>
                <a:lnTo>
                  <a:pt x="4842194" y="519007"/>
                </a:lnTo>
                <a:lnTo>
                  <a:pt x="4842194" y="231007"/>
                </a:lnTo>
                <a:close/>
                <a:moveTo>
                  <a:pt x="4045125" y="231007"/>
                </a:moveTo>
                <a:lnTo>
                  <a:pt x="4045125" y="519007"/>
                </a:lnTo>
                <a:lnTo>
                  <a:pt x="4333125" y="519007"/>
                </a:lnTo>
                <a:lnTo>
                  <a:pt x="4333125" y="231007"/>
                </a:lnTo>
                <a:close/>
                <a:moveTo>
                  <a:pt x="3536056" y="231007"/>
                </a:moveTo>
                <a:lnTo>
                  <a:pt x="3536056" y="519007"/>
                </a:lnTo>
                <a:lnTo>
                  <a:pt x="3824056" y="519007"/>
                </a:lnTo>
                <a:lnTo>
                  <a:pt x="3824056" y="231007"/>
                </a:lnTo>
                <a:close/>
                <a:moveTo>
                  <a:pt x="3026987" y="231007"/>
                </a:moveTo>
                <a:lnTo>
                  <a:pt x="3026987" y="519007"/>
                </a:lnTo>
                <a:lnTo>
                  <a:pt x="3314988" y="519007"/>
                </a:lnTo>
                <a:lnTo>
                  <a:pt x="3314988" y="231007"/>
                </a:lnTo>
                <a:close/>
                <a:moveTo>
                  <a:pt x="2517919" y="231007"/>
                </a:moveTo>
                <a:lnTo>
                  <a:pt x="2517919" y="519007"/>
                </a:lnTo>
                <a:lnTo>
                  <a:pt x="2805918" y="519007"/>
                </a:lnTo>
                <a:lnTo>
                  <a:pt x="2805918" y="231007"/>
                </a:lnTo>
                <a:close/>
                <a:moveTo>
                  <a:pt x="2008849" y="231007"/>
                </a:moveTo>
                <a:lnTo>
                  <a:pt x="2008849" y="519007"/>
                </a:lnTo>
                <a:lnTo>
                  <a:pt x="2296849" y="519007"/>
                </a:lnTo>
                <a:lnTo>
                  <a:pt x="2296849" y="231007"/>
                </a:lnTo>
                <a:close/>
                <a:moveTo>
                  <a:pt x="1499781" y="231007"/>
                </a:moveTo>
                <a:lnTo>
                  <a:pt x="1499781" y="519007"/>
                </a:lnTo>
                <a:lnTo>
                  <a:pt x="1787781" y="519007"/>
                </a:lnTo>
                <a:lnTo>
                  <a:pt x="1787781" y="231007"/>
                </a:lnTo>
                <a:close/>
                <a:moveTo>
                  <a:pt x="990712" y="231007"/>
                </a:moveTo>
                <a:lnTo>
                  <a:pt x="990712" y="519007"/>
                </a:lnTo>
                <a:lnTo>
                  <a:pt x="1278712" y="519007"/>
                </a:lnTo>
                <a:lnTo>
                  <a:pt x="1278712" y="231007"/>
                </a:lnTo>
                <a:close/>
                <a:moveTo>
                  <a:pt x="481642" y="231007"/>
                </a:moveTo>
                <a:lnTo>
                  <a:pt x="481642" y="519007"/>
                </a:lnTo>
                <a:lnTo>
                  <a:pt x="769642" y="519007"/>
                </a:lnTo>
                <a:lnTo>
                  <a:pt x="769642" y="231007"/>
                </a:lnTo>
                <a:close/>
                <a:moveTo>
                  <a:pt x="494008" y="0"/>
                </a:moveTo>
                <a:lnTo>
                  <a:pt x="8393319" y="0"/>
                </a:lnTo>
                <a:cubicBezTo>
                  <a:pt x="8666152" y="0"/>
                  <a:pt x="8887327" y="221175"/>
                  <a:pt x="8887327" y="494008"/>
                </a:cubicBezTo>
                <a:lnTo>
                  <a:pt x="8887327" y="5083587"/>
                </a:lnTo>
                <a:cubicBezTo>
                  <a:pt x="8887327" y="5356420"/>
                  <a:pt x="8666152" y="5577595"/>
                  <a:pt x="8393319" y="5577595"/>
                </a:cubicBezTo>
                <a:lnTo>
                  <a:pt x="494008" y="5577595"/>
                </a:lnTo>
                <a:cubicBezTo>
                  <a:pt x="221175" y="5577595"/>
                  <a:pt x="0" y="5356420"/>
                  <a:pt x="0" y="5083587"/>
                </a:cubicBezTo>
                <a:lnTo>
                  <a:pt x="0" y="494008"/>
                </a:lnTo>
                <a:cubicBezTo>
                  <a:pt x="0" y="221175"/>
                  <a:pt x="221175" y="0"/>
                  <a:pt x="494008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5" name="Google Shape;495;p6"/>
          <p:cNvSpPr/>
          <p:nvPr/>
        </p:nvSpPr>
        <p:spPr>
          <a:xfrm>
            <a:off x="765664" y="792607"/>
            <a:ext cx="8887327" cy="5577595"/>
          </a:xfrm>
          <a:custGeom>
            <a:avLst/>
            <a:gdLst/>
            <a:ahLst/>
            <a:cxnLst/>
            <a:rect l="l" t="t" r="r" b="b"/>
            <a:pathLst>
              <a:path w="8887327" h="5577595" extrusionOk="0">
                <a:moveTo>
                  <a:pt x="8117684" y="231007"/>
                </a:moveTo>
                <a:lnTo>
                  <a:pt x="8117684" y="519007"/>
                </a:lnTo>
                <a:lnTo>
                  <a:pt x="8405684" y="519007"/>
                </a:lnTo>
                <a:lnTo>
                  <a:pt x="8405684" y="231007"/>
                </a:lnTo>
                <a:close/>
                <a:moveTo>
                  <a:pt x="7608608" y="231007"/>
                </a:moveTo>
                <a:lnTo>
                  <a:pt x="7608608" y="519007"/>
                </a:lnTo>
                <a:lnTo>
                  <a:pt x="7896608" y="519007"/>
                </a:lnTo>
                <a:lnTo>
                  <a:pt x="7896608" y="231007"/>
                </a:lnTo>
                <a:close/>
                <a:moveTo>
                  <a:pt x="7099539" y="231007"/>
                </a:moveTo>
                <a:lnTo>
                  <a:pt x="7099539" y="519007"/>
                </a:lnTo>
                <a:lnTo>
                  <a:pt x="7387539" y="519007"/>
                </a:lnTo>
                <a:lnTo>
                  <a:pt x="7387539" y="231007"/>
                </a:lnTo>
                <a:close/>
                <a:moveTo>
                  <a:pt x="6590470" y="231007"/>
                </a:moveTo>
                <a:lnTo>
                  <a:pt x="6590470" y="519007"/>
                </a:lnTo>
                <a:lnTo>
                  <a:pt x="6878470" y="519007"/>
                </a:lnTo>
                <a:lnTo>
                  <a:pt x="6878470" y="231007"/>
                </a:lnTo>
                <a:close/>
                <a:moveTo>
                  <a:pt x="6081401" y="231007"/>
                </a:moveTo>
                <a:lnTo>
                  <a:pt x="6081401" y="519007"/>
                </a:lnTo>
                <a:lnTo>
                  <a:pt x="6369401" y="519007"/>
                </a:lnTo>
                <a:lnTo>
                  <a:pt x="6369401" y="231007"/>
                </a:lnTo>
                <a:close/>
                <a:moveTo>
                  <a:pt x="5572332" y="231007"/>
                </a:moveTo>
                <a:lnTo>
                  <a:pt x="5572332" y="519007"/>
                </a:lnTo>
                <a:lnTo>
                  <a:pt x="5860332" y="519007"/>
                </a:lnTo>
                <a:lnTo>
                  <a:pt x="5860332" y="231007"/>
                </a:lnTo>
                <a:close/>
                <a:moveTo>
                  <a:pt x="5063263" y="231007"/>
                </a:moveTo>
                <a:lnTo>
                  <a:pt x="5063263" y="519007"/>
                </a:lnTo>
                <a:lnTo>
                  <a:pt x="5351263" y="519007"/>
                </a:lnTo>
                <a:lnTo>
                  <a:pt x="5351263" y="231007"/>
                </a:lnTo>
                <a:close/>
                <a:moveTo>
                  <a:pt x="4554194" y="231007"/>
                </a:moveTo>
                <a:lnTo>
                  <a:pt x="4554194" y="519007"/>
                </a:lnTo>
                <a:lnTo>
                  <a:pt x="4842194" y="519007"/>
                </a:lnTo>
                <a:lnTo>
                  <a:pt x="4842194" y="231007"/>
                </a:lnTo>
                <a:close/>
                <a:moveTo>
                  <a:pt x="4045125" y="231007"/>
                </a:moveTo>
                <a:lnTo>
                  <a:pt x="4045125" y="519007"/>
                </a:lnTo>
                <a:lnTo>
                  <a:pt x="4333125" y="519007"/>
                </a:lnTo>
                <a:lnTo>
                  <a:pt x="4333125" y="231007"/>
                </a:lnTo>
                <a:close/>
                <a:moveTo>
                  <a:pt x="3536056" y="231007"/>
                </a:moveTo>
                <a:lnTo>
                  <a:pt x="3536056" y="519007"/>
                </a:lnTo>
                <a:lnTo>
                  <a:pt x="3824056" y="519007"/>
                </a:lnTo>
                <a:lnTo>
                  <a:pt x="3824056" y="231007"/>
                </a:lnTo>
                <a:close/>
                <a:moveTo>
                  <a:pt x="3026987" y="231007"/>
                </a:moveTo>
                <a:lnTo>
                  <a:pt x="3026987" y="519007"/>
                </a:lnTo>
                <a:lnTo>
                  <a:pt x="3314988" y="519007"/>
                </a:lnTo>
                <a:lnTo>
                  <a:pt x="3314988" y="231007"/>
                </a:lnTo>
                <a:close/>
                <a:moveTo>
                  <a:pt x="2517919" y="231007"/>
                </a:moveTo>
                <a:lnTo>
                  <a:pt x="2517919" y="519007"/>
                </a:lnTo>
                <a:lnTo>
                  <a:pt x="2805918" y="519007"/>
                </a:lnTo>
                <a:lnTo>
                  <a:pt x="2805918" y="231007"/>
                </a:lnTo>
                <a:close/>
                <a:moveTo>
                  <a:pt x="2008849" y="231007"/>
                </a:moveTo>
                <a:lnTo>
                  <a:pt x="2008849" y="519007"/>
                </a:lnTo>
                <a:lnTo>
                  <a:pt x="2296849" y="519007"/>
                </a:lnTo>
                <a:lnTo>
                  <a:pt x="2296849" y="231007"/>
                </a:lnTo>
                <a:close/>
                <a:moveTo>
                  <a:pt x="1499781" y="231007"/>
                </a:moveTo>
                <a:lnTo>
                  <a:pt x="1499781" y="519007"/>
                </a:lnTo>
                <a:lnTo>
                  <a:pt x="1787781" y="519007"/>
                </a:lnTo>
                <a:lnTo>
                  <a:pt x="1787781" y="231007"/>
                </a:lnTo>
                <a:close/>
                <a:moveTo>
                  <a:pt x="990712" y="231007"/>
                </a:moveTo>
                <a:lnTo>
                  <a:pt x="990712" y="519007"/>
                </a:lnTo>
                <a:lnTo>
                  <a:pt x="1278712" y="519007"/>
                </a:lnTo>
                <a:lnTo>
                  <a:pt x="1278712" y="231007"/>
                </a:lnTo>
                <a:close/>
                <a:moveTo>
                  <a:pt x="481642" y="231007"/>
                </a:moveTo>
                <a:lnTo>
                  <a:pt x="481642" y="519007"/>
                </a:lnTo>
                <a:lnTo>
                  <a:pt x="769642" y="519007"/>
                </a:lnTo>
                <a:lnTo>
                  <a:pt x="769642" y="231007"/>
                </a:lnTo>
                <a:close/>
                <a:moveTo>
                  <a:pt x="494008" y="0"/>
                </a:moveTo>
                <a:lnTo>
                  <a:pt x="8393319" y="0"/>
                </a:lnTo>
                <a:cubicBezTo>
                  <a:pt x="8666152" y="0"/>
                  <a:pt x="8887327" y="221175"/>
                  <a:pt x="8887327" y="494008"/>
                </a:cubicBezTo>
                <a:lnTo>
                  <a:pt x="8887327" y="5083587"/>
                </a:lnTo>
                <a:cubicBezTo>
                  <a:pt x="8887327" y="5356420"/>
                  <a:pt x="8666152" y="5577595"/>
                  <a:pt x="8393319" y="5577595"/>
                </a:cubicBezTo>
                <a:lnTo>
                  <a:pt x="494008" y="5577595"/>
                </a:lnTo>
                <a:cubicBezTo>
                  <a:pt x="221175" y="5577595"/>
                  <a:pt x="0" y="5356420"/>
                  <a:pt x="0" y="5083587"/>
                </a:cubicBezTo>
                <a:lnTo>
                  <a:pt x="0" y="494008"/>
                </a:lnTo>
                <a:cubicBezTo>
                  <a:pt x="0" y="221175"/>
                  <a:pt x="221175" y="0"/>
                  <a:pt x="494008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6" name="Google Shape;496;p6"/>
          <p:cNvSpPr/>
          <p:nvPr/>
        </p:nvSpPr>
        <p:spPr>
          <a:xfrm>
            <a:off x="766674" y="739116"/>
            <a:ext cx="8887327" cy="5577595"/>
          </a:xfrm>
          <a:custGeom>
            <a:avLst/>
            <a:gdLst/>
            <a:ahLst/>
            <a:cxnLst/>
            <a:rect l="l" t="t" r="r" b="b"/>
            <a:pathLst>
              <a:path w="8887327" h="5577595" extrusionOk="0">
                <a:moveTo>
                  <a:pt x="8117684" y="231007"/>
                </a:moveTo>
                <a:lnTo>
                  <a:pt x="8117684" y="519007"/>
                </a:lnTo>
                <a:lnTo>
                  <a:pt x="8405684" y="519007"/>
                </a:lnTo>
                <a:lnTo>
                  <a:pt x="8405684" y="231007"/>
                </a:lnTo>
                <a:close/>
                <a:moveTo>
                  <a:pt x="7608608" y="231007"/>
                </a:moveTo>
                <a:lnTo>
                  <a:pt x="7608608" y="519007"/>
                </a:lnTo>
                <a:lnTo>
                  <a:pt x="7896608" y="519007"/>
                </a:lnTo>
                <a:lnTo>
                  <a:pt x="7896608" y="231007"/>
                </a:lnTo>
                <a:close/>
                <a:moveTo>
                  <a:pt x="7099539" y="231007"/>
                </a:moveTo>
                <a:lnTo>
                  <a:pt x="7099539" y="519007"/>
                </a:lnTo>
                <a:lnTo>
                  <a:pt x="7387539" y="519007"/>
                </a:lnTo>
                <a:lnTo>
                  <a:pt x="7387539" y="231007"/>
                </a:lnTo>
                <a:close/>
                <a:moveTo>
                  <a:pt x="6590470" y="231007"/>
                </a:moveTo>
                <a:lnTo>
                  <a:pt x="6590470" y="519007"/>
                </a:lnTo>
                <a:lnTo>
                  <a:pt x="6878470" y="519007"/>
                </a:lnTo>
                <a:lnTo>
                  <a:pt x="6878470" y="231007"/>
                </a:lnTo>
                <a:close/>
                <a:moveTo>
                  <a:pt x="6081401" y="231007"/>
                </a:moveTo>
                <a:lnTo>
                  <a:pt x="6081401" y="519007"/>
                </a:lnTo>
                <a:lnTo>
                  <a:pt x="6369401" y="519007"/>
                </a:lnTo>
                <a:lnTo>
                  <a:pt x="6369401" y="231007"/>
                </a:lnTo>
                <a:close/>
                <a:moveTo>
                  <a:pt x="5572332" y="231007"/>
                </a:moveTo>
                <a:lnTo>
                  <a:pt x="5572332" y="519007"/>
                </a:lnTo>
                <a:lnTo>
                  <a:pt x="5860332" y="519007"/>
                </a:lnTo>
                <a:lnTo>
                  <a:pt x="5860332" y="231007"/>
                </a:lnTo>
                <a:close/>
                <a:moveTo>
                  <a:pt x="5063263" y="231007"/>
                </a:moveTo>
                <a:lnTo>
                  <a:pt x="5063263" y="519007"/>
                </a:lnTo>
                <a:lnTo>
                  <a:pt x="5351263" y="519007"/>
                </a:lnTo>
                <a:lnTo>
                  <a:pt x="5351263" y="231007"/>
                </a:lnTo>
                <a:close/>
                <a:moveTo>
                  <a:pt x="4554194" y="231007"/>
                </a:moveTo>
                <a:lnTo>
                  <a:pt x="4554194" y="519007"/>
                </a:lnTo>
                <a:lnTo>
                  <a:pt x="4842194" y="519007"/>
                </a:lnTo>
                <a:lnTo>
                  <a:pt x="4842194" y="231007"/>
                </a:lnTo>
                <a:close/>
                <a:moveTo>
                  <a:pt x="4045125" y="231007"/>
                </a:moveTo>
                <a:lnTo>
                  <a:pt x="4045125" y="519007"/>
                </a:lnTo>
                <a:lnTo>
                  <a:pt x="4333125" y="519007"/>
                </a:lnTo>
                <a:lnTo>
                  <a:pt x="4333125" y="231007"/>
                </a:lnTo>
                <a:close/>
                <a:moveTo>
                  <a:pt x="3536056" y="231007"/>
                </a:moveTo>
                <a:lnTo>
                  <a:pt x="3536056" y="519007"/>
                </a:lnTo>
                <a:lnTo>
                  <a:pt x="3824056" y="519007"/>
                </a:lnTo>
                <a:lnTo>
                  <a:pt x="3824056" y="231007"/>
                </a:lnTo>
                <a:close/>
                <a:moveTo>
                  <a:pt x="3026987" y="231007"/>
                </a:moveTo>
                <a:lnTo>
                  <a:pt x="3026987" y="519007"/>
                </a:lnTo>
                <a:lnTo>
                  <a:pt x="3314988" y="519007"/>
                </a:lnTo>
                <a:lnTo>
                  <a:pt x="3314988" y="231007"/>
                </a:lnTo>
                <a:close/>
                <a:moveTo>
                  <a:pt x="2517919" y="231007"/>
                </a:moveTo>
                <a:lnTo>
                  <a:pt x="2517919" y="519007"/>
                </a:lnTo>
                <a:lnTo>
                  <a:pt x="2805918" y="519007"/>
                </a:lnTo>
                <a:lnTo>
                  <a:pt x="2805918" y="231007"/>
                </a:lnTo>
                <a:close/>
                <a:moveTo>
                  <a:pt x="2008849" y="231007"/>
                </a:moveTo>
                <a:lnTo>
                  <a:pt x="2008849" y="519007"/>
                </a:lnTo>
                <a:lnTo>
                  <a:pt x="2296849" y="519007"/>
                </a:lnTo>
                <a:lnTo>
                  <a:pt x="2296849" y="231007"/>
                </a:lnTo>
                <a:close/>
                <a:moveTo>
                  <a:pt x="1499781" y="231007"/>
                </a:moveTo>
                <a:lnTo>
                  <a:pt x="1499781" y="519007"/>
                </a:lnTo>
                <a:lnTo>
                  <a:pt x="1787781" y="519007"/>
                </a:lnTo>
                <a:lnTo>
                  <a:pt x="1787781" y="231007"/>
                </a:lnTo>
                <a:close/>
                <a:moveTo>
                  <a:pt x="990712" y="231007"/>
                </a:moveTo>
                <a:lnTo>
                  <a:pt x="990712" y="519007"/>
                </a:lnTo>
                <a:lnTo>
                  <a:pt x="1278712" y="519007"/>
                </a:lnTo>
                <a:lnTo>
                  <a:pt x="1278712" y="231007"/>
                </a:lnTo>
                <a:close/>
                <a:moveTo>
                  <a:pt x="481642" y="231007"/>
                </a:moveTo>
                <a:lnTo>
                  <a:pt x="481642" y="519007"/>
                </a:lnTo>
                <a:lnTo>
                  <a:pt x="769642" y="519007"/>
                </a:lnTo>
                <a:lnTo>
                  <a:pt x="769642" y="231007"/>
                </a:lnTo>
                <a:close/>
                <a:moveTo>
                  <a:pt x="494008" y="0"/>
                </a:moveTo>
                <a:lnTo>
                  <a:pt x="8393319" y="0"/>
                </a:lnTo>
                <a:cubicBezTo>
                  <a:pt x="8666152" y="0"/>
                  <a:pt x="8887327" y="221175"/>
                  <a:pt x="8887327" y="494008"/>
                </a:cubicBezTo>
                <a:lnTo>
                  <a:pt x="8887327" y="5083587"/>
                </a:lnTo>
                <a:cubicBezTo>
                  <a:pt x="8887327" y="5356420"/>
                  <a:pt x="8666152" y="5577595"/>
                  <a:pt x="8393319" y="5577595"/>
                </a:cubicBezTo>
                <a:lnTo>
                  <a:pt x="494008" y="5577595"/>
                </a:lnTo>
                <a:cubicBezTo>
                  <a:pt x="221175" y="5577595"/>
                  <a:pt x="0" y="5356420"/>
                  <a:pt x="0" y="5083587"/>
                </a:cubicBezTo>
                <a:lnTo>
                  <a:pt x="0" y="494008"/>
                </a:lnTo>
                <a:cubicBezTo>
                  <a:pt x="0" y="221175"/>
                  <a:pt x="221175" y="0"/>
                  <a:pt x="494008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97" name="Google Shape;497;p6" descr="A picture containing drawing&#10;&#10;Description automatically generated"/>
          <p:cNvPicPr preferRelativeResize="0"/>
          <p:nvPr/>
        </p:nvPicPr>
        <p:blipFill rotWithShape="1">
          <a:blip r:embed="rId2">
            <a:alphaModFix amt="14000"/>
          </a:blip>
          <a:srcRect b="20992"/>
          <a:stretch/>
        </p:blipFill>
        <p:spPr>
          <a:xfrm>
            <a:off x="1130925" y="1509650"/>
            <a:ext cx="8219524" cy="46288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98" name="Google Shape;498;p6"/>
          <p:cNvGrpSpPr/>
          <p:nvPr/>
        </p:nvGrpSpPr>
        <p:grpSpPr>
          <a:xfrm>
            <a:off x="1326140" y="278554"/>
            <a:ext cx="7817443" cy="939587"/>
            <a:chOff x="1371600" y="234214"/>
            <a:chExt cx="7736979" cy="822900"/>
          </a:xfrm>
        </p:grpSpPr>
        <p:sp>
          <p:nvSpPr>
            <p:cNvPr id="499" name="Google Shape;499;p6"/>
            <p:cNvSpPr/>
            <p:nvPr/>
          </p:nvSpPr>
          <p:spPr>
            <a:xfrm>
              <a:off x="1371600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0" name="Google Shape;500;p6"/>
            <p:cNvSpPr/>
            <p:nvPr/>
          </p:nvSpPr>
          <p:spPr>
            <a:xfrm>
              <a:off x="1876499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1" name="Google Shape;501;p6"/>
            <p:cNvSpPr/>
            <p:nvPr/>
          </p:nvSpPr>
          <p:spPr>
            <a:xfrm>
              <a:off x="2381398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2" name="Google Shape;502;p6"/>
            <p:cNvSpPr/>
            <p:nvPr/>
          </p:nvSpPr>
          <p:spPr>
            <a:xfrm>
              <a:off x="2886297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3" name="Google Shape;503;p6"/>
            <p:cNvSpPr/>
            <p:nvPr/>
          </p:nvSpPr>
          <p:spPr>
            <a:xfrm>
              <a:off x="3391196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4" name="Google Shape;504;p6"/>
            <p:cNvSpPr/>
            <p:nvPr/>
          </p:nvSpPr>
          <p:spPr>
            <a:xfrm>
              <a:off x="3896095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5" name="Google Shape;505;p6"/>
            <p:cNvSpPr/>
            <p:nvPr/>
          </p:nvSpPr>
          <p:spPr>
            <a:xfrm>
              <a:off x="4400994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6" name="Google Shape;506;p6"/>
            <p:cNvSpPr/>
            <p:nvPr/>
          </p:nvSpPr>
          <p:spPr>
            <a:xfrm>
              <a:off x="4905893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7" name="Google Shape;507;p6"/>
            <p:cNvSpPr/>
            <p:nvPr/>
          </p:nvSpPr>
          <p:spPr>
            <a:xfrm>
              <a:off x="5410792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8" name="Google Shape;508;p6"/>
            <p:cNvSpPr/>
            <p:nvPr/>
          </p:nvSpPr>
          <p:spPr>
            <a:xfrm>
              <a:off x="5915691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9" name="Google Shape;509;p6"/>
            <p:cNvSpPr/>
            <p:nvPr/>
          </p:nvSpPr>
          <p:spPr>
            <a:xfrm>
              <a:off x="6420590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0" name="Google Shape;510;p6"/>
            <p:cNvSpPr/>
            <p:nvPr/>
          </p:nvSpPr>
          <p:spPr>
            <a:xfrm>
              <a:off x="6925489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1" name="Google Shape;511;p6"/>
            <p:cNvSpPr/>
            <p:nvPr/>
          </p:nvSpPr>
          <p:spPr>
            <a:xfrm>
              <a:off x="7430388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2" name="Google Shape;512;p6"/>
            <p:cNvSpPr/>
            <p:nvPr/>
          </p:nvSpPr>
          <p:spPr>
            <a:xfrm>
              <a:off x="7935287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3" name="Google Shape;513;p6"/>
            <p:cNvSpPr/>
            <p:nvPr/>
          </p:nvSpPr>
          <p:spPr>
            <a:xfrm>
              <a:off x="8440186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4" name="Google Shape;514;p6"/>
            <p:cNvSpPr/>
            <p:nvPr/>
          </p:nvSpPr>
          <p:spPr>
            <a:xfrm>
              <a:off x="8945079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15" name="Google Shape;515;p6"/>
          <p:cNvGrpSpPr/>
          <p:nvPr/>
        </p:nvGrpSpPr>
        <p:grpSpPr>
          <a:xfrm>
            <a:off x="8939750" y="3641775"/>
            <a:ext cx="2771475" cy="1003200"/>
            <a:chOff x="8939750" y="3641775"/>
            <a:chExt cx="2771475" cy="1003200"/>
          </a:xfrm>
        </p:grpSpPr>
        <p:sp>
          <p:nvSpPr>
            <p:cNvPr id="516" name="Google Shape;516;p6"/>
            <p:cNvSpPr/>
            <p:nvPr/>
          </p:nvSpPr>
          <p:spPr>
            <a:xfrm>
              <a:off x="8939750" y="3825825"/>
              <a:ext cx="731700" cy="6351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17" name="Google Shape;517;p6"/>
            <p:cNvSpPr/>
            <p:nvPr/>
          </p:nvSpPr>
          <p:spPr>
            <a:xfrm rot="-5400000">
              <a:off x="10068575" y="31868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4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18" name="Google Shape;518;p6"/>
            <p:cNvSpPr/>
            <p:nvPr/>
          </p:nvSpPr>
          <p:spPr>
            <a:xfrm>
              <a:off x="8939750" y="38258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19" name="Google Shape;519;p6"/>
            <p:cNvSpPr txBox="1"/>
            <p:nvPr/>
          </p:nvSpPr>
          <p:spPr>
            <a:xfrm>
              <a:off x="9941525" y="39432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THURSDAY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520" name="Google Shape;520;p6"/>
            <p:cNvSpPr/>
            <p:nvPr/>
          </p:nvSpPr>
          <p:spPr>
            <a:xfrm>
              <a:off x="8939750" y="3825825"/>
              <a:ext cx="731700" cy="6351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21" name="Google Shape;521;p6"/>
            <p:cNvSpPr/>
            <p:nvPr/>
          </p:nvSpPr>
          <p:spPr>
            <a:xfrm rot="-5400000">
              <a:off x="10068575" y="31868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4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22" name="Google Shape;522;p6"/>
            <p:cNvSpPr/>
            <p:nvPr/>
          </p:nvSpPr>
          <p:spPr>
            <a:xfrm>
              <a:off x="8939750" y="38258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23" name="Google Shape;523;p6"/>
            <p:cNvSpPr txBox="1"/>
            <p:nvPr/>
          </p:nvSpPr>
          <p:spPr>
            <a:xfrm>
              <a:off x="9941525" y="39432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THURSDAY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sp>
        <p:nvSpPr>
          <p:cNvPr id="524" name="Google Shape;524;p6"/>
          <p:cNvSpPr txBox="1">
            <a:spLocks noGrp="1"/>
          </p:cNvSpPr>
          <p:nvPr>
            <p:ph type="body" idx="1"/>
          </p:nvPr>
        </p:nvSpPr>
        <p:spPr>
          <a:xfrm>
            <a:off x="1130925" y="1815950"/>
            <a:ext cx="4041000" cy="4094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chi Hand"/>
              <a:buChar char="●"/>
              <a:defRPr sz="2400">
                <a:latin typeface="Gochi Hand"/>
                <a:ea typeface="Gochi Hand"/>
                <a:cs typeface="Gochi Hand"/>
                <a:sym typeface="Gochi Hand"/>
              </a:defRPr>
            </a:lvl1pPr>
            <a:lvl2pPr marL="914400" lvl="1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○"/>
              <a:defRPr sz="1900">
                <a:latin typeface="Gochi Hand"/>
                <a:ea typeface="Gochi Hand"/>
                <a:cs typeface="Gochi Hand"/>
                <a:sym typeface="Gochi Hand"/>
              </a:defRPr>
            </a:lvl2pPr>
            <a:lvl3pPr marL="1371600" lvl="2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■"/>
              <a:defRPr sz="1900">
                <a:latin typeface="Gochi Hand"/>
                <a:ea typeface="Gochi Hand"/>
                <a:cs typeface="Gochi Hand"/>
                <a:sym typeface="Gochi Hand"/>
              </a:defRPr>
            </a:lvl3pPr>
            <a:lvl4pPr marL="1828800" lvl="3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●"/>
              <a:defRPr sz="1900">
                <a:latin typeface="Gochi Hand"/>
                <a:ea typeface="Gochi Hand"/>
                <a:cs typeface="Gochi Hand"/>
                <a:sym typeface="Gochi Hand"/>
              </a:defRPr>
            </a:lvl4pPr>
            <a:lvl5pPr marL="2286000" lvl="4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○"/>
              <a:defRPr sz="1900">
                <a:latin typeface="Gochi Hand"/>
                <a:ea typeface="Gochi Hand"/>
                <a:cs typeface="Gochi Hand"/>
                <a:sym typeface="Gochi Hand"/>
              </a:defRPr>
            </a:lvl5pPr>
            <a:lvl6pPr marL="2743200" lvl="5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■"/>
              <a:defRPr sz="1900">
                <a:latin typeface="Gochi Hand"/>
                <a:ea typeface="Gochi Hand"/>
                <a:cs typeface="Gochi Hand"/>
                <a:sym typeface="Gochi Hand"/>
              </a:defRPr>
            </a:lvl6pPr>
            <a:lvl7pPr marL="3200400" lvl="6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●"/>
              <a:defRPr sz="1900">
                <a:latin typeface="Gochi Hand"/>
                <a:ea typeface="Gochi Hand"/>
                <a:cs typeface="Gochi Hand"/>
                <a:sym typeface="Gochi Hand"/>
              </a:defRPr>
            </a:lvl7pPr>
            <a:lvl8pPr marL="3657600" lvl="7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○"/>
              <a:defRPr sz="1900">
                <a:latin typeface="Gochi Hand"/>
                <a:ea typeface="Gochi Hand"/>
                <a:cs typeface="Gochi Hand"/>
                <a:sym typeface="Gochi Hand"/>
              </a:defRPr>
            </a:lvl8pPr>
            <a:lvl9pPr marL="4114800" lvl="8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■"/>
              <a:defRPr sz="1900"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grpSp>
        <p:nvGrpSpPr>
          <p:cNvPr id="525" name="Google Shape;525;p6"/>
          <p:cNvGrpSpPr/>
          <p:nvPr/>
        </p:nvGrpSpPr>
        <p:grpSpPr>
          <a:xfrm rot="-1067895" flipH="1">
            <a:off x="927274" y="4793679"/>
            <a:ext cx="576933" cy="1053355"/>
            <a:chOff x="5930618" y="1536098"/>
            <a:chExt cx="1609023" cy="2932306"/>
          </a:xfrm>
        </p:grpSpPr>
        <p:grpSp>
          <p:nvGrpSpPr>
            <p:cNvPr id="526" name="Google Shape;526;p6"/>
            <p:cNvGrpSpPr/>
            <p:nvPr/>
          </p:nvGrpSpPr>
          <p:grpSpPr>
            <a:xfrm>
              <a:off x="5930618" y="1536098"/>
              <a:ext cx="1609023" cy="2932306"/>
              <a:chOff x="6208295" y="550435"/>
              <a:chExt cx="1609023" cy="2932306"/>
            </a:xfrm>
          </p:grpSpPr>
          <p:sp>
            <p:nvSpPr>
              <p:cNvPr id="527" name="Google Shape;527;p6"/>
              <p:cNvSpPr/>
              <p:nvPr/>
            </p:nvSpPr>
            <p:spPr>
              <a:xfrm rot="10800000">
                <a:off x="6225940" y="2188143"/>
                <a:ext cx="1560898" cy="1286577"/>
              </a:xfrm>
              <a:custGeom>
                <a:avLst/>
                <a:gdLst/>
                <a:ahLst/>
                <a:cxnLst/>
                <a:rect l="l" t="t" r="r" b="b"/>
                <a:pathLst>
                  <a:path w="1560898" h="1286577" extrusionOk="0">
                    <a:moveTo>
                      <a:pt x="1560898" y="1286577"/>
                    </a:moveTo>
                    <a:lnTo>
                      <a:pt x="11230" y="1286577"/>
                    </a:lnTo>
                    <a:lnTo>
                      <a:pt x="11230" y="539014"/>
                    </a:lnTo>
                    <a:lnTo>
                      <a:pt x="0" y="539014"/>
                    </a:lnTo>
                    <a:lnTo>
                      <a:pt x="774834" y="0"/>
                    </a:lnTo>
                    <a:lnTo>
                      <a:pt x="1545058" y="535807"/>
                    </a:lnTo>
                    <a:lnTo>
                      <a:pt x="1560898" y="535807"/>
                    </a:lnTo>
                    <a:close/>
                  </a:path>
                </a:pathLst>
              </a:custGeom>
              <a:solidFill>
                <a:srgbClr val="F7D38F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8" name="Google Shape;528;p6"/>
              <p:cNvSpPr/>
              <p:nvPr/>
            </p:nvSpPr>
            <p:spPr>
              <a:xfrm rot="10800000">
                <a:off x="6989543" y="2200976"/>
                <a:ext cx="766816" cy="1280999"/>
              </a:xfrm>
              <a:custGeom>
                <a:avLst/>
                <a:gdLst/>
                <a:ahLst/>
                <a:cxnLst/>
                <a:rect l="l" t="t" r="r" b="b"/>
                <a:pathLst>
                  <a:path w="766816" h="1280999" extrusionOk="0">
                    <a:moveTo>
                      <a:pt x="766816" y="1280999"/>
                    </a:moveTo>
                    <a:lnTo>
                      <a:pt x="11230" y="1280999"/>
                    </a:lnTo>
                    <a:lnTo>
                      <a:pt x="11230" y="533436"/>
                    </a:lnTo>
                    <a:lnTo>
                      <a:pt x="0" y="533436"/>
                    </a:lnTo>
                    <a:lnTo>
                      <a:pt x="766816" y="0"/>
                    </a:lnTo>
                    <a:close/>
                  </a:path>
                </a:pathLst>
              </a:custGeom>
              <a:solidFill>
                <a:srgbClr val="FFFFFF">
                  <a:alpha val="274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9" name="Google Shape;529;p6"/>
              <p:cNvSpPr/>
              <p:nvPr/>
            </p:nvSpPr>
            <p:spPr>
              <a:xfrm>
                <a:off x="6227545" y="582329"/>
                <a:ext cx="1544855" cy="2375474"/>
              </a:xfrm>
              <a:custGeom>
                <a:avLst/>
                <a:gdLst/>
                <a:ahLst/>
                <a:cxnLst/>
                <a:rect l="l" t="t" r="r" b="b"/>
                <a:pathLst>
                  <a:path w="1544855" h="2346147" extrusionOk="0">
                    <a:moveTo>
                      <a:pt x="546245" y="0"/>
                    </a:moveTo>
                    <a:lnTo>
                      <a:pt x="998610" y="0"/>
                    </a:lnTo>
                    <a:cubicBezTo>
                      <a:pt x="1300293" y="0"/>
                      <a:pt x="1544855" y="244562"/>
                      <a:pt x="1544855" y="546245"/>
                    </a:cubicBezTo>
                    <a:lnTo>
                      <a:pt x="1544855" y="2346147"/>
                    </a:lnTo>
                    <a:lnTo>
                      <a:pt x="1271992" y="1987617"/>
                    </a:lnTo>
                    <a:lnTo>
                      <a:pt x="1016906" y="2343752"/>
                    </a:lnTo>
                    <a:lnTo>
                      <a:pt x="755493" y="1987617"/>
                    </a:lnTo>
                    <a:lnTo>
                      <a:pt x="494081" y="2300439"/>
                    </a:lnTo>
                    <a:lnTo>
                      <a:pt x="238995" y="1987617"/>
                    </a:lnTo>
                    <a:lnTo>
                      <a:pt x="0" y="2302833"/>
                    </a:lnTo>
                    <a:lnTo>
                      <a:pt x="0" y="546245"/>
                    </a:lnTo>
                    <a:cubicBezTo>
                      <a:pt x="0" y="244562"/>
                      <a:pt x="244562" y="0"/>
                      <a:pt x="546245" y="0"/>
                    </a:cubicBezTo>
                    <a:close/>
                  </a:path>
                </a:pathLst>
              </a:custGeom>
              <a:solidFill>
                <a:srgbClr val="EFB43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0" name="Google Shape;530;p6"/>
              <p:cNvSpPr/>
              <p:nvPr/>
            </p:nvSpPr>
            <p:spPr>
              <a:xfrm>
                <a:off x="6501911" y="580726"/>
                <a:ext cx="1013174" cy="2375012"/>
              </a:xfrm>
              <a:custGeom>
                <a:avLst/>
                <a:gdLst/>
                <a:ahLst/>
                <a:cxnLst/>
                <a:rect l="l" t="t" r="r" b="b"/>
                <a:pathLst>
                  <a:path w="1013174" h="2375012" extrusionOk="0">
                    <a:moveTo>
                      <a:pt x="618189" y="0"/>
                    </a:moveTo>
                    <a:lnTo>
                      <a:pt x="722641" y="0"/>
                    </a:lnTo>
                    <a:cubicBezTo>
                      <a:pt x="798062" y="0"/>
                      <a:pt x="869913" y="15489"/>
                      <a:pt x="935264" y="43499"/>
                    </a:cubicBezTo>
                    <a:lnTo>
                      <a:pt x="1013174" y="86351"/>
                    </a:lnTo>
                    <a:lnTo>
                      <a:pt x="976198" y="2042175"/>
                    </a:lnTo>
                    <a:lnTo>
                      <a:pt x="740937" y="2375012"/>
                    </a:lnTo>
                    <a:lnTo>
                      <a:pt x="661003" y="2264663"/>
                    </a:lnTo>
                    <a:close/>
                    <a:moveTo>
                      <a:pt x="270276" y="0"/>
                    </a:moveTo>
                    <a:lnTo>
                      <a:pt x="345974" y="0"/>
                    </a:lnTo>
                    <a:lnTo>
                      <a:pt x="386192" y="2127303"/>
                    </a:lnTo>
                    <a:lnTo>
                      <a:pt x="218112" y="2331121"/>
                    </a:lnTo>
                    <a:lnTo>
                      <a:pt x="0" y="2060074"/>
                    </a:lnTo>
                    <a:lnTo>
                      <a:pt x="37919" y="54353"/>
                    </a:lnTo>
                    <a:lnTo>
                      <a:pt x="57653" y="43499"/>
                    </a:lnTo>
                    <a:cubicBezTo>
                      <a:pt x="123005" y="15489"/>
                      <a:pt x="194855" y="0"/>
                      <a:pt x="270276" y="0"/>
                    </a:cubicBezTo>
                    <a:close/>
                  </a:path>
                </a:pathLst>
              </a:custGeom>
              <a:solidFill>
                <a:srgbClr val="FFFFFF">
                  <a:alpha val="274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1" name="Google Shape;531;p6"/>
              <p:cNvSpPr/>
              <p:nvPr/>
            </p:nvSpPr>
            <p:spPr>
              <a:xfrm>
                <a:off x="6230753" y="556661"/>
                <a:ext cx="1544855" cy="555056"/>
              </a:xfrm>
              <a:custGeom>
                <a:avLst/>
                <a:gdLst/>
                <a:ahLst/>
                <a:cxnLst/>
                <a:rect l="l" t="t" r="r" b="b"/>
                <a:pathLst>
                  <a:path w="1544855" h="555056" extrusionOk="0">
                    <a:moveTo>
                      <a:pt x="546245" y="0"/>
                    </a:moveTo>
                    <a:lnTo>
                      <a:pt x="998610" y="0"/>
                    </a:lnTo>
                    <a:cubicBezTo>
                      <a:pt x="1300293" y="0"/>
                      <a:pt x="1544855" y="244562"/>
                      <a:pt x="1544855" y="546245"/>
                    </a:cubicBezTo>
                    <a:lnTo>
                      <a:pt x="1544855" y="555056"/>
                    </a:lnTo>
                    <a:lnTo>
                      <a:pt x="0" y="555056"/>
                    </a:lnTo>
                    <a:lnTo>
                      <a:pt x="0" y="546245"/>
                    </a:lnTo>
                    <a:cubicBezTo>
                      <a:pt x="0" y="244562"/>
                      <a:pt x="244562" y="0"/>
                      <a:pt x="546245" y="0"/>
                    </a:cubicBezTo>
                    <a:close/>
                  </a:path>
                </a:pathLst>
              </a:custGeom>
              <a:solidFill>
                <a:srgbClr val="E3607D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2" name="Google Shape;532;p6"/>
              <p:cNvSpPr/>
              <p:nvPr/>
            </p:nvSpPr>
            <p:spPr>
              <a:xfrm>
                <a:off x="6765353" y="3234088"/>
                <a:ext cx="499017" cy="248653"/>
              </a:xfrm>
              <a:custGeom>
                <a:avLst/>
                <a:gdLst/>
                <a:ahLst/>
                <a:cxnLst/>
                <a:rect l="l" t="t" r="r" b="b"/>
                <a:pathLst>
                  <a:path w="499017" h="248653" extrusionOk="0">
                    <a:moveTo>
                      <a:pt x="249058" y="0"/>
                    </a:moveTo>
                    <a:cubicBezTo>
                      <a:pt x="311852" y="0"/>
                      <a:pt x="371674" y="12726"/>
                      <a:pt x="426085" y="35740"/>
                    </a:cubicBezTo>
                    <a:lnTo>
                      <a:pt x="499017" y="75327"/>
                    </a:lnTo>
                    <a:lnTo>
                      <a:pt x="249860" y="248653"/>
                    </a:lnTo>
                    <a:lnTo>
                      <a:pt x="0" y="74838"/>
                    </a:lnTo>
                    <a:lnTo>
                      <a:pt x="72032" y="35740"/>
                    </a:lnTo>
                    <a:cubicBezTo>
                      <a:pt x="126443" y="12726"/>
                      <a:pt x="186264" y="0"/>
                      <a:pt x="24905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3" name="Google Shape;533;p6"/>
              <p:cNvSpPr/>
              <p:nvPr/>
            </p:nvSpPr>
            <p:spPr>
              <a:xfrm>
                <a:off x="6208295" y="1063591"/>
                <a:ext cx="1597800" cy="375300"/>
              </a:xfrm>
              <a:prstGeom prst="roundRect">
                <a:avLst>
                  <a:gd name="adj" fmla="val 16667"/>
                </a:avLst>
              </a:prstGeom>
              <a:solidFill>
                <a:srgbClr val="A8BFD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4" name="Google Shape;534;p6"/>
              <p:cNvSpPr/>
              <p:nvPr/>
            </p:nvSpPr>
            <p:spPr>
              <a:xfrm flipH="1">
                <a:off x="6994360" y="550435"/>
                <a:ext cx="774832" cy="512039"/>
              </a:xfrm>
              <a:custGeom>
                <a:avLst/>
                <a:gdLst/>
                <a:ahLst/>
                <a:cxnLst/>
                <a:rect l="l" t="t" r="r" b="b"/>
                <a:pathLst>
                  <a:path w="774832" h="555056" extrusionOk="0">
                    <a:moveTo>
                      <a:pt x="546245" y="0"/>
                    </a:moveTo>
                    <a:lnTo>
                      <a:pt x="774832" y="0"/>
                    </a:lnTo>
                    <a:lnTo>
                      <a:pt x="774832" y="555056"/>
                    </a:lnTo>
                    <a:lnTo>
                      <a:pt x="0" y="555056"/>
                    </a:lnTo>
                    <a:lnTo>
                      <a:pt x="0" y="546245"/>
                    </a:lnTo>
                    <a:cubicBezTo>
                      <a:pt x="0" y="244562"/>
                      <a:pt x="244562" y="0"/>
                      <a:pt x="546245" y="0"/>
                    </a:cubicBezTo>
                    <a:close/>
                  </a:path>
                </a:pathLst>
              </a:custGeom>
              <a:solidFill>
                <a:srgbClr val="FFFFFF">
                  <a:alpha val="274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5" name="Google Shape;535;p6"/>
              <p:cNvSpPr/>
              <p:nvPr/>
            </p:nvSpPr>
            <p:spPr>
              <a:xfrm flipH="1">
                <a:off x="6993134" y="1066800"/>
                <a:ext cx="824184" cy="375385"/>
              </a:xfrm>
              <a:custGeom>
                <a:avLst/>
                <a:gdLst/>
                <a:ahLst/>
                <a:cxnLst/>
                <a:rect l="l" t="t" r="r" b="b"/>
                <a:pathLst>
                  <a:path w="792485" h="375385" extrusionOk="0">
                    <a:moveTo>
                      <a:pt x="62565" y="0"/>
                    </a:moveTo>
                    <a:lnTo>
                      <a:pt x="792485" y="0"/>
                    </a:lnTo>
                    <a:lnTo>
                      <a:pt x="792485" y="375385"/>
                    </a:lnTo>
                    <a:lnTo>
                      <a:pt x="62565" y="375385"/>
                    </a:lnTo>
                    <a:cubicBezTo>
                      <a:pt x="28011" y="375385"/>
                      <a:pt x="0" y="347374"/>
                      <a:pt x="0" y="312820"/>
                    </a:cubicBezTo>
                    <a:lnTo>
                      <a:pt x="0" y="62565"/>
                    </a:lnTo>
                    <a:cubicBezTo>
                      <a:pt x="0" y="28011"/>
                      <a:pt x="28011" y="0"/>
                      <a:pt x="62565" y="0"/>
                    </a:cubicBezTo>
                    <a:close/>
                  </a:path>
                </a:pathLst>
              </a:custGeom>
              <a:solidFill>
                <a:srgbClr val="FFFFFF">
                  <a:alpha val="274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36" name="Google Shape;536;p6"/>
            <p:cNvSpPr/>
            <p:nvPr/>
          </p:nvSpPr>
          <p:spPr>
            <a:xfrm>
              <a:off x="7382576" y="3113772"/>
              <a:ext cx="67500" cy="5400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7" name="Google Shape;537;p6"/>
            <p:cNvSpPr/>
            <p:nvPr/>
          </p:nvSpPr>
          <p:spPr>
            <a:xfrm>
              <a:off x="7376159" y="2890787"/>
              <a:ext cx="67500" cy="1440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8" name="Google Shape;538;p6"/>
            <p:cNvSpPr/>
            <p:nvPr/>
          </p:nvSpPr>
          <p:spPr>
            <a:xfrm>
              <a:off x="6731266" y="2457649"/>
              <a:ext cx="67500" cy="4320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9" name="Google Shape;539;p6"/>
            <p:cNvSpPr/>
            <p:nvPr/>
          </p:nvSpPr>
          <p:spPr>
            <a:xfrm>
              <a:off x="6734474" y="2956560"/>
              <a:ext cx="67500" cy="1080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0" name="Google Shape;540;p6"/>
            <p:cNvSpPr/>
            <p:nvPr/>
          </p:nvSpPr>
          <p:spPr>
            <a:xfrm rot="3200062">
              <a:off x="7093647" y="3970895"/>
              <a:ext cx="67320" cy="324003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1" name="Google Shape;541;p6"/>
            <p:cNvSpPr/>
            <p:nvPr/>
          </p:nvSpPr>
          <p:spPr>
            <a:xfrm rot="5400000">
              <a:off x="6680505" y="1450126"/>
              <a:ext cx="97200" cy="15957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2" name="Google Shape;542;p6"/>
            <p:cNvSpPr/>
            <p:nvPr/>
          </p:nvSpPr>
          <p:spPr>
            <a:xfrm rot="3484535">
              <a:off x="6838763" y="4268957"/>
              <a:ext cx="67511" cy="107961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3" name="Google Shape;543;p6"/>
            <p:cNvSpPr/>
            <p:nvPr/>
          </p:nvSpPr>
          <p:spPr>
            <a:xfrm rot="-1504720">
              <a:off x="7344127" y="1872139"/>
              <a:ext cx="67239" cy="108035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4" name="Google Shape;544;p6"/>
            <p:cNvSpPr/>
            <p:nvPr/>
          </p:nvSpPr>
          <p:spPr>
            <a:xfrm rot="-3012820">
              <a:off x="7177533" y="1614475"/>
              <a:ext cx="114388" cy="226856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45" name="Google Shape;545;p6"/>
          <p:cNvSpPr/>
          <p:nvPr/>
        </p:nvSpPr>
        <p:spPr>
          <a:xfrm flipH="1">
            <a:off x="1345668" y="5808625"/>
            <a:ext cx="844600" cy="407150"/>
          </a:xfrm>
          <a:custGeom>
            <a:avLst/>
            <a:gdLst/>
            <a:ahLst/>
            <a:cxnLst/>
            <a:rect l="l" t="t" r="r" b="b"/>
            <a:pathLst>
              <a:path w="33784" h="16286" extrusionOk="0">
                <a:moveTo>
                  <a:pt x="33784" y="0"/>
                </a:moveTo>
                <a:cubicBezTo>
                  <a:pt x="32358" y="155"/>
                  <a:pt x="25586" y="-388"/>
                  <a:pt x="25229" y="932"/>
                </a:cubicBezTo>
                <a:cubicBezTo>
                  <a:pt x="24873" y="2252"/>
                  <a:pt x="33280" y="6679"/>
                  <a:pt x="31645" y="7921"/>
                </a:cubicBezTo>
                <a:cubicBezTo>
                  <a:pt x="30010" y="9164"/>
                  <a:pt x="16570" y="7048"/>
                  <a:pt x="15417" y="8387"/>
                </a:cubicBezTo>
                <a:cubicBezTo>
                  <a:pt x="14264" y="9727"/>
                  <a:pt x="27296" y="14869"/>
                  <a:pt x="24726" y="15958"/>
                </a:cubicBezTo>
                <a:cubicBezTo>
                  <a:pt x="22157" y="17047"/>
                  <a:pt x="4121" y="15092"/>
                  <a:pt x="0" y="14919"/>
                </a:cubicBezTo>
              </a:path>
            </a:pathLst>
          </a:cu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46" name="Google Shape;546;p6"/>
          <p:cNvSpPr txBox="1">
            <a:spLocks noGrp="1"/>
          </p:cNvSpPr>
          <p:nvPr>
            <p:ph type="subTitle" idx="2"/>
          </p:nvPr>
        </p:nvSpPr>
        <p:spPr>
          <a:xfrm>
            <a:off x="5994450" y="2721225"/>
            <a:ext cx="2945400" cy="56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1pPr>
            <a:lvl2pPr lvl="1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2pPr>
            <a:lvl3pPr lvl="2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3pPr>
            <a:lvl4pPr lvl="3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4pPr>
            <a:lvl5pPr lvl="4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5pPr>
            <a:lvl6pPr lvl="5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6pPr>
            <a:lvl7pPr lvl="6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7pPr>
            <a:lvl8pPr lvl="7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300"/>
              <a:buNone/>
              <a:defRPr sz="2300"/>
            </a:lvl9pPr>
          </a:lstStyle>
          <a:p>
            <a:endParaRPr/>
          </a:p>
        </p:txBody>
      </p:sp>
      <p:sp>
        <p:nvSpPr>
          <p:cNvPr id="547" name="Google Shape;547;p6"/>
          <p:cNvSpPr txBox="1">
            <a:spLocks noGrp="1"/>
          </p:cNvSpPr>
          <p:nvPr>
            <p:ph type="subTitle" idx="3"/>
          </p:nvPr>
        </p:nvSpPr>
        <p:spPr>
          <a:xfrm>
            <a:off x="5994450" y="3368925"/>
            <a:ext cx="2945400" cy="56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1pPr>
            <a:lvl2pPr lvl="1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2pPr>
            <a:lvl3pPr lvl="2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3pPr>
            <a:lvl4pPr lvl="3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4pPr>
            <a:lvl5pPr lvl="4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5pPr>
            <a:lvl6pPr lvl="5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6pPr>
            <a:lvl7pPr lvl="6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7pPr>
            <a:lvl8pPr lvl="7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300"/>
              <a:buNone/>
              <a:defRPr sz="2300"/>
            </a:lvl9pPr>
          </a:lstStyle>
          <a:p>
            <a:endParaRPr/>
          </a:p>
        </p:txBody>
      </p:sp>
      <p:sp>
        <p:nvSpPr>
          <p:cNvPr id="548" name="Google Shape;548;p6"/>
          <p:cNvSpPr txBox="1">
            <a:spLocks noGrp="1"/>
          </p:cNvSpPr>
          <p:nvPr>
            <p:ph type="subTitle" idx="4"/>
          </p:nvPr>
        </p:nvSpPr>
        <p:spPr>
          <a:xfrm>
            <a:off x="5994450" y="4016625"/>
            <a:ext cx="2945400" cy="56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1pPr>
            <a:lvl2pPr lvl="1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2pPr>
            <a:lvl3pPr lvl="2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3pPr>
            <a:lvl4pPr lvl="3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4pPr>
            <a:lvl5pPr lvl="4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5pPr>
            <a:lvl6pPr lvl="5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6pPr>
            <a:lvl7pPr lvl="6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7pPr>
            <a:lvl8pPr lvl="7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300"/>
              <a:buNone/>
              <a:defRPr sz="2300"/>
            </a:lvl9pPr>
          </a:lstStyle>
          <a:p>
            <a:endParaRPr/>
          </a:p>
        </p:txBody>
      </p:sp>
      <p:sp>
        <p:nvSpPr>
          <p:cNvPr id="549" name="Google Shape;549;p6"/>
          <p:cNvSpPr txBox="1">
            <a:spLocks noGrp="1"/>
          </p:cNvSpPr>
          <p:nvPr>
            <p:ph type="subTitle" idx="5"/>
          </p:nvPr>
        </p:nvSpPr>
        <p:spPr>
          <a:xfrm>
            <a:off x="5994450" y="4664325"/>
            <a:ext cx="2945400" cy="56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1pPr>
            <a:lvl2pPr lvl="1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2pPr>
            <a:lvl3pPr lvl="2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3pPr>
            <a:lvl4pPr lvl="3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4pPr>
            <a:lvl5pPr lvl="4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5pPr>
            <a:lvl6pPr lvl="5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6pPr>
            <a:lvl7pPr lvl="6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7pPr>
            <a:lvl8pPr lvl="7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300"/>
              <a:buNone/>
              <a:defRPr sz="2300"/>
            </a:lvl9pPr>
          </a:lstStyle>
          <a:p>
            <a:endParaRPr/>
          </a:p>
        </p:txBody>
      </p:sp>
      <p:sp>
        <p:nvSpPr>
          <p:cNvPr id="550" name="Google Shape;550;p6"/>
          <p:cNvSpPr txBox="1">
            <a:spLocks noGrp="1"/>
          </p:cNvSpPr>
          <p:nvPr>
            <p:ph type="subTitle" idx="6"/>
          </p:nvPr>
        </p:nvSpPr>
        <p:spPr>
          <a:xfrm>
            <a:off x="5994450" y="5312025"/>
            <a:ext cx="2945400" cy="56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1pPr>
            <a:lvl2pPr lvl="1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2pPr>
            <a:lvl3pPr lvl="2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3pPr>
            <a:lvl4pPr lvl="3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4pPr>
            <a:lvl5pPr lvl="4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5pPr>
            <a:lvl6pPr lvl="5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6pPr>
            <a:lvl7pPr lvl="6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7pPr>
            <a:lvl8pPr lvl="7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300"/>
              <a:buNone/>
              <a:defRPr sz="2300"/>
            </a:lvl9pPr>
          </a:lstStyle>
          <a:p>
            <a:endParaRPr/>
          </a:p>
        </p:txBody>
      </p:sp>
      <p:sp>
        <p:nvSpPr>
          <p:cNvPr id="551" name="Google Shape;551;p6">
            <a:hlinkClick r:id="" action="ppaction://noaction"/>
          </p:cNvPr>
          <p:cNvSpPr/>
          <p:nvPr/>
        </p:nvSpPr>
        <p:spPr>
          <a:xfrm>
            <a:off x="9771525" y="12849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" name="Google Shape;552;p6">
            <a:hlinkClick r:id="" action="ppaction://noaction"/>
          </p:cNvPr>
          <p:cNvSpPr/>
          <p:nvPr/>
        </p:nvSpPr>
        <p:spPr>
          <a:xfrm>
            <a:off x="9771525" y="21231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" name="Google Shape;553;p6">
            <a:hlinkClick r:id="" action="ppaction://noaction"/>
          </p:cNvPr>
          <p:cNvSpPr/>
          <p:nvPr/>
        </p:nvSpPr>
        <p:spPr>
          <a:xfrm>
            <a:off x="9771525" y="29613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" name="Google Shape;554;p6">
            <a:hlinkClick r:id="" action="ppaction://noaction"/>
          </p:cNvPr>
          <p:cNvSpPr/>
          <p:nvPr/>
        </p:nvSpPr>
        <p:spPr>
          <a:xfrm>
            <a:off x="9771525" y="37995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5" name="Google Shape;555;p6">
            <a:hlinkClick r:id="" action="ppaction://noaction"/>
          </p:cNvPr>
          <p:cNvSpPr/>
          <p:nvPr/>
        </p:nvSpPr>
        <p:spPr>
          <a:xfrm>
            <a:off x="9771525" y="47139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6" name="Google Shape;556;p6">
            <a:hlinkClick r:id="" action="ppaction://noaction"/>
          </p:cNvPr>
          <p:cNvSpPr/>
          <p:nvPr/>
        </p:nvSpPr>
        <p:spPr>
          <a:xfrm>
            <a:off x="9771525" y="55521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310104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6 Friday">
  <p:cSld name="006 Friday">
    <p:bg>
      <p:bgPr>
        <a:solidFill>
          <a:schemeClr val="accent5"/>
        </a:solidFill>
        <a:effectLst/>
      </p:bgPr>
    </p:bg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8" name="Google Shape;558;p7"/>
          <p:cNvGrpSpPr/>
          <p:nvPr/>
        </p:nvGrpSpPr>
        <p:grpSpPr>
          <a:xfrm>
            <a:off x="9064675" y="1143525"/>
            <a:ext cx="2637427" cy="1003200"/>
            <a:chOff x="9064675" y="1143525"/>
            <a:chExt cx="2637427" cy="1003200"/>
          </a:xfrm>
        </p:grpSpPr>
        <p:sp>
          <p:nvSpPr>
            <p:cNvPr id="559" name="Google Shape;559;p7"/>
            <p:cNvSpPr/>
            <p:nvPr/>
          </p:nvSpPr>
          <p:spPr>
            <a:xfrm>
              <a:off x="9064675" y="1327575"/>
              <a:ext cx="731700" cy="635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60" name="Google Shape;560;p7"/>
            <p:cNvSpPr/>
            <p:nvPr/>
          </p:nvSpPr>
          <p:spPr>
            <a:xfrm rot="-5400000">
              <a:off x="10223450" y="6885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61" name="Google Shape;561;p7"/>
            <p:cNvSpPr/>
            <p:nvPr/>
          </p:nvSpPr>
          <p:spPr>
            <a:xfrm>
              <a:off x="9064675" y="13275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62" name="Google Shape;562;p7"/>
            <p:cNvSpPr txBox="1"/>
            <p:nvPr/>
          </p:nvSpPr>
          <p:spPr>
            <a:xfrm>
              <a:off x="9932402" y="144502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 i="0" u="none" strike="noStrike" cap="none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MONDAY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grpSp>
        <p:nvGrpSpPr>
          <p:cNvPr id="563" name="Google Shape;563;p7"/>
          <p:cNvGrpSpPr/>
          <p:nvPr/>
        </p:nvGrpSpPr>
        <p:grpSpPr>
          <a:xfrm>
            <a:off x="9064675" y="2822625"/>
            <a:ext cx="2713620" cy="1003200"/>
            <a:chOff x="9064675" y="2822625"/>
            <a:chExt cx="2713620" cy="1003200"/>
          </a:xfrm>
        </p:grpSpPr>
        <p:sp>
          <p:nvSpPr>
            <p:cNvPr id="564" name="Google Shape;564;p7"/>
            <p:cNvSpPr/>
            <p:nvPr/>
          </p:nvSpPr>
          <p:spPr>
            <a:xfrm>
              <a:off x="9064675" y="3006675"/>
              <a:ext cx="731700" cy="635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65" name="Google Shape;565;p7"/>
            <p:cNvSpPr/>
            <p:nvPr/>
          </p:nvSpPr>
          <p:spPr>
            <a:xfrm rot="-5400000">
              <a:off x="10223450" y="23676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3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66" name="Google Shape;566;p7"/>
            <p:cNvSpPr/>
            <p:nvPr/>
          </p:nvSpPr>
          <p:spPr>
            <a:xfrm>
              <a:off x="9064675" y="30066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67" name="Google Shape;567;p7"/>
            <p:cNvSpPr txBox="1"/>
            <p:nvPr/>
          </p:nvSpPr>
          <p:spPr>
            <a:xfrm>
              <a:off x="10008595" y="3124137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WEDNESDAY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568" name="Google Shape;568;p7"/>
            <p:cNvSpPr/>
            <p:nvPr/>
          </p:nvSpPr>
          <p:spPr>
            <a:xfrm>
              <a:off x="9064675" y="3006675"/>
              <a:ext cx="731700" cy="635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69" name="Google Shape;569;p7"/>
            <p:cNvSpPr/>
            <p:nvPr/>
          </p:nvSpPr>
          <p:spPr>
            <a:xfrm rot="-5400000">
              <a:off x="10223450" y="23676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3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70" name="Google Shape;570;p7"/>
            <p:cNvSpPr/>
            <p:nvPr/>
          </p:nvSpPr>
          <p:spPr>
            <a:xfrm>
              <a:off x="9064675" y="30066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71" name="Google Shape;571;p7"/>
            <p:cNvSpPr txBox="1"/>
            <p:nvPr/>
          </p:nvSpPr>
          <p:spPr>
            <a:xfrm>
              <a:off x="10008595" y="3124137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WEDNESDAY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grpSp>
        <p:nvGrpSpPr>
          <p:cNvPr id="572" name="Google Shape;572;p7"/>
          <p:cNvGrpSpPr/>
          <p:nvPr/>
        </p:nvGrpSpPr>
        <p:grpSpPr>
          <a:xfrm>
            <a:off x="8939750" y="1962675"/>
            <a:ext cx="2695275" cy="1003200"/>
            <a:chOff x="8939750" y="1962675"/>
            <a:chExt cx="2695275" cy="1003200"/>
          </a:xfrm>
        </p:grpSpPr>
        <p:sp>
          <p:nvSpPr>
            <p:cNvPr id="573" name="Google Shape;573;p7"/>
            <p:cNvSpPr/>
            <p:nvPr/>
          </p:nvSpPr>
          <p:spPr>
            <a:xfrm>
              <a:off x="8939750" y="2146725"/>
              <a:ext cx="731700" cy="6351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74" name="Google Shape;574;p7"/>
            <p:cNvSpPr/>
            <p:nvPr/>
          </p:nvSpPr>
          <p:spPr>
            <a:xfrm rot="-5400000">
              <a:off x="10068575" y="15077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75" name="Google Shape;575;p7"/>
            <p:cNvSpPr/>
            <p:nvPr/>
          </p:nvSpPr>
          <p:spPr>
            <a:xfrm>
              <a:off x="8939750" y="21467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76" name="Google Shape;576;p7"/>
            <p:cNvSpPr txBox="1"/>
            <p:nvPr/>
          </p:nvSpPr>
          <p:spPr>
            <a:xfrm>
              <a:off x="9865325" y="22641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TUESDAY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577" name="Google Shape;577;p7"/>
            <p:cNvSpPr/>
            <p:nvPr/>
          </p:nvSpPr>
          <p:spPr>
            <a:xfrm>
              <a:off x="8939750" y="2146725"/>
              <a:ext cx="731700" cy="6351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78" name="Google Shape;578;p7"/>
            <p:cNvSpPr/>
            <p:nvPr/>
          </p:nvSpPr>
          <p:spPr>
            <a:xfrm rot="-5400000">
              <a:off x="10068575" y="15077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79" name="Google Shape;579;p7"/>
            <p:cNvSpPr/>
            <p:nvPr/>
          </p:nvSpPr>
          <p:spPr>
            <a:xfrm>
              <a:off x="8939750" y="21467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80" name="Google Shape;580;p7"/>
            <p:cNvSpPr txBox="1"/>
            <p:nvPr/>
          </p:nvSpPr>
          <p:spPr>
            <a:xfrm>
              <a:off x="9865325" y="22641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TUESDAY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grpSp>
        <p:nvGrpSpPr>
          <p:cNvPr id="581" name="Google Shape;581;p7"/>
          <p:cNvGrpSpPr/>
          <p:nvPr/>
        </p:nvGrpSpPr>
        <p:grpSpPr>
          <a:xfrm>
            <a:off x="8939750" y="3641775"/>
            <a:ext cx="2771475" cy="1003200"/>
            <a:chOff x="8939750" y="3641775"/>
            <a:chExt cx="2771475" cy="1003200"/>
          </a:xfrm>
        </p:grpSpPr>
        <p:sp>
          <p:nvSpPr>
            <p:cNvPr id="582" name="Google Shape;582;p7"/>
            <p:cNvSpPr/>
            <p:nvPr/>
          </p:nvSpPr>
          <p:spPr>
            <a:xfrm>
              <a:off x="8939750" y="3825825"/>
              <a:ext cx="731700" cy="6351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83" name="Google Shape;583;p7"/>
            <p:cNvSpPr/>
            <p:nvPr/>
          </p:nvSpPr>
          <p:spPr>
            <a:xfrm rot="-5400000">
              <a:off x="10068575" y="31868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4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84" name="Google Shape;584;p7"/>
            <p:cNvSpPr/>
            <p:nvPr/>
          </p:nvSpPr>
          <p:spPr>
            <a:xfrm>
              <a:off x="8939750" y="38258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85" name="Google Shape;585;p7"/>
            <p:cNvSpPr txBox="1"/>
            <p:nvPr/>
          </p:nvSpPr>
          <p:spPr>
            <a:xfrm>
              <a:off x="9941525" y="39432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THURSDAY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586" name="Google Shape;586;p7"/>
            <p:cNvSpPr/>
            <p:nvPr/>
          </p:nvSpPr>
          <p:spPr>
            <a:xfrm>
              <a:off x="8939750" y="3825825"/>
              <a:ext cx="731700" cy="6351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87" name="Google Shape;587;p7"/>
            <p:cNvSpPr/>
            <p:nvPr/>
          </p:nvSpPr>
          <p:spPr>
            <a:xfrm rot="-5400000">
              <a:off x="10068575" y="31868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4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88" name="Google Shape;588;p7"/>
            <p:cNvSpPr/>
            <p:nvPr/>
          </p:nvSpPr>
          <p:spPr>
            <a:xfrm>
              <a:off x="8939750" y="38258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89" name="Google Shape;589;p7"/>
            <p:cNvSpPr txBox="1"/>
            <p:nvPr/>
          </p:nvSpPr>
          <p:spPr>
            <a:xfrm>
              <a:off x="9941525" y="39432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THURSDAY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sp>
        <p:nvSpPr>
          <p:cNvPr id="590" name="Google Shape;590;p7"/>
          <p:cNvSpPr/>
          <p:nvPr/>
        </p:nvSpPr>
        <p:spPr>
          <a:xfrm>
            <a:off x="546082" y="555386"/>
            <a:ext cx="9524198" cy="5977289"/>
          </a:xfrm>
          <a:custGeom>
            <a:avLst/>
            <a:gdLst/>
            <a:ahLst/>
            <a:cxnLst/>
            <a:rect l="l" t="t" r="r" b="b"/>
            <a:pathLst>
              <a:path w="9524198" h="5977289" extrusionOk="0">
                <a:moveTo>
                  <a:pt x="8356534" y="375821"/>
                </a:moveTo>
                <a:lnTo>
                  <a:pt x="8356534" y="663821"/>
                </a:lnTo>
                <a:lnTo>
                  <a:pt x="8644534" y="663821"/>
                </a:lnTo>
                <a:lnTo>
                  <a:pt x="8644534" y="375821"/>
                </a:lnTo>
                <a:close/>
                <a:moveTo>
                  <a:pt x="7847458" y="375821"/>
                </a:moveTo>
                <a:lnTo>
                  <a:pt x="7847458" y="663821"/>
                </a:lnTo>
                <a:lnTo>
                  <a:pt x="8135458" y="663821"/>
                </a:lnTo>
                <a:lnTo>
                  <a:pt x="8135458" y="375821"/>
                </a:lnTo>
                <a:close/>
                <a:moveTo>
                  <a:pt x="7338389" y="375821"/>
                </a:moveTo>
                <a:lnTo>
                  <a:pt x="7338389" y="663821"/>
                </a:lnTo>
                <a:lnTo>
                  <a:pt x="7626389" y="663821"/>
                </a:lnTo>
                <a:lnTo>
                  <a:pt x="7626389" y="375821"/>
                </a:lnTo>
                <a:close/>
                <a:moveTo>
                  <a:pt x="6829320" y="375821"/>
                </a:moveTo>
                <a:lnTo>
                  <a:pt x="6829320" y="663821"/>
                </a:lnTo>
                <a:lnTo>
                  <a:pt x="7117320" y="663821"/>
                </a:lnTo>
                <a:lnTo>
                  <a:pt x="7117320" y="375821"/>
                </a:lnTo>
                <a:close/>
                <a:moveTo>
                  <a:pt x="6320251" y="375821"/>
                </a:moveTo>
                <a:lnTo>
                  <a:pt x="6320251" y="663821"/>
                </a:lnTo>
                <a:lnTo>
                  <a:pt x="6608251" y="663821"/>
                </a:lnTo>
                <a:lnTo>
                  <a:pt x="6608251" y="375821"/>
                </a:lnTo>
                <a:close/>
                <a:moveTo>
                  <a:pt x="5811182" y="375821"/>
                </a:moveTo>
                <a:lnTo>
                  <a:pt x="5811182" y="663821"/>
                </a:lnTo>
                <a:lnTo>
                  <a:pt x="6099182" y="663821"/>
                </a:lnTo>
                <a:lnTo>
                  <a:pt x="6099182" y="375821"/>
                </a:lnTo>
                <a:close/>
                <a:moveTo>
                  <a:pt x="5302113" y="375821"/>
                </a:moveTo>
                <a:lnTo>
                  <a:pt x="5302113" y="663821"/>
                </a:lnTo>
                <a:lnTo>
                  <a:pt x="5590113" y="663821"/>
                </a:lnTo>
                <a:lnTo>
                  <a:pt x="5590113" y="375821"/>
                </a:lnTo>
                <a:close/>
                <a:moveTo>
                  <a:pt x="4793044" y="375821"/>
                </a:moveTo>
                <a:lnTo>
                  <a:pt x="4793044" y="663821"/>
                </a:lnTo>
                <a:lnTo>
                  <a:pt x="5081044" y="663821"/>
                </a:lnTo>
                <a:lnTo>
                  <a:pt x="5081044" y="375821"/>
                </a:lnTo>
                <a:close/>
                <a:moveTo>
                  <a:pt x="4283975" y="375821"/>
                </a:moveTo>
                <a:lnTo>
                  <a:pt x="4283975" y="663821"/>
                </a:lnTo>
                <a:lnTo>
                  <a:pt x="4571975" y="663821"/>
                </a:lnTo>
                <a:lnTo>
                  <a:pt x="4571975" y="375821"/>
                </a:lnTo>
                <a:close/>
                <a:moveTo>
                  <a:pt x="3774906" y="375821"/>
                </a:moveTo>
                <a:lnTo>
                  <a:pt x="3774906" y="663821"/>
                </a:lnTo>
                <a:lnTo>
                  <a:pt x="4062906" y="663821"/>
                </a:lnTo>
                <a:lnTo>
                  <a:pt x="4062906" y="375821"/>
                </a:lnTo>
                <a:close/>
                <a:moveTo>
                  <a:pt x="3265838" y="375821"/>
                </a:moveTo>
                <a:lnTo>
                  <a:pt x="3265838" y="663821"/>
                </a:lnTo>
                <a:lnTo>
                  <a:pt x="3553838" y="663821"/>
                </a:lnTo>
                <a:lnTo>
                  <a:pt x="3553838" y="375821"/>
                </a:lnTo>
                <a:close/>
                <a:moveTo>
                  <a:pt x="2756769" y="375821"/>
                </a:moveTo>
                <a:lnTo>
                  <a:pt x="2756769" y="663821"/>
                </a:lnTo>
                <a:lnTo>
                  <a:pt x="3044769" y="663821"/>
                </a:lnTo>
                <a:lnTo>
                  <a:pt x="3044769" y="375821"/>
                </a:lnTo>
                <a:close/>
                <a:moveTo>
                  <a:pt x="2247700" y="375821"/>
                </a:moveTo>
                <a:lnTo>
                  <a:pt x="2247700" y="663821"/>
                </a:lnTo>
                <a:lnTo>
                  <a:pt x="2535700" y="663821"/>
                </a:lnTo>
                <a:lnTo>
                  <a:pt x="2535700" y="375821"/>
                </a:lnTo>
                <a:close/>
                <a:moveTo>
                  <a:pt x="1738631" y="375821"/>
                </a:moveTo>
                <a:lnTo>
                  <a:pt x="1738631" y="663821"/>
                </a:lnTo>
                <a:lnTo>
                  <a:pt x="2026631" y="663821"/>
                </a:lnTo>
                <a:lnTo>
                  <a:pt x="2026631" y="375821"/>
                </a:lnTo>
                <a:close/>
                <a:moveTo>
                  <a:pt x="1229563" y="375821"/>
                </a:moveTo>
                <a:lnTo>
                  <a:pt x="1229563" y="663821"/>
                </a:lnTo>
                <a:lnTo>
                  <a:pt x="1517563" y="663821"/>
                </a:lnTo>
                <a:lnTo>
                  <a:pt x="1517563" y="375821"/>
                </a:lnTo>
                <a:close/>
                <a:moveTo>
                  <a:pt x="720493" y="375821"/>
                </a:moveTo>
                <a:lnTo>
                  <a:pt x="720493" y="663821"/>
                </a:lnTo>
                <a:lnTo>
                  <a:pt x="1008494" y="663821"/>
                </a:lnTo>
                <a:lnTo>
                  <a:pt x="1008494" y="375821"/>
                </a:lnTo>
                <a:close/>
                <a:moveTo>
                  <a:pt x="529408" y="0"/>
                </a:moveTo>
                <a:lnTo>
                  <a:pt x="8994790" y="0"/>
                </a:lnTo>
                <a:cubicBezTo>
                  <a:pt x="9287174" y="0"/>
                  <a:pt x="9524198" y="237024"/>
                  <a:pt x="9524198" y="529408"/>
                </a:cubicBezTo>
                <a:lnTo>
                  <a:pt x="9524198" y="5447881"/>
                </a:lnTo>
                <a:cubicBezTo>
                  <a:pt x="9524198" y="5740265"/>
                  <a:pt x="9287174" y="5977289"/>
                  <a:pt x="8994790" y="5977289"/>
                </a:cubicBezTo>
                <a:lnTo>
                  <a:pt x="529408" y="5977289"/>
                </a:lnTo>
                <a:cubicBezTo>
                  <a:pt x="237024" y="5977289"/>
                  <a:pt x="0" y="5740265"/>
                  <a:pt x="0" y="5447881"/>
                </a:cubicBezTo>
                <a:lnTo>
                  <a:pt x="0" y="529408"/>
                </a:lnTo>
                <a:cubicBezTo>
                  <a:pt x="0" y="237024"/>
                  <a:pt x="237024" y="0"/>
                  <a:pt x="52940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1" name="Google Shape;591;p7"/>
          <p:cNvSpPr/>
          <p:nvPr/>
        </p:nvSpPr>
        <p:spPr>
          <a:xfrm>
            <a:off x="792475" y="555375"/>
            <a:ext cx="9113400" cy="5977200"/>
          </a:xfrm>
          <a:prstGeom prst="roundRect">
            <a:avLst>
              <a:gd name="adj" fmla="val 8857"/>
            </a:avLst>
          </a:prstGeom>
          <a:solidFill>
            <a:srgbClr val="000000">
              <a:alpha val="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92" name="Google Shape;592;p7"/>
          <p:cNvGrpSpPr/>
          <p:nvPr/>
        </p:nvGrpSpPr>
        <p:grpSpPr>
          <a:xfrm>
            <a:off x="8939750" y="5320875"/>
            <a:ext cx="2619075" cy="1003200"/>
            <a:chOff x="8939750" y="5320875"/>
            <a:chExt cx="2619075" cy="1003200"/>
          </a:xfrm>
        </p:grpSpPr>
        <p:sp>
          <p:nvSpPr>
            <p:cNvPr id="593" name="Google Shape;593;p7"/>
            <p:cNvSpPr/>
            <p:nvPr/>
          </p:nvSpPr>
          <p:spPr>
            <a:xfrm>
              <a:off x="8939750" y="5504925"/>
              <a:ext cx="731700" cy="6351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94" name="Google Shape;594;p7"/>
            <p:cNvSpPr/>
            <p:nvPr/>
          </p:nvSpPr>
          <p:spPr>
            <a:xfrm rot="-5400000">
              <a:off x="10068575" y="48659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6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95" name="Google Shape;595;p7"/>
            <p:cNvSpPr/>
            <p:nvPr/>
          </p:nvSpPr>
          <p:spPr>
            <a:xfrm>
              <a:off x="8939750" y="55049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96" name="Google Shape;596;p7"/>
            <p:cNvSpPr txBox="1"/>
            <p:nvPr/>
          </p:nvSpPr>
          <p:spPr>
            <a:xfrm>
              <a:off x="9789125" y="56223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INFO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597" name="Google Shape;597;p7"/>
            <p:cNvSpPr/>
            <p:nvPr/>
          </p:nvSpPr>
          <p:spPr>
            <a:xfrm>
              <a:off x="8939750" y="5504925"/>
              <a:ext cx="731700" cy="6351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98" name="Google Shape;598;p7"/>
            <p:cNvSpPr/>
            <p:nvPr/>
          </p:nvSpPr>
          <p:spPr>
            <a:xfrm rot="-5400000">
              <a:off x="10068575" y="48659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6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99" name="Google Shape;599;p7"/>
            <p:cNvSpPr/>
            <p:nvPr/>
          </p:nvSpPr>
          <p:spPr>
            <a:xfrm>
              <a:off x="8939750" y="55049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600" name="Google Shape;600;p7"/>
            <p:cNvSpPr txBox="1"/>
            <p:nvPr/>
          </p:nvSpPr>
          <p:spPr>
            <a:xfrm>
              <a:off x="9789125" y="56223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INFO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sp>
        <p:nvSpPr>
          <p:cNvPr id="601" name="Google Shape;601;p7"/>
          <p:cNvSpPr/>
          <p:nvPr/>
        </p:nvSpPr>
        <p:spPr>
          <a:xfrm>
            <a:off x="854481" y="778477"/>
            <a:ext cx="8887327" cy="5577595"/>
          </a:xfrm>
          <a:custGeom>
            <a:avLst/>
            <a:gdLst/>
            <a:ahLst/>
            <a:cxnLst/>
            <a:rect l="l" t="t" r="r" b="b"/>
            <a:pathLst>
              <a:path w="8887327" h="5577595" extrusionOk="0">
                <a:moveTo>
                  <a:pt x="8117684" y="231007"/>
                </a:moveTo>
                <a:lnTo>
                  <a:pt x="8117684" y="519007"/>
                </a:lnTo>
                <a:lnTo>
                  <a:pt x="8405684" y="519007"/>
                </a:lnTo>
                <a:lnTo>
                  <a:pt x="8405684" y="231007"/>
                </a:lnTo>
                <a:close/>
                <a:moveTo>
                  <a:pt x="7608608" y="231007"/>
                </a:moveTo>
                <a:lnTo>
                  <a:pt x="7608608" y="519007"/>
                </a:lnTo>
                <a:lnTo>
                  <a:pt x="7896608" y="519007"/>
                </a:lnTo>
                <a:lnTo>
                  <a:pt x="7896608" y="231007"/>
                </a:lnTo>
                <a:close/>
                <a:moveTo>
                  <a:pt x="7099539" y="231007"/>
                </a:moveTo>
                <a:lnTo>
                  <a:pt x="7099539" y="519007"/>
                </a:lnTo>
                <a:lnTo>
                  <a:pt x="7387539" y="519007"/>
                </a:lnTo>
                <a:lnTo>
                  <a:pt x="7387539" y="231007"/>
                </a:lnTo>
                <a:close/>
                <a:moveTo>
                  <a:pt x="6590470" y="231007"/>
                </a:moveTo>
                <a:lnTo>
                  <a:pt x="6590470" y="519007"/>
                </a:lnTo>
                <a:lnTo>
                  <a:pt x="6878470" y="519007"/>
                </a:lnTo>
                <a:lnTo>
                  <a:pt x="6878470" y="231007"/>
                </a:lnTo>
                <a:close/>
                <a:moveTo>
                  <a:pt x="6081401" y="231007"/>
                </a:moveTo>
                <a:lnTo>
                  <a:pt x="6081401" y="519007"/>
                </a:lnTo>
                <a:lnTo>
                  <a:pt x="6369401" y="519007"/>
                </a:lnTo>
                <a:lnTo>
                  <a:pt x="6369401" y="231007"/>
                </a:lnTo>
                <a:close/>
                <a:moveTo>
                  <a:pt x="5572332" y="231007"/>
                </a:moveTo>
                <a:lnTo>
                  <a:pt x="5572332" y="519007"/>
                </a:lnTo>
                <a:lnTo>
                  <a:pt x="5860332" y="519007"/>
                </a:lnTo>
                <a:lnTo>
                  <a:pt x="5860332" y="231007"/>
                </a:lnTo>
                <a:close/>
                <a:moveTo>
                  <a:pt x="5063263" y="231007"/>
                </a:moveTo>
                <a:lnTo>
                  <a:pt x="5063263" y="519007"/>
                </a:lnTo>
                <a:lnTo>
                  <a:pt x="5351263" y="519007"/>
                </a:lnTo>
                <a:lnTo>
                  <a:pt x="5351263" y="231007"/>
                </a:lnTo>
                <a:close/>
                <a:moveTo>
                  <a:pt x="4554194" y="231007"/>
                </a:moveTo>
                <a:lnTo>
                  <a:pt x="4554194" y="519007"/>
                </a:lnTo>
                <a:lnTo>
                  <a:pt x="4842194" y="519007"/>
                </a:lnTo>
                <a:lnTo>
                  <a:pt x="4842194" y="231007"/>
                </a:lnTo>
                <a:close/>
                <a:moveTo>
                  <a:pt x="4045125" y="231007"/>
                </a:moveTo>
                <a:lnTo>
                  <a:pt x="4045125" y="519007"/>
                </a:lnTo>
                <a:lnTo>
                  <a:pt x="4333125" y="519007"/>
                </a:lnTo>
                <a:lnTo>
                  <a:pt x="4333125" y="231007"/>
                </a:lnTo>
                <a:close/>
                <a:moveTo>
                  <a:pt x="3536056" y="231007"/>
                </a:moveTo>
                <a:lnTo>
                  <a:pt x="3536056" y="519007"/>
                </a:lnTo>
                <a:lnTo>
                  <a:pt x="3824056" y="519007"/>
                </a:lnTo>
                <a:lnTo>
                  <a:pt x="3824056" y="231007"/>
                </a:lnTo>
                <a:close/>
                <a:moveTo>
                  <a:pt x="3026987" y="231007"/>
                </a:moveTo>
                <a:lnTo>
                  <a:pt x="3026987" y="519007"/>
                </a:lnTo>
                <a:lnTo>
                  <a:pt x="3314988" y="519007"/>
                </a:lnTo>
                <a:lnTo>
                  <a:pt x="3314988" y="231007"/>
                </a:lnTo>
                <a:close/>
                <a:moveTo>
                  <a:pt x="2517919" y="231007"/>
                </a:moveTo>
                <a:lnTo>
                  <a:pt x="2517919" y="519007"/>
                </a:lnTo>
                <a:lnTo>
                  <a:pt x="2805918" y="519007"/>
                </a:lnTo>
                <a:lnTo>
                  <a:pt x="2805918" y="231007"/>
                </a:lnTo>
                <a:close/>
                <a:moveTo>
                  <a:pt x="2008849" y="231007"/>
                </a:moveTo>
                <a:lnTo>
                  <a:pt x="2008849" y="519007"/>
                </a:lnTo>
                <a:lnTo>
                  <a:pt x="2296849" y="519007"/>
                </a:lnTo>
                <a:lnTo>
                  <a:pt x="2296849" y="231007"/>
                </a:lnTo>
                <a:close/>
                <a:moveTo>
                  <a:pt x="1499781" y="231007"/>
                </a:moveTo>
                <a:lnTo>
                  <a:pt x="1499781" y="519007"/>
                </a:lnTo>
                <a:lnTo>
                  <a:pt x="1787781" y="519007"/>
                </a:lnTo>
                <a:lnTo>
                  <a:pt x="1787781" y="231007"/>
                </a:lnTo>
                <a:close/>
                <a:moveTo>
                  <a:pt x="990712" y="231007"/>
                </a:moveTo>
                <a:lnTo>
                  <a:pt x="990712" y="519007"/>
                </a:lnTo>
                <a:lnTo>
                  <a:pt x="1278712" y="519007"/>
                </a:lnTo>
                <a:lnTo>
                  <a:pt x="1278712" y="231007"/>
                </a:lnTo>
                <a:close/>
                <a:moveTo>
                  <a:pt x="481642" y="231007"/>
                </a:moveTo>
                <a:lnTo>
                  <a:pt x="481642" y="519007"/>
                </a:lnTo>
                <a:lnTo>
                  <a:pt x="769642" y="519007"/>
                </a:lnTo>
                <a:lnTo>
                  <a:pt x="769642" y="231007"/>
                </a:lnTo>
                <a:close/>
                <a:moveTo>
                  <a:pt x="494008" y="0"/>
                </a:moveTo>
                <a:lnTo>
                  <a:pt x="8393319" y="0"/>
                </a:lnTo>
                <a:cubicBezTo>
                  <a:pt x="8666152" y="0"/>
                  <a:pt x="8887327" y="221175"/>
                  <a:pt x="8887327" y="494008"/>
                </a:cubicBezTo>
                <a:lnTo>
                  <a:pt x="8887327" y="5083587"/>
                </a:lnTo>
                <a:cubicBezTo>
                  <a:pt x="8887327" y="5356420"/>
                  <a:pt x="8666152" y="5577595"/>
                  <a:pt x="8393319" y="5577595"/>
                </a:cubicBezTo>
                <a:lnTo>
                  <a:pt x="494008" y="5577595"/>
                </a:lnTo>
                <a:cubicBezTo>
                  <a:pt x="221175" y="5577595"/>
                  <a:pt x="0" y="5356420"/>
                  <a:pt x="0" y="5083587"/>
                </a:cubicBezTo>
                <a:lnTo>
                  <a:pt x="0" y="494008"/>
                </a:lnTo>
                <a:cubicBezTo>
                  <a:pt x="0" y="221175"/>
                  <a:pt x="221175" y="0"/>
                  <a:pt x="494008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2" name="Google Shape;602;p7"/>
          <p:cNvSpPr/>
          <p:nvPr/>
        </p:nvSpPr>
        <p:spPr>
          <a:xfrm>
            <a:off x="825212" y="737097"/>
            <a:ext cx="8887327" cy="5577595"/>
          </a:xfrm>
          <a:custGeom>
            <a:avLst/>
            <a:gdLst/>
            <a:ahLst/>
            <a:cxnLst/>
            <a:rect l="l" t="t" r="r" b="b"/>
            <a:pathLst>
              <a:path w="8887327" h="5577595" extrusionOk="0">
                <a:moveTo>
                  <a:pt x="8117684" y="231007"/>
                </a:moveTo>
                <a:lnTo>
                  <a:pt x="8117684" y="519007"/>
                </a:lnTo>
                <a:lnTo>
                  <a:pt x="8405684" y="519007"/>
                </a:lnTo>
                <a:lnTo>
                  <a:pt x="8405684" y="231007"/>
                </a:lnTo>
                <a:close/>
                <a:moveTo>
                  <a:pt x="7608608" y="231007"/>
                </a:moveTo>
                <a:lnTo>
                  <a:pt x="7608608" y="519007"/>
                </a:lnTo>
                <a:lnTo>
                  <a:pt x="7896608" y="519007"/>
                </a:lnTo>
                <a:lnTo>
                  <a:pt x="7896608" y="231007"/>
                </a:lnTo>
                <a:close/>
                <a:moveTo>
                  <a:pt x="7099539" y="231007"/>
                </a:moveTo>
                <a:lnTo>
                  <a:pt x="7099539" y="519007"/>
                </a:lnTo>
                <a:lnTo>
                  <a:pt x="7387539" y="519007"/>
                </a:lnTo>
                <a:lnTo>
                  <a:pt x="7387539" y="231007"/>
                </a:lnTo>
                <a:close/>
                <a:moveTo>
                  <a:pt x="6590470" y="231007"/>
                </a:moveTo>
                <a:lnTo>
                  <a:pt x="6590470" y="519007"/>
                </a:lnTo>
                <a:lnTo>
                  <a:pt x="6878470" y="519007"/>
                </a:lnTo>
                <a:lnTo>
                  <a:pt x="6878470" y="231007"/>
                </a:lnTo>
                <a:close/>
                <a:moveTo>
                  <a:pt x="6081401" y="231007"/>
                </a:moveTo>
                <a:lnTo>
                  <a:pt x="6081401" y="519007"/>
                </a:lnTo>
                <a:lnTo>
                  <a:pt x="6369401" y="519007"/>
                </a:lnTo>
                <a:lnTo>
                  <a:pt x="6369401" y="231007"/>
                </a:lnTo>
                <a:close/>
                <a:moveTo>
                  <a:pt x="5572332" y="231007"/>
                </a:moveTo>
                <a:lnTo>
                  <a:pt x="5572332" y="519007"/>
                </a:lnTo>
                <a:lnTo>
                  <a:pt x="5860332" y="519007"/>
                </a:lnTo>
                <a:lnTo>
                  <a:pt x="5860332" y="231007"/>
                </a:lnTo>
                <a:close/>
                <a:moveTo>
                  <a:pt x="5063263" y="231007"/>
                </a:moveTo>
                <a:lnTo>
                  <a:pt x="5063263" y="519007"/>
                </a:lnTo>
                <a:lnTo>
                  <a:pt x="5351263" y="519007"/>
                </a:lnTo>
                <a:lnTo>
                  <a:pt x="5351263" y="231007"/>
                </a:lnTo>
                <a:close/>
                <a:moveTo>
                  <a:pt x="4554194" y="231007"/>
                </a:moveTo>
                <a:lnTo>
                  <a:pt x="4554194" y="519007"/>
                </a:lnTo>
                <a:lnTo>
                  <a:pt x="4842194" y="519007"/>
                </a:lnTo>
                <a:lnTo>
                  <a:pt x="4842194" y="231007"/>
                </a:lnTo>
                <a:close/>
                <a:moveTo>
                  <a:pt x="4045125" y="231007"/>
                </a:moveTo>
                <a:lnTo>
                  <a:pt x="4045125" y="519007"/>
                </a:lnTo>
                <a:lnTo>
                  <a:pt x="4333125" y="519007"/>
                </a:lnTo>
                <a:lnTo>
                  <a:pt x="4333125" y="231007"/>
                </a:lnTo>
                <a:close/>
                <a:moveTo>
                  <a:pt x="3536056" y="231007"/>
                </a:moveTo>
                <a:lnTo>
                  <a:pt x="3536056" y="519007"/>
                </a:lnTo>
                <a:lnTo>
                  <a:pt x="3824056" y="519007"/>
                </a:lnTo>
                <a:lnTo>
                  <a:pt x="3824056" y="231007"/>
                </a:lnTo>
                <a:close/>
                <a:moveTo>
                  <a:pt x="3026987" y="231007"/>
                </a:moveTo>
                <a:lnTo>
                  <a:pt x="3026987" y="519007"/>
                </a:lnTo>
                <a:lnTo>
                  <a:pt x="3314988" y="519007"/>
                </a:lnTo>
                <a:lnTo>
                  <a:pt x="3314988" y="231007"/>
                </a:lnTo>
                <a:close/>
                <a:moveTo>
                  <a:pt x="2517919" y="231007"/>
                </a:moveTo>
                <a:lnTo>
                  <a:pt x="2517919" y="519007"/>
                </a:lnTo>
                <a:lnTo>
                  <a:pt x="2805918" y="519007"/>
                </a:lnTo>
                <a:lnTo>
                  <a:pt x="2805918" y="231007"/>
                </a:lnTo>
                <a:close/>
                <a:moveTo>
                  <a:pt x="2008849" y="231007"/>
                </a:moveTo>
                <a:lnTo>
                  <a:pt x="2008849" y="519007"/>
                </a:lnTo>
                <a:lnTo>
                  <a:pt x="2296849" y="519007"/>
                </a:lnTo>
                <a:lnTo>
                  <a:pt x="2296849" y="231007"/>
                </a:lnTo>
                <a:close/>
                <a:moveTo>
                  <a:pt x="1499781" y="231007"/>
                </a:moveTo>
                <a:lnTo>
                  <a:pt x="1499781" y="519007"/>
                </a:lnTo>
                <a:lnTo>
                  <a:pt x="1787781" y="519007"/>
                </a:lnTo>
                <a:lnTo>
                  <a:pt x="1787781" y="231007"/>
                </a:lnTo>
                <a:close/>
                <a:moveTo>
                  <a:pt x="990712" y="231007"/>
                </a:moveTo>
                <a:lnTo>
                  <a:pt x="990712" y="519007"/>
                </a:lnTo>
                <a:lnTo>
                  <a:pt x="1278712" y="519007"/>
                </a:lnTo>
                <a:lnTo>
                  <a:pt x="1278712" y="231007"/>
                </a:lnTo>
                <a:close/>
                <a:moveTo>
                  <a:pt x="481642" y="231007"/>
                </a:moveTo>
                <a:lnTo>
                  <a:pt x="481642" y="519007"/>
                </a:lnTo>
                <a:lnTo>
                  <a:pt x="769642" y="519007"/>
                </a:lnTo>
                <a:lnTo>
                  <a:pt x="769642" y="231007"/>
                </a:lnTo>
                <a:close/>
                <a:moveTo>
                  <a:pt x="494008" y="0"/>
                </a:moveTo>
                <a:lnTo>
                  <a:pt x="8393319" y="0"/>
                </a:lnTo>
                <a:cubicBezTo>
                  <a:pt x="8666152" y="0"/>
                  <a:pt x="8887327" y="221175"/>
                  <a:pt x="8887327" y="494008"/>
                </a:cubicBezTo>
                <a:lnTo>
                  <a:pt x="8887327" y="5083587"/>
                </a:lnTo>
                <a:cubicBezTo>
                  <a:pt x="8887327" y="5356420"/>
                  <a:pt x="8666152" y="5577595"/>
                  <a:pt x="8393319" y="5577595"/>
                </a:cubicBezTo>
                <a:lnTo>
                  <a:pt x="494008" y="5577595"/>
                </a:lnTo>
                <a:cubicBezTo>
                  <a:pt x="221175" y="5577595"/>
                  <a:pt x="0" y="5356420"/>
                  <a:pt x="0" y="5083587"/>
                </a:cubicBezTo>
                <a:lnTo>
                  <a:pt x="0" y="494008"/>
                </a:lnTo>
                <a:cubicBezTo>
                  <a:pt x="0" y="221175"/>
                  <a:pt x="221175" y="0"/>
                  <a:pt x="494008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3" name="Google Shape;603;p7"/>
          <p:cNvSpPr/>
          <p:nvPr/>
        </p:nvSpPr>
        <p:spPr>
          <a:xfrm>
            <a:off x="765664" y="792607"/>
            <a:ext cx="8887327" cy="5577595"/>
          </a:xfrm>
          <a:custGeom>
            <a:avLst/>
            <a:gdLst/>
            <a:ahLst/>
            <a:cxnLst/>
            <a:rect l="l" t="t" r="r" b="b"/>
            <a:pathLst>
              <a:path w="8887327" h="5577595" extrusionOk="0">
                <a:moveTo>
                  <a:pt x="8117684" y="231007"/>
                </a:moveTo>
                <a:lnTo>
                  <a:pt x="8117684" y="519007"/>
                </a:lnTo>
                <a:lnTo>
                  <a:pt x="8405684" y="519007"/>
                </a:lnTo>
                <a:lnTo>
                  <a:pt x="8405684" y="231007"/>
                </a:lnTo>
                <a:close/>
                <a:moveTo>
                  <a:pt x="7608608" y="231007"/>
                </a:moveTo>
                <a:lnTo>
                  <a:pt x="7608608" y="519007"/>
                </a:lnTo>
                <a:lnTo>
                  <a:pt x="7896608" y="519007"/>
                </a:lnTo>
                <a:lnTo>
                  <a:pt x="7896608" y="231007"/>
                </a:lnTo>
                <a:close/>
                <a:moveTo>
                  <a:pt x="7099539" y="231007"/>
                </a:moveTo>
                <a:lnTo>
                  <a:pt x="7099539" y="519007"/>
                </a:lnTo>
                <a:lnTo>
                  <a:pt x="7387539" y="519007"/>
                </a:lnTo>
                <a:lnTo>
                  <a:pt x="7387539" y="231007"/>
                </a:lnTo>
                <a:close/>
                <a:moveTo>
                  <a:pt x="6590470" y="231007"/>
                </a:moveTo>
                <a:lnTo>
                  <a:pt x="6590470" y="519007"/>
                </a:lnTo>
                <a:lnTo>
                  <a:pt x="6878470" y="519007"/>
                </a:lnTo>
                <a:lnTo>
                  <a:pt x="6878470" y="231007"/>
                </a:lnTo>
                <a:close/>
                <a:moveTo>
                  <a:pt x="6081401" y="231007"/>
                </a:moveTo>
                <a:lnTo>
                  <a:pt x="6081401" y="519007"/>
                </a:lnTo>
                <a:lnTo>
                  <a:pt x="6369401" y="519007"/>
                </a:lnTo>
                <a:lnTo>
                  <a:pt x="6369401" y="231007"/>
                </a:lnTo>
                <a:close/>
                <a:moveTo>
                  <a:pt x="5572332" y="231007"/>
                </a:moveTo>
                <a:lnTo>
                  <a:pt x="5572332" y="519007"/>
                </a:lnTo>
                <a:lnTo>
                  <a:pt x="5860332" y="519007"/>
                </a:lnTo>
                <a:lnTo>
                  <a:pt x="5860332" y="231007"/>
                </a:lnTo>
                <a:close/>
                <a:moveTo>
                  <a:pt x="5063263" y="231007"/>
                </a:moveTo>
                <a:lnTo>
                  <a:pt x="5063263" y="519007"/>
                </a:lnTo>
                <a:lnTo>
                  <a:pt x="5351263" y="519007"/>
                </a:lnTo>
                <a:lnTo>
                  <a:pt x="5351263" y="231007"/>
                </a:lnTo>
                <a:close/>
                <a:moveTo>
                  <a:pt x="4554194" y="231007"/>
                </a:moveTo>
                <a:lnTo>
                  <a:pt x="4554194" y="519007"/>
                </a:lnTo>
                <a:lnTo>
                  <a:pt x="4842194" y="519007"/>
                </a:lnTo>
                <a:lnTo>
                  <a:pt x="4842194" y="231007"/>
                </a:lnTo>
                <a:close/>
                <a:moveTo>
                  <a:pt x="4045125" y="231007"/>
                </a:moveTo>
                <a:lnTo>
                  <a:pt x="4045125" y="519007"/>
                </a:lnTo>
                <a:lnTo>
                  <a:pt x="4333125" y="519007"/>
                </a:lnTo>
                <a:lnTo>
                  <a:pt x="4333125" y="231007"/>
                </a:lnTo>
                <a:close/>
                <a:moveTo>
                  <a:pt x="3536056" y="231007"/>
                </a:moveTo>
                <a:lnTo>
                  <a:pt x="3536056" y="519007"/>
                </a:lnTo>
                <a:lnTo>
                  <a:pt x="3824056" y="519007"/>
                </a:lnTo>
                <a:lnTo>
                  <a:pt x="3824056" y="231007"/>
                </a:lnTo>
                <a:close/>
                <a:moveTo>
                  <a:pt x="3026987" y="231007"/>
                </a:moveTo>
                <a:lnTo>
                  <a:pt x="3026987" y="519007"/>
                </a:lnTo>
                <a:lnTo>
                  <a:pt x="3314988" y="519007"/>
                </a:lnTo>
                <a:lnTo>
                  <a:pt x="3314988" y="231007"/>
                </a:lnTo>
                <a:close/>
                <a:moveTo>
                  <a:pt x="2517919" y="231007"/>
                </a:moveTo>
                <a:lnTo>
                  <a:pt x="2517919" y="519007"/>
                </a:lnTo>
                <a:lnTo>
                  <a:pt x="2805918" y="519007"/>
                </a:lnTo>
                <a:lnTo>
                  <a:pt x="2805918" y="231007"/>
                </a:lnTo>
                <a:close/>
                <a:moveTo>
                  <a:pt x="2008849" y="231007"/>
                </a:moveTo>
                <a:lnTo>
                  <a:pt x="2008849" y="519007"/>
                </a:lnTo>
                <a:lnTo>
                  <a:pt x="2296849" y="519007"/>
                </a:lnTo>
                <a:lnTo>
                  <a:pt x="2296849" y="231007"/>
                </a:lnTo>
                <a:close/>
                <a:moveTo>
                  <a:pt x="1499781" y="231007"/>
                </a:moveTo>
                <a:lnTo>
                  <a:pt x="1499781" y="519007"/>
                </a:lnTo>
                <a:lnTo>
                  <a:pt x="1787781" y="519007"/>
                </a:lnTo>
                <a:lnTo>
                  <a:pt x="1787781" y="231007"/>
                </a:lnTo>
                <a:close/>
                <a:moveTo>
                  <a:pt x="990712" y="231007"/>
                </a:moveTo>
                <a:lnTo>
                  <a:pt x="990712" y="519007"/>
                </a:lnTo>
                <a:lnTo>
                  <a:pt x="1278712" y="519007"/>
                </a:lnTo>
                <a:lnTo>
                  <a:pt x="1278712" y="231007"/>
                </a:lnTo>
                <a:close/>
                <a:moveTo>
                  <a:pt x="481642" y="231007"/>
                </a:moveTo>
                <a:lnTo>
                  <a:pt x="481642" y="519007"/>
                </a:lnTo>
                <a:lnTo>
                  <a:pt x="769642" y="519007"/>
                </a:lnTo>
                <a:lnTo>
                  <a:pt x="769642" y="231007"/>
                </a:lnTo>
                <a:close/>
                <a:moveTo>
                  <a:pt x="494008" y="0"/>
                </a:moveTo>
                <a:lnTo>
                  <a:pt x="8393319" y="0"/>
                </a:lnTo>
                <a:cubicBezTo>
                  <a:pt x="8666152" y="0"/>
                  <a:pt x="8887327" y="221175"/>
                  <a:pt x="8887327" y="494008"/>
                </a:cubicBezTo>
                <a:lnTo>
                  <a:pt x="8887327" y="5083587"/>
                </a:lnTo>
                <a:cubicBezTo>
                  <a:pt x="8887327" y="5356420"/>
                  <a:pt x="8666152" y="5577595"/>
                  <a:pt x="8393319" y="5577595"/>
                </a:cubicBezTo>
                <a:lnTo>
                  <a:pt x="494008" y="5577595"/>
                </a:lnTo>
                <a:cubicBezTo>
                  <a:pt x="221175" y="5577595"/>
                  <a:pt x="0" y="5356420"/>
                  <a:pt x="0" y="5083587"/>
                </a:cubicBezTo>
                <a:lnTo>
                  <a:pt x="0" y="494008"/>
                </a:lnTo>
                <a:cubicBezTo>
                  <a:pt x="0" y="221175"/>
                  <a:pt x="221175" y="0"/>
                  <a:pt x="494008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4" name="Google Shape;604;p7"/>
          <p:cNvSpPr/>
          <p:nvPr/>
        </p:nvSpPr>
        <p:spPr>
          <a:xfrm>
            <a:off x="766674" y="739116"/>
            <a:ext cx="8887327" cy="5577595"/>
          </a:xfrm>
          <a:custGeom>
            <a:avLst/>
            <a:gdLst/>
            <a:ahLst/>
            <a:cxnLst/>
            <a:rect l="l" t="t" r="r" b="b"/>
            <a:pathLst>
              <a:path w="8887327" h="5577595" extrusionOk="0">
                <a:moveTo>
                  <a:pt x="8117684" y="231007"/>
                </a:moveTo>
                <a:lnTo>
                  <a:pt x="8117684" y="519007"/>
                </a:lnTo>
                <a:lnTo>
                  <a:pt x="8405684" y="519007"/>
                </a:lnTo>
                <a:lnTo>
                  <a:pt x="8405684" y="231007"/>
                </a:lnTo>
                <a:close/>
                <a:moveTo>
                  <a:pt x="7608608" y="231007"/>
                </a:moveTo>
                <a:lnTo>
                  <a:pt x="7608608" y="519007"/>
                </a:lnTo>
                <a:lnTo>
                  <a:pt x="7896608" y="519007"/>
                </a:lnTo>
                <a:lnTo>
                  <a:pt x="7896608" y="231007"/>
                </a:lnTo>
                <a:close/>
                <a:moveTo>
                  <a:pt x="7099539" y="231007"/>
                </a:moveTo>
                <a:lnTo>
                  <a:pt x="7099539" y="519007"/>
                </a:lnTo>
                <a:lnTo>
                  <a:pt x="7387539" y="519007"/>
                </a:lnTo>
                <a:lnTo>
                  <a:pt x="7387539" y="231007"/>
                </a:lnTo>
                <a:close/>
                <a:moveTo>
                  <a:pt x="6590470" y="231007"/>
                </a:moveTo>
                <a:lnTo>
                  <a:pt x="6590470" y="519007"/>
                </a:lnTo>
                <a:lnTo>
                  <a:pt x="6878470" y="519007"/>
                </a:lnTo>
                <a:lnTo>
                  <a:pt x="6878470" y="231007"/>
                </a:lnTo>
                <a:close/>
                <a:moveTo>
                  <a:pt x="6081401" y="231007"/>
                </a:moveTo>
                <a:lnTo>
                  <a:pt x="6081401" y="519007"/>
                </a:lnTo>
                <a:lnTo>
                  <a:pt x="6369401" y="519007"/>
                </a:lnTo>
                <a:lnTo>
                  <a:pt x="6369401" y="231007"/>
                </a:lnTo>
                <a:close/>
                <a:moveTo>
                  <a:pt x="5572332" y="231007"/>
                </a:moveTo>
                <a:lnTo>
                  <a:pt x="5572332" y="519007"/>
                </a:lnTo>
                <a:lnTo>
                  <a:pt x="5860332" y="519007"/>
                </a:lnTo>
                <a:lnTo>
                  <a:pt x="5860332" y="231007"/>
                </a:lnTo>
                <a:close/>
                <a:moveTo>
                  <a:pt x="5063263" y="231007"/>
                </a:moveTo>
                <a:lnTo>
                  <a:pt x="5063263" y="519007"/>
                </a:lnTo>
                <a:lnTo>
                  <a:pt x="5351263" y="519007"/>
                </a:lnTo>
                <a:lnTo>
                  <a:pt x="5351263" y="231007"/>
                </a:lnTo>
                <a:close/>
                <a:moveTo>
                  <a:pt x="4554194" y="231007"/>
                </a:moveTo>
                <a:lnTo>
                  <a:pt x="4554194" y="519007"/>
                </a:lnTo>
                <a:lnTo>
                  <a:pt x="4842194" y="519007"/>
                </a:lnTo>
                <a:lnTo>
                  <a:pt x="4842194" y="231007"/>
                </a:lnTo>
                <a:close/>
                <a:moveTo>
                  <a:pt x="4045125" y="231007"/>
                </a:moveTo>
                <a:lnTo>
                  <a:pt x="4045125" y="519007"/>
                </a:lnTo>
                <a:lnTo>
                  <a:pt x="4333125" y="519007"/>
                </a:lnTo>
                <a:lnTo>
                  <a:pt x="4333125" y="231007"/>
                </a:lnTo>
                <a:close/>
                <a:moveTo>
                  <a:pt x="3536056" y="231007"/>
                </a:moveTo>
                <a:lnTo>
                  <a:pt x="3536056" y="519007"/>
                </a:lnTo>
                <a:lnTo>
                  <a:pt x="3824056" y="519007"/>
                </a:lnTo>
                <a:lnTo>
                  <a:pt x="3824056" y="231007"/>
                </a:lnTo>
                <a:close/>
                <a:moveTo>
                  <a:pt x="3026987" y="231007"/>
                </a:moveTo>
                <a:lnTo>
                  <a:pt x="3026987" y="519007"/>
                </a:lnTo>
                <a:lnTo>
                  <a:pt x="3314988" y="519007"/>
                </a:lnTo>
                <a:lnTo>
                  <a:pt x="3314988" y="231007"/>
                </a:lnTo>
                <a:close/>
                <a:moveTo>
                  <a:pt x="2517919" y="231007"/>
                </a:moveTo>
                <a:lnTo>
                  <a:pt x="2517919" y="519007"/>
                </a:lnTo>
                <a:lnTo>
                  <a:pt x="2805918" y="519007"/>
                </a:lnTo>
                <a:lnTo>
                  <a:pt x="2805918" y="231007"/>
                </a:lnTo>
                <a:close/>
                <a:moveTo>
                  <a:pt x="2008849" y="231007"/>
                </a:moveTo>
                <a:lnTo>
                  <a:pt x="2008849" y="519007"/>
                </a:lnTo>
                <a:lnTo>
                  <a:pt x="2296849" y="519007"/>
                </a:lnTo>
                <a:lnTo>
                  <a:pt x="2296849" y="231007"/>
                </a:lnTo>
                <a:close/>
                <a:moveTo>
                  <a:pt x="1499781" y="231007"/>
                </a:moveTo>
                <a:lnTo>
                  <a:pt x="1499781" y="519007"/>
                </a:lnTo>
                <a:lnTo>
                  <a:pt x="1787781" y="519007"/>
                </a:lnTo>
                <a:lnTo>
                  <a:pt x="1787781" y="231007"/>
                </a:lnTo>
                <a:close/>
                <a:moveTo>
                  <a:pt x="990712" y="231007"/>
                </a:moveTo>
                <a:lnTo>
                  <a:pt x="990712" y="519007"/>
                </a:lnTo>
                <a:lnTo>
                  <a:pt x="1278712" y="519007"/>
                </a:lnTo>
                <a:lnTo>
                  <a:pt x="1278712" y="231007"/>
                </a:lnTo>
                <a:close/>
                <a:moveTo>
                  <a:pt x="481642" y="231007"/>
                </a:moveTo>
                <a:lnTo>
                  <a:pt x="481642" y="519007"/>
                </a:lnTo>
                <a:lnTo>
                  <a:pt x="769642" y="519007"/>
                </a:lnTo>
                <a:lnTo>
                  <a:pt x="769642" y="231007"/>
                </a:lnTo>
                <a:close/>
                <a:moveTo>
                  <a:pt x="494008" y="0"/>
                </a:moveTo>
                <a:lnTo>
                  <a:pt x="8393319" y="0"/>
                </a:lnTo>
                <a:cubicBezTo>
                  <a:pt x="8666152" y="0"/>
                  <a:pt x="8887327" y="221175"/>
                  <a:pt x="8887327" y="494008"/>
                </a:cubicBezTo>
                <a:lnTo>
                  <a:pt x="8887327" y="5083587"/>
                </a:lnTo>
                <a:cubicBezTo>
                  <a:pt x="8887327" y="5356420"/>
                  <a:pt x="8666152" y="5577595"/>
                  <a:pt x="8393319" y="5577595"/>
                </a:cubicBezTo>
                <a:lnTo>
                  <a:pt x="494008" y="5577595"/>
                </a:lnTo>
                <a:cubicBezTo>
                  <a:pt x="221175" y="5577595"/>
                  <a:pt x="0" y="5356420"/>
                  <a:pt x="0" y="5083587"/>
                </a:cubicBezTo>
                <a:lnTo>
                  <a:pt x="0" y="494008"/>
                </a:lnTo>
                <a:cubicBezTo>
                  <a:pt x="0" y="221175"/>
                  <a:pt x="221175" y="0"/>
                  <a:pt x="494008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05" name="Google Shape;605;p7" descr="A picture containing drawing&#10;&#10;Description automatically generated"/>
          <p:cNvPicPr preferRelativeResize="0"/>
          <p:nvPr/>
        </p:nvPicPr>
        <p:blipFill rotWithShape="1">
          <a:blip r:embed="rId2">
            <a:alphaModFix amt="14000"/>
          </a:blip>
          <a:srcRect b="20992"/>
          <a:stretch/>
        </p:blipFill>
        <p:spPr>
          <a:xfrm>
            <a:off x="1130925" y="1509650"/>
            <a:ext cx="8219524" cy="46288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06" name="Google Shape;606;p7"/>
          <p:cNvGrpSpPr/>
          <p:nvPr/>
        </p:nvGrpSpPr>
        <p:grpSpPr>
          <a:xfrm>
            <a:off x="1326140" y="278554"/>
            <a:ext cx="7817443" cy="939587"/>
            <a:chOff x="1371600" y="234214"/>
            <a:chExt cx="7736979" cy="822900"/>
          </a:xfrm>
        </p:grpSpPr>
        <p:sp>
          <p:nvSpPr>
            <p:cNvPr id="607" name="Google Shape;607;p7"/>
            <p:cNvSpPr/>
            <p:nvPr/>
          </p:nvSpPr>
          <p:spPr>
            <a:xfrm>
              <a:off x="1371600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8" name="Google Shape;608;p7"/>
            <p:cNvSpPr/>
            <p:nvPr/>
          </p:nvSpPr>
          <p:spPr>
            <a:xfrm>
              <a:off x="1876499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9" name="Google Shape;609;p7"/>
            <p:cNvSpPr/>
            <p:nvPr/>
          </p:nvSpPr>
          <p:spPr>
            <a:xfrm>
              <a:off x="2381398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0" name="Google Shape;610;p7"/>
            <p:cNvSpPr/>
            <p:nvPr/>
          </p:nvSpPr>
          <p:spPr>
            <a:xfrm>
              <a:off x="2886297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1" name="Google Shape;611;p7"/>
            <p:cNvSpPr/>
            <p:nvPr/>
          </p:nvSpPr>
          <p:spPr>
            <a:xfrm>
              <a:off x="3391196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2" name="Google Shape;612;p7"/>
            <p:cNvSpPr/>
            <p:nvPr/>
          </p:nvSpPr>
          <p:spPr>
            <a:xfrm>
              <a:off x="3896095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3" name="Google Shape;613;p7"/>
            <p:cNvSpPr/>
            <p:nvPr/>
          </p:nvSpPr>
          <p:spPr>
            <a:xfrm>
              <a:off x="4400994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4" name="Google Shape;614;p7"/>
            <p:cNvSpPr/>
            <p:nvPr/>
          </p:nvSpPr>
          <p:spPr>
            <a:xfrm>
              <a:off x="4905893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5" name="Google Shape;615;p7"/>
            <p:cNvSpPr/>
            <p:nvPr/>
          </p:nvSpPr>
          <p:spPr>
            <a:xfrm>
              <a:off x="5410792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6" name="Google Shape;616;p7"/>
            <p:cNvSpPr/>
            <p:nvPr/>
          </p:nvSpPr>
          <p:spPr>
            <a:xfrm>
              <a:off x="5915691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7" name="Google Shape;617;p7"/>
            <p:cNvSpPr/>
            <p:nvPr/>
          </p:nvSpPr>
          <p:spPr>
            <a:xfrm>
              <a:off x="6420590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8" name="Google Shape;618;p7"/>
            <p:cNvSpPr/>
            <p:nvPr/>
          </p:nvSpPr>
          <p:spPr>
            <a:xfrm>
              <a:off x="6925489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9" name="Google Shape;619;p7"/>
            <p:cNvSpPr/>
            <p:nvPr/>
          </p:nvSpPr>
          <p:spPr>
            <a:xfrm>
              <a:off x="7430388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0" name="Google Shape;620;p7"/>
            <p:cNvSpPr/>
            <p:nvPr/>
          </p:nvSpPr>
          <p:spPr>
            <a:xfrm>
              <a:off x="7935287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1" name="Google Shape;621;p7"/>
            <p:cNvSpPr/>
            <p:nvPr/>
          </p:nvSpPr>
          <p:spPr>
            <a:xfrm>
              <a:off x="8440186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2" name="Google Shape;622;p7"/>
            <p:cNvSpPr/>
            <p:nvPr/>
          </p:nvSpPr>
          <p:spPr>
            <a:xfrm>
              <a:off x="8945079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23" name="Google Shape;623;p7"/>
          <p:cNvGrpSpPr/>
          <p:nvPr/>
        </p:nvGrpSpPr>
        <p:grpSpPr>
          <a:xfrm>
            <a:off x="9064675" y="4501725"/>
            <a:ext cx="2637427" cy="1003200"/>
            <a:chOff x="9064675" y="4501725"/>
            <a:chExt cx="2637427" cy="1003200"/>
          </a:xfrm>
        </p:grpSpPr>
        <p:sp>
          <p:nvSpPr>
            <p:cNvPr id="624" name="Google Shape;624;p7"/>
            <p:cNvSpPr/>
            <p:nvPr/>
          </p:nvSpPr>
          <p:spPr>
            <a:xfrm>
              <a:off x="9064675" y="4685775"/>
              <a:ext cx="731700" cy="635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625" name="Google Shape;625;p7"/>
            <p:cNvSpPr/>
            <p:nvPr/>
          </p:nvSpPr>
          <p:spPr>
            <a:xfrm rot="-5400000">
              <a:off x="10223450" y="40467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5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626" name="Google Shape;626;p7"/>
            <p:cNvSpPr/>
            <p:nvPr/>
          </p:nvSpPr>
          <p:spPr>
            <a:xfrm>
              <a:off x="9064675" y="46857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627" name="Google Shape;627;p7"/>
            <p:cNvSpPr txBox="1"/>
            <p:nvPr/>
          </p:nvSpPr>
          <p:spPr>
            <a:xfrm>
              <a:off x="9932402" y="480322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FRIDAY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628" name="Google Shape;628;p7"/>
            <p:cNvSpPr/>
            <p:nvPr/>
          </p:nvSpPr>
          <p:spPr>
            <a:xfrm>
              <a:off x="9064675" y="4685775"/>
              <a:ext cx="731700" cy="635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629" name="Google Shape;629;p7"/>
            <p:cNvSpPr/>
            <p:nvPr/>
          </p:nvSpPr>
          <p:spPr>
            <a:xfrm rot="-5400000">
              <a:off x="10223450" y="40467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5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630" name="Google Shape;630;p7"/>
            <p:cNvSpPr/>
            <p:nvPr/>
          </p:nvSpPr>
          <p:spPr>
            <a:xfrm>
              <a:off x="9064675" y="46857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631" name="Google Shape;631;p7"/>
            <p:cNvSpPr txBox="1"/>
            <p:nvPr/>
          </p:nvSpPr>
          <p:spPr>
            <a:xfrm>
              <a:off x="9932402" y="480322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FRIDAY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sp>
        <p:nvSpPr>
          <p:cNvPr id="632" name="Google Shape;632;p7"/>
          <p:cNvSpPr txBox="1">
            <a:spLocks noGrp="1"/>
          </p:cNvSpPr>
          <p:nvPr>
            <p:ph type="body" idx="1"/>
          </p:nvPr>
        </p:nvSpPr>
        <p:spPr>
          <a:xfrm>
            <a:off x="1130925" y="1815950"/>
            <a:ext cx="4041000" cy="4094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chi Hand"/>
              <a:buChar char="●"/>
              <a:defRPr sz="2400">
                <a:latin typeface="Gochi Hand"/>
                <a:ea typeface="Gochi Hand"/>
                <a:cs typeface="Gochi Hand"/>
                <a:sym typeface="Gochi Hand"/>
              </a:defRPr>
            </a:lvl1pPr>
            <a:lvl2pPr marL="914400" lvl="1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○"/>
              <a:defRPr sz="1900">
                <a:latin typeface="Gochi Hand"/>
                <a:ea typeface="Gochi Hand"/>
                <a:cs typeface="Gochi Hand"/>
                <a:sym typeface="Gochi Hand"/>
              </a:defRPr>
            </a:lvl2pPr>
            <a:lvl3pPr marL="1371600" lvl="2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■"/>
              <a:defRPr sz="1900">
                <a:latin typeface="Gochi Hand"/>
                <a:ea typeface="Gochi Hand"/>
                <a:cs typeface="Gochi Hand"/>
                <a:sym typeface="Gochi Hand"/>
              </a:defRPr>
            </a:lvl3pPr>
            <a:lvl4pPr marL="1828800" lvl="3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●"/>
              <a:defRPr sz="1900">
                <a:latin typeface="Gochi Hand"/>
                <a:ea typeface="Gochi Hand"/>
                <a:cs typeface="Gochi Hand"/>
                <a:sym typeface="Gochi Hand"/>
              </a:defRPr>
            </a:lvl4pPr>
            <a:lvl5pPr marL="2286000" lvl="4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○"/>
              <a:defRPr sz="1900">
                <a:latin typeface="Gochi Hand"/>
                <a:ea typeface="Gochi Hand"/>
                <a:cs typeface="Gochi Hand"/>
                <a:sym typeface="Gochi Hand"/>
              </a:defRPr>
            </a:lvl5pPr>
            <a:lvl6pPr marL="2743200" lvl="5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■"/>
              <a:defRPr sz="1900">
                <a:latin typeface="Gochi Hand"/>
                <a:ea typeface="Gochi Hand"/>
                <a:cs typeface="Gochi Hand"/>
                <a:sym typeface="Gochi Hand"/>
              </a:defRPr>
            </a:lvl6pPr>
            <a:lvl7pPr marL="3200400" lvl="6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●"/>
              <a:defRPr sz="1900">
                <a:latin typeface="Gochi Hand"/>
                <a:ea typeface="Gochi Hand"/>
                <a:cs typeface="Gochi Hand"/>
                <a:sym typeface="Gochi Hand"/>
              </a:defRPr>
            </a:lvl7pPr>
            <a:lvl8pPr marL="3657600" lvl="7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○"/>
              <a:defRPr sz="1900">
                <a:latin typeface="Gochi Hand"/>
                <a:ea typeface="Gochi Hand"/>
                <a:cs typeface="Gochi Hand"/>
                <a:sym typeface="Gochi Hand"/>
              </a:defRPr>
            </a:lvl8pPr>
            <a:lvl9pPr marL="4114800" lvl="8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■"/>
              <a:defRPr sz="1900"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grpSp>
        <p:nvGrpSpPr>
          <p:cNvPr id="633" name="Google Shape;633;p7"/>
          <p:cNvGrpSpPr/>
          <p:nvPr/>
        </p:nvGrpSpPr>
        <p:grpSpPr>
          <a:xfrm rot="-1067895" flipH="1">
            <a:off x="927274" y="4793679"/>
            <a:ext cx="576933" cy="1053355"/>
            <a:chOff x="5930618" y="1536098"/>
            <a:chExt cx="1609023" cy="2932306"/>
          </a:xfrm>
        </p:grpSpPr>
        <p:grpSp>
          <p:nvGrpSpPr>
            <p:cNvPr id="634" name="Google Shape;634;p7"/>
            <p:cNvGrpSpPr/>
            <p:nvPr/>
          </p:nvGrpSpPr>
          <p:grpSpPr>
            <a:xfrm>
              <a:off x="5930618" y="1536098"/>
              <a:ext cx="1609023" cy="2932306"/>
              <a:chOff x="6208295" y="550435"/>
              <a:chExt cx="1609023" cy="2932306"/>
            </a:xfrm>
          </p:grpSpPr>
          <p:sp>
            <p:nvSpPr>
              <p:cNvPr id="635" name="Google Shape;635;p7"/>
              <p:cNvSpPr/>
              <p:nvPr/>
            </p:nvSpPr>
            <p:spPr>
              <a:xfrm rot="10800000">
                <a:off x="6225940" y="2188143"/>
                <a:ext cx="1560898" cy="1286577"/>
              </a:xfrm>
              <a:custGeom>
                <a:avLst/>
                <a:gdLst/>
                <a:ahLst/>
                <a:cxnLst/>
                <a:rect l="l" t="t" r="r" b="b"/>
                <a:pathLst>
                  <a:path w="1560898" h="1286577" extrusionOk="0">
                    <a:moveTo>
                      <a:pt x="1560898" y="1286577"/>
                    </a:moveTo>
                    <a:lnTo>
                      <a:pt x="11230" y="1286577"/>
                    </a:lnTo>
                    <a:lnTo>
                      <a:pt x="11230" y="539014"/>
                    </a:lnTo>
                    <a:lnTo>
                      <a:pt x="0" y="539014"/>
                    </a:lnTo>
                    <a:lnTo>
                      <a:pt x="774834" y="0"/>
                    </a:lnTo>
                    <a:lnTo>
                      <a:pt x="1545058" y="535807"/>
                    </a:lnTo>
                    <a:lnTo>
                      <a:pt x="1560898" y="535807"/>
                    </a:lnTo>
                    <a:close/>
                  </a:path>
                </a:pathLst>
              </a:custGeom>
              <a:solidFill>
                <a:srgbClr val="F7D38F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6" name="Google Shape;636;p7"/>
              <p:cNvSpPr/>
              <p:nvPr/>
            </p:nvSpPr>
            <p:spPr>
              <a:xfrm rot="10800000">
                <a:off x="6989543" y="2200976"/>
                <a:ext cx="766816" cy="1280999"/>
              </a:xfrm>
              <a:custGeom>
                <a:avLst/>
                <a:gdLst/>
                <a:ahLst/>
                <a:cxnLst/>
                <a:rect l="l" t="t" r="r" b="b"/>
                <a:pathLst>
                  <a:path w="766816" h="1280999" extrusionOk="0">
                    <a:moveTo>
                      <a:pt x="766816" y="1280999"/>
                    </a:moveTo>
                    <a:lnTo>
                      <a:pt x="11230" y="1280999"/>
                    </a:lnTo>
                    <a:lnTo>
                      <a:pt x="11230" y="533436"/>
                    </a:lnTo>
                    <a:lnTo>
                      <a:pt x="0" y="533436"/>
                    </a:lnTo>
                    <a:lnTo>
                      <a:pt x="766816" y="0"/>
                    </a:lnTo>
                    <a:close/>
                  </a:path>
                </a:pathLst>
              </a:custGeom>
              <a:solidFill>
                <a:srgbClr val="FFFFFF">
                  <a:alpha val="274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7" name="Google Shape;637;p7"/>
              <p:cNvSpPr/>
              <p:nvPr/>
            </p:nvSpPr>
            <p:spPr>
              <a:xfrm>
                <a:off x="6227545" y="582329"/>
                <a:ext cx="1544855" cy="2375474"/>
              </a:xfrm>
              <a:custGeom>
                <a:avLst/>
                <a:gdLst/>
                <a:ahLst/>
                <a:cxnLst/>
                <a:rect l="l" t="t" r="r" b="b"/>
                <a:pathLst>
                  <a:path w="1544855" h="2346147" extrusionOk="0">
                    <a:moveTo>
                      <a:pt x="546245" y="0"/>
                    </a:moveTo>
                    <a:lnTo>
                      <a:pt x="998610" y="0"/>
                    </a:lnTo>
                    <a:cubicBezTo>
                      <a:pt x="1300293" y="0"/>
                      <a:pt x="1544855" y="244562"/>
                      <a:pt x="1544855" y="546245"/>
                    </a:cubicBezTo>
                    <a:lnTo>
                      <a:pt x="1544855" y="2346147"/>
                    </a:lnTo>
                    <a:lnTo>
                      <a:pt x="1271992" y="1987617"/>
                    </a:lnTo>
                    <a:lnTo>
                      <a:pt x="1016906" y="2343752"/>
                    </a:lnTo>
                    <a:lnTo>
                      <a:pt x="755493" y="1987617"/>
                    </a:lnTo>
                    <a:lnTo>
                      <a:pt x="494081" y="2300439"/>
                    </a:lnTo>
                    <a:lnTo>
                      <a:pt x="238995" y="1987617"/>
                    </a:lnTo>
                    <a:lnTo>
                      <a:pt x="0" y="2302833"/>
                    </a:lnTo>
                    <a:lnTo>
                      <a:pt x="0" y="546245"/>
                    </a:lnTo>
                    <a:cubicBezTo>
                      <a:pt x="0" y="244562"/>
                      <a:pt x="244562" y="0"/>
                      <a:pt x="546245" y="0"/>
                    </a:cubicBezTo>
                    <a:close/>
                  </a:path>
                </a:pathLst>
              </a:custGeom>
              <a:solidFill>
                <a:srgbClr val="EFB43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8" name="Google Shape;638;p7"/>
              <p:cNvSpPr/>
              <p:nvPr/>
            </p:nvSpPr>
            <p:spPr>
              <a:xfrm>
                <a:off x="6501911" y="580726"/>
                <a:ext cx="1013174" cy="2375012"/>
              </a:xfrm>
              <a:custGeom>
                <a:avLst/>
                <a:gdLst/>
                <a:ahLst/>
                <a:cxnLst/>
                <a:rect l="l" t="t" r="r" b="b"/>
                <a:pathLst>
                  <a:path w="1013174" h="2375012" extrusionOk="0">
                    <a:moveTo>
                      <a:pt x="618189" y="0"/>
                    </a:moveTo>
                    <a:lnTo>
                      <a:pt x="722641" y="0"/>
                    </a:lnTo>
                    <a:cubicBezTo>
                      <a:pt x="798062" y="0"/>
                      <a:pt x="869913" y="15489"/>
                      <a:pt x="935264" y="43499"/>
                    </a:cubicBezTo>
                    <a:lnTo>
                      <a:pt x="1013174" y="86351"/>
                    </a:lnTo>
                    <a:lnTo>
                      <a:pt x="976198" y="2042175"/>
                    </a:lnTo>
                    <a:lnTo>
                      <a:pt x="740937" y="2375012"/>
                    </a:lnTo>
                    <a:lnTo>
                      <a:pt x="661003" y="2264663"/>
                    </a:lnTo>
                    <a:close/>
                    <a:moveTo>
                      <a:pt x="270276" y="0"/>
                    </a:moveTo>
                    <a:lnTo>
                      <a:pt x="345974" y="0"/>
                    </a:lnTo>
                    <a:lnTo>
                      <a:pt x="386192" y="2127303"/>
                    </a:lnTo>
                    <a:lnTo>
                      <a:pt x="218112" y="2331121"/>
                    </a:lnTo>
                    <a:lnTo>
                      <a:pt x="0" y="2060074"/>
                    </a:lnTo>
                    <a:lnTo>
                      <a:pt x="37919" y="54353"/>
                    </a:lnTo>
                    <a:lnTo>
                      <a:pt x="57653" y="43499"/>
                    </a:lnTo>
                    <a:cubicBezTo>
                      <a:pt x="123005" y="15489"/>
                      <a:pt x="194855" y="0"/>
                      <a:pt x="270276" y="0"/>
                    </a:cubicBezTo>
                    <a:close/>
                  </a:path>
                </a:pathLst>
              </a:custGeom>
              <a:solidFill>
                <a:srgbClr val="FFFFFF">
                  <a:alpha val="274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9" name="Google Shape;639;p7"/>
              <p:cNvSpPr/>
              <p:nvPr/>
            </p:nvSpPr>
            <p:spPr>
              <a:xfrm>
                <a:off x="6230753" y="556661"/>
                <a:ext cx="1544855" cy="555056"/>
              </a:xfrm>
              <a:custGeom>
                <a:avLst/>
                <a:gdLst/>
                <a:ahLst/>
                <a:cxnLst/>
                <a:rect l="l" t="t" r="r" b="b"/>
                <a:pathLst>
                  <a:path w="1544855" h="555056" extrusionOk="0">
                    <a:moveTo>
                      <a:pt x="546245" y="0"/>
                    </a:moveTo>
                    <a:lnTo>
                      <a:pt x="998610" y="0"/>
                    </a:lnTo>
                    <a:cubicBezTo>
                      <a:pt x="1300293" y="0"/>
                      <a:pt x="1544855" y="244562"/>
                      <a:pt x="1544855" y="546245"/>
                    </a:cubicBezTo>
                    <a:lnTo>
                      <a:pt x="1544855" y="555056"/>
                    </a:lnTo>
                    <a:lnTo>
                      <a:pt x="0" y="555056"/>
                    </a:lnTo>
                    <a:lnTo>
                      <a:pt x="0" y="546245"/>
                    </a:lnTo>
                    <a:cubicBezTo>
                      <a:pt x="0" y="244562"/>
                      <a:pt x="244562" y="0"/>
                      <a:pt x="546245" y="0"/>
                    </a:cubicBezTo>
                    <a:close/>
                  </a:path>
                </a:pathLst>
              </a:custGeom>
              <a:solidFill>
                <a:srgbClr val="E3607D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0" name="Google Shape;640;p7"/>
              <p:cNvSpPr/>
              <p:nvPr/>
            </p:nvSpPr>
            <p:spPr>
              <a:xfrm>
                <a:off x="6765353" y="3234088"/>
                <a:ext cx="499017" cy="248653"/>
              </a:xfrm>
              <a:custGeom>
                <a:avLst/>
                <a:gdLst/>
                <a:ahLst/>
                <a:cxnLst/>
                <a:rect l="l" t="t" r="r" b="b"/>
                <a:pathLst>
                  <a:path w="499017" h="248653" extrusionOk="0">
                    <a:moveTo>
                      <a:pt x="249058" y="0"/>
                    </a:moveTo>
                    <a:cubicBezTo>
                      <a:pt x="311852" y="0"/>
                      <a:pt x="371674" y="12726"/>
                      <a:pt x="426085" y="35740"/>
                    </a:cubicBezTo>
                    <a:lnTo>
                      <a:pt x="499017" y="75327"/>
                    </a:lnTo>
                    <a:lnTo>
                      <a:pt x="249860" y="248653"/>
                    </a:lnTo>
                    <a:lnTo>
                      <a:pt x="0" y="74838"/>
                    </a:lnTo>
                    <a:lnTo>
                      <a:pt x="72032" y="35740"/>
                    </a:lnTo>
                    <a:cubicBezTo>
                      <a:pt x="126443" y="12726"/>
                      <a:pt x="186264" y="0"/>
                      <a:pt x="24905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1" name="Google Shape;641;p7"/>
              <p:cNvSpPr/>
              <p:nvPr/>
            </p:nvSpPr>
            <p:spPr>
              <a:xfrm>
                <a:off x="6208295" y="1063591"/>
                <a:ext cx="1597800" cy="375300"/>
              </a:xfrm>
              <a:prstGeom prst="roundRect">
                <a:avLst>
                  <a:gd name="adj" fmla="val 16667"/>
                </a:avLst>
              </a:prstGeom>
              <a:solidFill>
                <a:srgbClr val="A8BFD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2" name="Google Shape;642;p7"/>
              <p:cNvSpPr/>
              <p:nvPr/>
            </p:nvSpPr>
            <p:spPr>
              <a:xfrm flipH="1">
                <a:off x="6994360" y="550435"/>
                <a:ext cx="774832" cy="512039"/>
              </a:xfrm>
              <a:custGeom>
                <a:avLst/>
                <a:gdLst/>
                <a:ahLst/>
                <a:cxnLst/>
                <a:rect l="l" t="t" r="r" b="b"/>
                <a:pathLst>
                  <a:path w="774832" h="555056" extrusionOk="0">
                    <a:moveTo>
                      <a:pt x="546245" y="0"/>
                    </a:moveTo>
                    <a:lnTo>
                      <a:pt x="774832" y="0"/>
                    </a:lnTo>
                    <a:lnTo>
                      <a:pt x="774832" y="555056"/>
                    </a:lnTo>
                    <a:lnTo>
                      <a:pt x="0" y="555056"/>
                    </a:lnTo>
                    <a:lnTo>
                      <a:pt x="0" y="546245"/>
                    </a:lnTo>
                    <a:cubicBezTo>
                      <a:pt x="0" y="244562"/>
                      <a:pt x="244562" y="0"/>
                      <a:pt x="546245" y="0"/>
                    </a:cubicBezTo>
                    <a:close/>
                  </a:path>
                </a:pathLst>
              </a:custGeom>
              <a:solidFill>
                <a:srgbClr val="FFFFFF">
                  <a:alpha val="274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3" name="Google Shape;643;p7"/>
              <p:cNvSpPr/>
              <p:nvPr/>
            </p:nvSpPr>
            <p:spPr>
              <a:xfrm flipH="1">
                <a:off x="6993134" y="1066800"/>
                <a:ext cx="824184" cy="375385"/>
              </a:xfrm>
              <a:custGeom>
                <a:avLst/>
                <a:gdLst/>
                <a:ahLst/>
                <a:cxnLst/>
                <a:rect l="l" t="t" r="r" b="b"/>
                <a:pathLst>
                  <a:path w="792485" h="375385" extrusionOk="0">
                    <a:moveTo>
                      <a:pt x="62565" y="0"/>
                    </a:moveTo>
                    <a:lnTo>
                      <a:pt x="792485" y="0"/>
                    </a:lnTo>
                    <a:lnTo>
                      <a:pt x="792485" y="375385"/>
                    </a:lnTo>
                    <a:lnTo>
                      <a:pt x="62565" y="375385"/>
                    </a:lnTo>
                    <a:cubicBezTo>
                      <a:pt x="28011" y="375385"/>
                      <a:pt x="0" y="347374"/>
                      <a:pt x="0" y="312820"/>
                    </a:cubicBezTo>
                    <a:lnTo>
                      <a:pt x="0" y="62565"/>
                    </a:lnTo>
                    <a:cubicBezTo>
                      <a:pt x="0" y="28011"/>
                      <a:pt x="28011" y="0"/>
                      <a:pt x="62565" y="0"/>
                    </a:cubicBezTo>
                    <a:close/>
                  </a:path>
                </a:pathLst>
              </a:custGeom>
              <a:solidFill>
                <a:srgbClr val="FFFFFF">
                  <a:alpha val="274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44" name="Google Shape;644;p7"/>
            <p:cNvSpPr/>
            <p:nvPr/>
          </p:nvSpPr>
          <p:spPr>
            <a:xfrm>
              <a:off x="7382576" y="3113772"/>
              <a:ext cx="67500" cy="5400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5" name="Google Shape;645;p7"/>
            <p:cNvSpPr/>
            <p:nvPr/>
          </p:nvSpPr>
          <p:spPr>
            <a:xfrm>
              <a:off x="7376159" y="2890787"/>
              <a:ext cx="67500" cy="1440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6" name="Google Shape;646;p7"/>
            <p:cNvSpPr/>
            <p:nvPr/>
          </p:nvSpPr>
          <p:spPr>
            <a:xfrm>
              <a:off x="6731266" y="2457649"/>
              <a:ext cx="67500" cy="4320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7" name="Google Shape;647;p7"/>
            <p:cNvSpPr/>
            <p:nvPr/>
          </p:nvSpPr>
          <p:spPr>
            <a:xfrm>
              <a:off x="6734474" y="2956560"/>
              <a:ext cx="67500" cy="1080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8" name="Google Shape;648;p7"/>
            <p:cNvSpPr/>
            <p:nvPr/>
          </p:nvSpPr>
          <p:spPr>
            <a:xfrm rot="3200062">
              <a:off x="7093647" y="3970895"/>
              <a:ext cx="67320" cy="324003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9" name="Google Shape;649;p7"/>
            <p:cNvSpPr/>
            <p:nvPr/>
          </p:nvSpPr>
          <p:spPr>
            <a:xfrm rot="5400000">
              <a:off x="6680505" y="1450126"/>
              <a:ext cx="97200" cy="15957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0" name="Google Shape;650;p7"/>
            <p:cNvSpPr/>
            <p:nvPr/>
          </p:nvSpPr>
          <p:spPr>
            <a:xfrm rot="3484535">
              <a:off x="6838763" y="4268957"/>
              <a:ext cx="67511" cy="107961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1" name="Google Shape;651;p7"/>
            <p:cNvSpPr/>
            <p:nvPr/>
          </p:nvSpPr>
          <p:spPr>
            <a:xfrm rot="-1504720">
              <a:off x="7344127" y="1872139"/>
              <a:ext cx="67239" cy="108035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2" name="Google Shape;652;p7"/>
            <p:cNvSpPr/>
            <p:nvPr/>
          </p:nvSpPr>
          <p:spPr>
            <a:xfrm rot="-3012820">
              <a:off x="7177533" y="1614475"/>
              <a:ext cx="114388" cy="226856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53" name="Google Shape;653;p7"/>
          <p:cNvSpPr/>
          <p:nvPr/>
        </p:nvSpPr>
        <p:spPr>
          <a:xfrm flipH="1">
            <a:off x="1345668" y="5808625"/>
            <a:ext cx="844600" cy="407150"/>
          </a:xfrm>
          <a:custGeom>
            <a:avLst/>
            <a:gdLst/>
            <a:ahLst/>
            <a:cxnLst/>
            <a:rect l="l" t="t" r="r" b="b"/>
            <a:pathLst>
              <a:path w="33784" h="16286" extrusionOk="0">
                <a:moveTo>
                  <a:pt x="33784" y="0"/>
                </a:moveTo>
                <a:cubicBezTo>
                  <a:pt x="32358" y="155"/>
                  <a:pt x="25586" y="-388"/>
                  <a:pt x="25229" y="932"/>
                </a:cubicBezTo>
                <a:cubicBezTo>
                  <a:pt x="24873" y="2252"/>
                  <a:pt x="33280" y="6679"/>
                  <a:pt x="31645" y="7921"/>
                </a:cubicBezTo>
                <a:cubicBezTo>
                  <a:pt x="30010" y="9164"/>
                  <a:pt x="16570" y="7048"/>
                  <a:pt x="15417" y="8387"/>
                </a:cubicBezTo>
                <a:cubicBezTo>
                  <a:pt x="14264" y="9727"/>
                  <a:pt x="27296" y="14869"/>
                  <a:pt x="24726" y="15958"/>
                </a:cubicBezTo>
                <a:cubicBezTo>
                  <a:pt x="22157" y="17047"/>
                  <a:pt x="4121" y="15092"/>
                  <a:pt x="0" y="14919"/>
                </a:cubicBezTo>
              </a:path>
            </a:pathLst>
          </a:cu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54" name="Google Shape;654;p7"/>
          <p:cNvSpPr txBox="1">
            <a:spLocks noGrp="1"/>
          </p:cNvSpPr>
          <p:nvPr>
            <p:ph type="subTitle" idx="2"/>
          </p:nvPr>
        </p:nvSpPr>
        <p:spPr>
          <a:xfrm>
            <a:off x="5994450" y="2721225"/>
            <a:ext cx="2945400" cy="56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1pPr>
            <a:lvl2pPr lvl="1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2pPr>
            <a:lvl3pPr lvl="2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3pPr>
            <a:lvl4pPr lvl="3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4pPr>
            <a:lvl5pPr lvl="4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5pPr>
            <a:lvl6pPr lvl="5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6pPr>
            <a:lvl7pPr lvl="6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7pPr>
            <a:lvl8pPr lvl="7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300"/>
              <a:buNone/>
              <a:defRPr sz="2300"/>
            </a:lvl9pPr>
          </a:lstStyle>
          <a:p>
            <a:endParaRPr/>
          </a:p>
        </p:txBody>
      </p:sp>
      <p:sp>
        <p:nvSpPr>
          <p:cNvPr id="655" name="Google Shape;655;p7"/>
          <p:cNvSpPr txBox="1">
            <a:spLocks noGrp="1"/>
          </p:cNvSpPr>
          <p:nvPr>
            <p:ph type="subTitle" idx="3"/>
          </p:nvPr>
        </p:nvSpPr>
        <p:spPr>
          <a:xfrm>
            <a:off x="5994450" y="3368925"/>
            <a:ext cx="2945400" cy="56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1pPr>
            <a:lvl2pPr lvl="1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2pPr>
            <a:lvl3pPr lvl="2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3pPr>
            <a:lvl4pPr lvl="3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4pPr>
            <a:lvl5pPr lvl="4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5pPr>
            <a:lvl6pPr lvl="5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6pPr>
            <a:lvl7pPr lvl="6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7pPr>
            <a:lvl8pPr lvl="7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300"/>
              <a:buNone/>
              <a:defRPr sz="2300"/>
            </a:lvl9pPr>
          </a:lstStyle>
          <a:p>
            <a:endParaRPr/>
          </a:p>
        </p:txBody>
      </p:sp>
      <p:sp>
        <p:nvSpPr>
          <p:cNvPr id="656" name="Google Shape;656;p7"/>
          <p:cNvSpPr txBox="1">
            <a:spLocks noGrp="1"/>
          </p:cNvSpPr>
          <p:nvPr>
            <p:ph type="subTitle" idx="4"/>
          </p:nvPr>
        </p:nvSpPr>
        <p:spPr>
          <a:xfrm>
            <a:off x="5994450" y="4016625"/>
            <a:ext cx="2945400" cy="56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1pPr>
            <a:lvl2pPr lvl="1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2pPr>
            <a:lvl3pPr lvl="2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3pPr>
            <a:lvl4pPr lvl="3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4pPr>
            <a:lvl5pPr lvl="4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5pPr>
            <a:lvl6pPr lvl="5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6pPr>
            <a:lvl7pPr lvl="6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7pPr>
            <a:lvl8pPr lvl="7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300"/>
              <a:buNone/>
              <a:defRPr sz="2300"/>
            </a:lvl9pPr>
          </a:lstStyle>
          <a:p>
            <a:endParaRPr/>
          </a:p>
        </p:txBody>
      </p:sp>
      <p:sp>
        <p:nvSpPr>
          <p:cNvPr id="657" name="Google Shape;657;p7"/>
          <p:cNvSpPr txBox="1">
            <a:spLocks noGrp="1"/>
          </p:cNvSpPr>
          <p:nvPr>
            <p:ph type="subTitle" idx="5"/>
          </p:nvPr>
        </p:nvSpPr>
        <p:spPr>
          <a:xfrm>
            <a:off x="5994450" y="4664325"/>
            <a:ext cx="2945400" cy="56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1pPr>
            <a:lvl2pPr lvl="1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2pPr>
            <a:lvl3pPr lvl="2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3pPr>
            <a:lvl4pPr lvl="3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4pPr>
            <a:lvl5pPr lvl="4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5pPr>
            <a:lvl6pPr lvl="5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6pPr>
            <a:lvl7pPr lvl="6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7pPr>
            <a:lvl8pPr lvl="7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300"/>
              <a:buNone/>
              <a:defRPr sz="2300"/>
            </a:lvl9pPr>
          </a:lstStyle>
          <a:p>
            <a:endParaRPr/>
          </a:p>
        </p:txBody>
      </p:sp>
      <p:sp>
        <p:nvSpPr>
          <p:cNvPr id="658" name="Google Shape;658;p7"/>
          <p:cNvSpPr txBox="1">
            <a:spLocks noGrp="1"/>
          </p:cNvSpPr>
          <p:nvPr>
            <p:ph type="subTitle" idx="6"/>
          </p:nvPr>
        </p:nvSpPr>
        <p:spPr>
          <a:xfrm>
            <a:off x="5994450" y="5312025"/>
            <a:ext cx="2945400" cy="56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1pPr>
            <a:lvl2pPr lvl="1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2pPr>
            <a:lvl3pPr lvl="2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3pPr>
            <a:lvl4pPr lvl="3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4pPr>
            <a:lvl5pPr lvl="4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5pPr>
            <a:lvl6pPr lvl="5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6pPr>
            <a:lvl7pPr lvl="6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7pPr>
            <a:lvl8pPr lvl="7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300"/>
              <a:buNone/>
              <a:defRPr sz="2300"/>
            </a:lvl9pPr>
          </a:lstStyle>
          <a:p>
            <a:endParaRPr/>
          </a:p>
        </p:txBody>
      </p:sp>
      <p:sp>
        <p:nvSpPr>
          <p:cNvPr id="659" name="Google Shape;659;p7">
            <a:hlinkClick r:id="" action="ppaction://noaction"/>
          </p:cNvPr>
          <p:cNvSpPr/>
          <p:nvPr/>
        </p:nvSpPr>
        <p:spPr>
          <a:xfrm>
            <a:off x="9771525" y="12849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0" name="Google Shape;660;p7">
            <a:hlinkClick r:id="" action="ppaction://noaction"/>
          </p:cNvPr>
          <p:cNvSpPr/>
          <p:nvPr/>
        </p:nvSpPr>
        <p:spPr>
          <a:xfrm>
            <a:off x="9771525" y="21231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1" name="Google Shape;661;p7">
            <a:hlinkClick r:id="" action="ppaction://noaction"/>
          </p:cNvPr>
          <p:cNvSpPr/>
          <p:nvPr/>
        </p:nvSpPr>
        <p:spPr>
          <a:xfrm>
            <a:off x="9771525" y="29613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2" name="Google Shape;662;p7">
            <a:hlinkClick r:id="" action="ppaction://noaction"/>
          </p:cNvPr>
          <p:cNvSpPr/>
          <p:nvPr/>
        </p:nvSpPr>
        <p:spPr>
          <a:xfrm>
            <a:off x="9771525" y="37995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3" name="Google Shape;663;p7">
            <a:hlinkClick r:id="" action="ppaction://noaction"/>
          </p:cNvPr>
          <p:cNvSpPr/>
          <p:nvPr/>
        </p:nvSpPr>
        <p:spPr>
          <a:xfrm>
            <a:off x="9771525" y="47139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4" name="Google Shape;664;p7">
            <a:hlinkClick r:id="" action="ppaction://noaction"/>
          </p:cNvPr>
          <p:cNvSpPr/>
          <p:nvPr/>
        </p:nvSpPr>
        <p:spPr>
          <a:xfrm>
            <a:off x="9771525" y="55521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245746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7 Notes">
  <p:cSld name="007 Notes">
    <p:bg>
      <p:bgPr>
        <a:solidFill>
          <a:schemeClr val="accent6"/>
        </a:solidFill>
        <a:effectLst/>
      </p:bgPr>
    </p:bg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6" name="Google Shape;666;p8"/>
          <p:cNvGrpSpPr/>
          <p:nvPr/>
        </p:nvGrpSpPr>
        <p:grpSpPr>
          <a:xfrm>
            <a:off x="9064675" y="1143525"/>
            <a:ext cx="2637427" cy="1003200"/>
            <a:chOff x="9064675" y="1143525"/>
            <a:chExt cx="2637427" cy="1003200"/>
          </a:xfrm>
        </p:grpSpPr>
        <p:sp>
          <p:nvSpPr>
            <p:cNvPr id="667" name="Google Shape;667;p8"/>
            <p:cNvSpPr/>
            <p:nvPr/>
          </p:nvSpPr>
          <p:spPr>
            <a:xfrm>
              <a:off x="9064675" y="1327575"/>
              <a:ext cx="731700" cy="635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668" name="Google Shape;668;p8"/>
            <p:cNvSpPr/>
            <p:nvPr/>
          </p:nvSpPr>
          <p:spPr>
            <a:xfrm rot="-5400000">
              <a:off x="10223450" y="6885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669" name="Google Shape;669;p8"/>
            <p:cNvSpPr/>
            <p:nvPr/>
          </p:nvSpPr>
          <p:spPr>
            <a:xfrm>
              <a:off x="9064675" y="13275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670" name="Google Shape;670;p8"/>
            <p:cNvSpPr txBox="1"/>
            <p:nvPr/>
          </p:nvSpPr>
          <p:spPr>
            <a:xfrm>
              <a:off x="9932402" y="144502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 i="0" u="none" strike="noStrike" cap="none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MONDAY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grpSp>
        <p:nvGrpSpPr>
          <p:cNvPr id="671" name="Google Shape;671;p8"/>
          <p:cNvGrpSpPr/>
          <p:nvPr/>
        </p:nvGrpSpPr>
        <p:grpSpPr>
          <a:xfrm>
            <a:off x="9064675" y="4501725"/>
            <a:ext cx="2637427" cy="1003200"/>
            <a:chOff x="9064675" y="4501725"/>
            <a:chExt cx="2637427" cy="1003200"/>
          </a:xfrm>
        </p:grpSpPr>
        <p:sp>
          <p:nvSpPr>
            <p:cNvPr id="672" name="Google Shape;672;p8"/>
            <p:cNvSpPr/>
            <p:nvPr/>
          </p:nvSpPr>
          <p:spPr>
            <a:xfrm>
              <a:off x="9064675" y="4685775"/>
              <a:ext cx="731700" cy="635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673" name="Google Shape;673;p8"/>
            <p:cNvSpPr/>
            <p:nvPr/>
          </p:nvSpPr>
          <p:spPr>
            <a:xfrm rot="-5400000">
              <a:off x="10223450" y="40467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5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674" name="Google Shape;674;p8"/>
            <p:cNvSpPr/>
            <p:nvPr/>
          </p:nvSpPr>
          <p:spPr>
            <a:xfrm>
              <a:off x="9064675" y="46857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675" name="Google Shape;675;p8"/>
            <p:cNvSpPr txBox="1"/>
            <p:nvPr/>
          </p:nvSpPr>
          <p:spPr>
            <a:xfrm>
              <a:off x="9932402" y="480322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FRIDAY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676" name="Google Shape;676;p8"/>
            <p:cNvSpPr/>
            <p:nvPr/>
          </p:nvSpPr>
          <p:spPr>
            <a:xfrm>
              <a:off x="9064675" y="4685775"/>
              <a:ext cx="731700" cy="635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677" name="Google Shape;677;p8"/>
            <p:cNvSpPr/>
            <p:nvPr/>
          </p:nvSpPr>
          <p:spPr>
            <a:xfrm rot="-5400000">
              <a:off x="10223450" y="40467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5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678" name="Google Shape;678;p8"/>
            <p:cNvSpPr/>
            <p:nvPr/>
          </p:nvSpPr>
          <p:spPr>
            <a:xfrm>
              <a:off x="9064675" y="46857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679" name="Google Shape;679;p8"/>
            <p:cNvSpPr txBox="1"/>
            <p:nvPr/>
          </p:nvSpPr>
          <p:spPr>
            <a:xfrm>
              <a:off x="9932402" y="480322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FRIDAY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grpSp>
        <p:nvGrpSpPr>
          <p:cNvPr id="680" name="Google Shape;680;p8"/>
          <p:cNvGrpSpPr/>
          <p:nvPr/>
        </p:nvGrpSpPr>
        <p:grpSpPr>
          <a:xfrm>
            <a:off x="9064675" y="2822625"/>
            <a:ext cx="2713620" cy="1003200"/>
            <a:chOff x="9064675" y="2822625"/>
            <a:chExt cx="2713620" cy="1003200"/>
          </a:xfrm>
        </p:grpSpPr>
        <p:sp>
          <p:nvSpPr>
            <p:cNvPr id="681" name="Google Shape;681;p8"/>
            <p:cNvSpPr/>
            <p:nvPr/>
          </p:nvSpPr>
          <p:spPr>
            <a:xfrm>
              <a:off x="9064675" y="3006675"/>
              <a:ext cx="731700" cy="635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682" name="Google Shape;682;p8"/>
            <p:cNvSpPr/>
            <p:nvPr/>
          </p:nvSpPr>
          <p:spPr>
            <a:xfrm rot="-5400000">
              <a:off x="10223450" y="23676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3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683" name="Google Shape;683;p8"/>
            <p:cNvSpPr/>
            <p:nvPr/>
          </p:nvSpPr>
          <p:spPr>
            <a:xfrm>
              <a:off x="9064675" y="30066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684" name="Google Shape;684;p8"/>
            <p:cNvSpPr txBox="1"/>
            <p:nvPr/>
          </p:nvSpPr>
          <p:spPr>
            <a:xfrm>
              <a:off x="10008595" y="3124137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WEDNESDAY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685" name="Google Shape;685;p8"/>
            <p:cNvSpPr/>
            <p:nvPr/>
          </p:nvSpPr>
          <p:spPr>
            <a:xfrm>
              <a:off x="9064675" y="3006675"/>
              <a:ext cx="731700" cy="635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686" name="Google Shape;686;p8"/>
            <p:cNvSpPr/>
            <p:nvPr/>
          </p:nvSpPr>
          <p:spPr>
            <a:xfrm rot="-5400000">
              <a:off x="10223450" y="23676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3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687" name="Google Shape;687;p8"/>
            <p:cNvSpPr/>
            <p:nvPr/>
          </p:nvSpPr>
          <p:spPr>
            <a:xfrm>
              <a:off x="9064675" y="30066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688" name="Google Shape;688;p8"/>
            <p:cNvSpPr txBox="1"/>
            <p:nvPr/>
          </p:nvSpPr>
          <p:spPr>
            <a:xfrm>
              <a:off x="10008595" y="3124137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WEDNESDAY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grpSp>
        <p:nvGrpSpPr>
          <p:cNvPr id="689" name="Google Shape;689;p8"/>
          <p:cNvGrpSpPr/>
          <p:nvPr/>
        </p:nvGrpSpPr>
        <p:grpSpPr>
          <a:xfrm>
            <a:off x="8939750" y="1962675"/>
            <a:ext cx="2695275" cy="1003200"/>
            <a:chOff x="8939750" y="1962675"/>
            <a:chExt cx="2695275" cy="1003200"/>
          </a:xfrm>
        </p:grpSpPr>
        <p:sp>
          <p:nvSpPr>
            <p:cNvPr id="690" name="Google Shape;690;p8"/>
            <p:cNvSpPr/>
            <p:nvPr/>
          </p:nvSpPr>
          <p:spPr>
            <a:xfrm>
              <a:off x="8939750" y="2146725"/>
              <a:ext cx="731700" cy="6351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691" name="Google Shape;691;p8"/>
            <p:cNvSpPr/>
            <p:nvPr/>
          </p:nvSpPr>
          <p:spPr>
            <a:xfrm rot="-5400000">
              <a:off x="10068575" y="15077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692" name="Google Shape;692;p8"/>
            <p:cNvSpPr/>
            <p:nvPr/>
          </p:nvSpPr>
          <p:spPr>
            <a:xfrm>
              <a:off x="8939750" y="21467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693" name="Google Shape;693;p8"/>
            <p:cNvSpPr txBox="1"/>
            <p:nvPr/>
          </p:nvSpPr>
          <p:spPr>
            <a:xfrm>
              <a:off x="9865325" y="22641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TUESDAY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694" name="Google Shape;694;p8"/>
            <p:cNvSpPr/>
            <p:nvPr/>
          </p:nvSpPr>
          <p:spPr>
            <a:xfrm>
              <a:off x="8939750" y="2146725"/>
              <a:ext cx="731700" cy="6351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695" name="Google Shape;695;p8"/>
            <p:cNvSpPr/>
            <p:nvPr/>
          </p:nvSpPr>
          <p:spPr>
            <a:xfrm rot="-5400000">
              <a:off x="10068575" y="15077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696" name="Google Shape;696;p8"/>
            <p:cNvSpPr/>
            <p:nvPr/>
          </p:nvSpPr>
          <p:spPr>
            <a:xfrm>
              <a:off x="8939750" y="21467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697" name="Google Shape;697;p8"/>
            <p:cNvSpPr txBox="1"/>
            <p:nvPr/>
          </p:nvSpPr>
          <p:spPr>
            <a:xfrm>
              <a:off x="9865325" y="22641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TUESDAY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grpSp>
        <p:nvGrpSpPr>
          <p:cNvPr id="698" name="Google Shape;698;p8"/>
          <p:cNvGrpSpPr/>
          <p:nvPr/>
        </p:nvGrpSpPr>
        <p:grpSpPr>
          <a:xfrm>
            <a:off x="8939750" y="3641775"/>
            <a:ext cx="2771475" cy="1003200"/>
            <a:chOff x="8939750" y="3641775"/>
            <a:chExt cx="2771475" cy="1003200"/>
          </a:xfrm>
        </p:grpSpPr>
        <p:sp>
          <p:nvSpPr>
            <p:cNvPr id="699" name="Google Shape;699;p8"/>
            <p:cNvSpPr/>
            <p:nvPr/>
          </p:nvSpPr>
          <p:spPr>
            <a:xfrm>
              <a:off x="8939750" y="3825825"/>
              <a:ext cx="731700" cy="6351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700" name="Google Shape;700;p8"/>
            <p:cNvSpPr/>
            <p:nvPr/>
          </p:nvSpPr>
          <p:spPr>
            <a:xfrm rot="-5400000">
              <a:off x="10068575" y="31868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4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701" name="Google Shape;701;p8"/>
            <p:cNvSpPr/>
            <p:nvPr/>
          </p:nvSpPr>
          <p:spPr>
            <a:xfrm>
              <a:off x="8939750" y="38258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702" name="Google Shape;702;p8"/>
            <p:cNvSpPr txBox="1"/>
            <p:nvPr/>
          </p:nvSpPr>
          <p:spPr>
            <a:xfrm>
              <a:off x="9941525" y="39432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THURSDAY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703" name="Google Shape;703;p8"/>
            <p:cNvSpPr/>
            <p:nvPr/>
          </p:nvSpPr>
          <p:spPr>
            <a:xfrm>
              <a:off x="8939750" y="3825825"/>
              <a:ext cx="731700" cy="6351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704" name="Google Shape;704;p8"/>
            <p:cNvSpPr/>
            <p:nvPr/>
          </p:nvSpPr>
          <p:spPr>
            <a:xfrm rot="-5400000">
              <a:off x="10068575" y="31868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4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705" name="Google Shape;705;p8"/>
            <p:cNvSpPr/>
            <p:nvPr/>
          </p:nvSpPr>
          <p:spPr>
            <a:xfrm>
              <a:off x="8939750" y="38258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706" name="Google Shape;706;p8"/>
            <p:cNvSpPr txBox="1"/>
            <p:nvPr/>
          </p:nvSpPr>
          <p:spPr>
            <a:xfrm>
              <a:off x="9941525" y="39432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THURSDAY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sp>
        <p:nvSpPr>
          <p:cNvPr id="707" name="Google Shape;707;p8"/>
          <p:cNvSpPr/>
          <p:nvPr/>
        </p:nvSpPr>
        <p:spPr>
          <a:xfrm>
            <a:off x="546082" y="555386"/>
            <a:ext cx="9524198" cy="5977289"/>
          </a:xfrm>
          <a:custGeom>
            <a:avLst/>
            <a:gdLst/>
            <a:ahLst/>
            <a:cxnLst/>
            <a:rect l="l" t="t" r="r" b="b"/>
            <a:pathLst>
              <a:path w="9524198" h="5977289" extrusionOk="0">
                <a:moveTo>
                  <a:pt x="8356534" y="375821"/>
                </a:moveTo>
                <a:lnTo>
                  <a:pt x="8356534" y="663821"/>
                </a:lnTo>
                <a:lnTo>
                  <a:pt x="8644534" y="663821"/>
                </a:lnTo>
                <a:lnTo>
                  <a:pt x="8644534" y="375821"/>
                </a:lnTo>
                <a:close/>
                <a:moveTo>
                  <a:pt x="7847458" y="375821"/>
                </a:moveTo>
                <a:lnTo>
                  <a:pt x="7847458" y="663821"/>
                </a:lnTo>
                <a:lnTo>
                  <a:pt x="8135458" y="663821"/>
                </a:lnTo>
                <a:lnTo>
                  <a:pt x="8135458" y="375821"/>
                </a:lnTo>
                <a:close/>
                <a:moveTo>
                  <a:pt x="7338389" y="375821"/>
                </a:moveTo>
                <a:lnTo>
                  <a:pt x="7338389" y="663821"/>
                </a:lnTo>
                <a:lnTo>
                  <a:pt x="7626389" y="663821"/>
                </a:lnTo>
                <a:lnTo>
                  <a:pt x="7626389" y="375821"/>
                </a:lnTo>
                <a:close/>
                <a:moveTo>
                  <a:pt x="6829320" y="375821"/>
                </a:moveTo>
                <a:lnTo>
                  <a:pt x="6829320" y="663821"/>
                </a:lnTo>
                <a:lnTo>
                  <a:pt x="7117320" y="663821"/>
                </a:lnTo>
                <a:lnTo>
                  <a:pt x="7117320" y="375821"/>
                </a:lnTo>
                <a:close/>
                <a:moveTo>
                  <a:pt x="6320251" y="375821"/>
                </a:moveTo>
                <a:lnTo>
                  <a:pt x="6320251" y="663821"/>
                </a:lnTo>
                <a:lnTo>
                  <a:pt x="6608251" y="663821"/>
                </a:lnTo>
                <a:lnTo>
                  <a:pt x="6608251" y="375821"/>
                </a:lnTo>
                <a:close/>
                <a:moveTo>
                  <a:pt x="5811182" y="375821"/>
                </a:moveTo>
                <a:lnTo>
                  <a:pt x="5811182" y="663821"/>
                </a:lnTo>
                <a:lnTo>
                  <a:pt x="6099182" y="663821"/>
                </a:lnTo>
                <a:lnTo>
                  <a:pt x="6099182" y="375821"/>
                </a:lnTo>
                <a:close/>
                <a:moveTo>
                  <a:pt x="5302113" y="375821"/>
                </a:moveTo>
                <a:lnTo>
                  <a:pt x="5302113" y="663821"/>
                </a:lnTo>
                <a:lnTo>
                  <a:pt x="5590113" y="663821"/>
                </a:lnTo>
                <a:lnTo>
                  <a:pt x="5590113" y="375821"/>
                </a:lnTo>
                <a:close/>
                <a:moveTo>
                  <a:pt x="4793044" y="375821"/>
                </a:moveTo>
                <a:lnTo>
                  <a:pt x="4793044" y="663821"/>
                </a:lnTo>
                <a:lnTo>
                  <a:pt x="5081044" y="663821"/>
                </a:lnTo>
                <a:lnTo>
                  <a:pt x="5081044" y="375821"/>
                </a:lnTo>
                <a:close/>
                <a:moveTo>
                  <a:pt x="4283975" y="375821"/>
                </a:moveTo>
                <a:lnTo>
                  <a:pt x="4283975" y="663821"/>
                </a:lnTo>
                <a:lnTo>
                  <a:pt x="4571975" y="663821"/>
                </a:lnTo>
                <a:lnTo>
                  <a:pt x="4571975" y="375821"/>
                </a:lnTo>
                <a:close/>
                <a:moveTo>
                  <a:pt x="3774906" y="375821"/>
                </a:moveTo>
                <a:lnTo>
                  <a:pt x="3774906" y="663821"/>
                </a:lnTo>
                <a:lnTo>
                  <a:pt x="4062906" y="663821"/>
                </a:lnTo>
                <a:lnTo>
                  <a:pt x="4062906" y="375821"/>
                </a:lnTo>
                <a:close/>
                <a:moveTo>
                  <a:pt x="3265838" y="375821"/>
                </a:moveTo>
                <a:lnTo>
                  <a:pt x="3265838" y="663821"/>
                </a:lnTo>
                <a:lnTo>
                  <a:pt x="3553838" y="663821"/>
                </a:lnTo>
                <a:lnTo>
                  <a:pt x="3553838" y="375821"/>
                </a:lnTo>
                <a:close/>
                <a:moveTo>
                  <a:pt x="2756769" y="375821"/>
                </a:moveTo>
                <a:lnTo>
                  <a:pt x="2756769" y="663821"/>
                </a:lnTo>
                <a:lnTo>
                  <a:pt x="3044769" y="663821"/>
                </a:lnTo>
                <a:lnTo>
                  <a:pt x="3044769" y="375821"/>
                </a:lnTo>
                <a:close/>
                <a:moveTo>
                  <a:pt x="2247700" y="375821"/>
                </a:moveTo>
                <a:lnTo>
                  <a:pt x="2247700" y="663821"/>
                </a:lnTo>
                <a:lnTo>
                  <a:pt x="2535700" y="663821"/>
                </a:lnTo>
                <a:lnTo>
                  <a:pt x="2535700" y="375821"/>
                </a:lnTo>
                <a:close/>
                <a:moveTo>
                  <a:pt x="1738631" y="375821"/>
                </a:moveTo>
                <a:lnTo>
                  <a:pt x="1738631" y="663821"/>
                </a:lnTo>
                <a:lnTo>
                  <a:pt x="2026631" y="663821"/>
                </a:lnTo>
                <a:lnTo>
                  <a:pt x="2026631" y="375821"/>
                </a:lnTo>
                <a:close/>
                <a:moveTo>
                  <a:pt x="1229563" y="375821"/>
                </a:moveTo>
                <a:lnTo>
                  <a:pt x="1229563" y="663821"/>
                </a:lnTo>
                <a:lnTo>
                  <a:pt x="1517563" y="663821"/>
                </a:lnTo>
                <a:lnTo>
                  <a:pt x="1517563" y="375821"/>
                </a:lnTo>
                <a:close/>
                <a:moveTo>
                  <a:pt x="720493" y="375821"/>
                </a:moveTo>
                <a:lnTo>
                  <a:pt x="720493" y="663821"/>
                </a:lnTo>
                <a:lnTo>
                  <a:pt x="1008494" y="663821"/>
                </a:lnTo>
                <a:lnTo>
                  <a:pt x="1008494" y="375821"/>
                </a:lnTo>
                <a:close/>
                <a:moveTo>
                  <a:pt x="529408" y="0"/>
                </a:moveTo>
                <a:lnTo>
                  <a:pt x="8994790" y="0"/>
                </a:lnTo>
                <a:cubicBezTo>
                  <a:pt x="9287174" y="0"/>
                  <a:pt x="9524198" y="237024"/>
                  <a:pt x="9524198" y="529408"/>
                </a:cubicBezTo>
                <a:lnTo>
                  <a:pt x="9524198" y="5447881"/>
                </a:lnTo>
                <a:cubicBezTo>
                  <a:pt x="9524198" y="5740265"/>
                  <a:pt x="9287174" y="5977289"/>
                  <a:pt x="8994790" y="5977289"/>
                </a:cubicBezTo>
                <a:lnTo>
                  <a:pt x="529408" y="5977289"/>
                </a:lnTo>
                <a:cubicBezTo>
                  <a:pt x="237024" y="5977289"/>
                  <a:pt x="0" y="5740265"/>
                  <a:pt x="0" y="5447881"/>
                </a:cubicBezTo>
                <a:lnTo>
                  <a:pt x="0" y="529408"/>
                </a:lnTo>
                <a:cubicBezTo>
                  <a:pt x="0" y="237024"/>
                  <a:pt x="237024" y="0"/>
                  <a:pt x="52940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8" name="Google Shape;708;p8"/>
          <p:cNvSpPr/>
          <p:nvPr/>
        </p:nvSpPr>
        <p:spPr>
          <a:xfrm>
            <a:off x="792475" y="555375"/>
            <a:ext cx="9113400" cy="5977200"/>
          </a:xfrm>
          <a:prstGeom prst="roundRect">
            <a:avLst>
              <a:gd name="adj" fmla="val 8857"/>
            </a:avLst>
          </a:prstGeom>
          <a:solidFill>
            <a:srgbClr val="000000">
              <a:alpha val="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9" name="Google Shape;709;p8"/>
          <p:cNvSpPr/>
          <p:nvPr/>
        </p:nvSpPr>
        <p:spPr>
          <a:xfrm>
            <a:off x="854481" y="778477"/>
            <a:ext cx="8887327" cy="5577595"/>
          </a:xfrm>
          <a:custGeom>
            <a:avLst/>
            <a:gdLst/>
            <a:ahLst/>
            <a:cxnLst/>
            <a:rect l="l" t="t" r="r" b="b"/>
            <a:pathLst>
              <a:path w="8887327" h="5577595" extrusionOk="0">
                <a:moveTo>
                  <a:pt x="8117684" y="231007"/>
                </a:moveTo>
                <a:lnTo>
                  <a:pt x="8117684" y="519007"/>
                </a:lnTo>
                <a:lnTo>
                  <a:pt x="8405684" y="519007"/>
                </a:lnTo>
                <a:lnTo>
                  <a:pt x="8405684" y="231007"/>
                </a:lnTo>
                <a:close/>
                <a:moveTo>
                  <a:pt x="7608608" y="231007"/>
                </a:moveTo>
                <a:lnTo>
                  <a:pt x="7608608" y="519007"/>
                </a:lnTo>
                <a:lnTo>
                  <a:pt x="7896608" y="519007"/>
                </a:lnTo>
                <a:lnTo>
                  <a:pt x="7896608" y="231007"/>
                </a:lnTo>
                <a:close/>
                <a:moveTo>
                  <a:pt x="7099539" y="231007"/>
                </a:moveTo>
                <a:lnTo>
                  <a:pt x="7099539" y="519007"/>
                </a:lnTo>
                <a:lnTo>
                  <a:pt x="7387539" y="519007"/>
                </a:lnTo>
                <a:lnTo>
                  <a:pt x="7387539" y="231007"/>
                </a:lnTo>
                <a:close/>
                <a:moveTo>
                  <a:pt x="6590470" y="231007"/>
                </a:moveTo>
                <a:lnTo>
                  <a:pt x="6590470" y="519007"/>
                </a:lnTo>
                <a:lnTo>
                  <a:pt x="6878470" y="519007"/>
                </a:lnTo>
                <a:lnTo>
                  <a:pt x="6878470" y="231007"/>
                </a:lnTo>
                <a:close/>
                <a:moveTo>
                  <a:pt x="6081401" y="231007"/>
                </a:moveTo>
                <a:lnTo>
                  <a:pt x="6081401" y="519007"/>
                </a:lnTo>
                <a:lnTo>
                  <a:pt x="6369401" y="519007"/>
                </a:lnTo>
                <a:lnTo>
                  <a:pt x="6369401" y="231007"/>
                </a:lnTo>
                <a:close/>
                <a:moveTo>
                  <a:pt x="5572332" y="231007"/>
                </a:moveTo>
                <a:lnTo>
                  <a:pt x="5572332" y="519007"/>
                </a:lnTo>
                <a:lnTo>
                  <a:pt x="5860332" y="519007"/>
                </a:lnTo>
                <a:lnTo>
                  <a:pt x="5860332" y="231007"/>
                </a:lnTo>
                <a:close/>
                <a:moveTo>
                  <a:pt x="5063263" y="231007"/>
                </a:moveTo>
                <a:lnTo>
                  <a:pt x="5063263" y="519007"/>
                </a:lnTo>
                <a:lnTo>
                  <a:pt x="5351263" y="519007"/>
                </a:lnTo>
                <a:lnTo>
                  <a:pt x="5351263" y="231007"/>
                </a:lnTo>
                <a:close/>
                <a:moveTo>
                  <a:pt x="4554194" y="231007"/>
                </a:moveTo>
                <a:lnTo>
                  <a:pt x="4554194" y="519007"/>
                </a:lnTo>
                <a:lnTo>
                  <a:pt x="4842194" y="519007"/>
                </a:lnTo>
                <a:lnTo>
                  <a:pt x="4842194" y="231007"/>
                </a:lnTo>
                <a:close/>
                <a:moveTo>
                  <a:pt x="4045125" y="231007"/>
                </a:moveTo>
                <a:lnTo>
                  <a:pt x="4045125" y="519007"/>
                </a:lnTo>
                <a:lnTo>
                  <a:pt x="4333125" y="519007"/>
                </a:lnTo>
                <a:lnTo>
                  <a:pt x="4333125" y="231007"/>
                </a:lnTo>
                <a:close/>
                <a:moveTo>
                  <a:pt x="3536056" y="231007"/>
                </a:moveTo>
                <a:lnTo>
                  <a:pt x="3536056" y="519007"/>
                </a:lnTo>
                <a:lnTo>
                  <a:pt x="3824056" y="519007"/>
                </a:lnTo>
                <a:lnTo>
                  <a:pt x="3824056" y="231007"/>
                </a:lnTo>
                <a:close/>
                <a:moveTo>
                  <a:pt x="3026987" y="231007"/>
                </a:moveTo>
                <a:lnTo>
                  <a:pt x="3026987" y="519007"/>
                </a:lnTo>
                <a:lnTo>
                  <a:pt x="3314988" y="519007"/>
                </a:lnTo>
                <a:lnTo>
                  <a:pt x="3314988" y="231007"/>
                </a:lnTo>
                <a:close/>
                <a:moveTo>
                  <a:pt x="2517919" y="231007"/>
                </a:moveTo>
                <a:lnTo>
                  <a:pt x="2517919" y="519007"/>
                </a:lnTo>
                <a:lnTo>
                  <a:pt x="2805918" y="519007"/>
                </a:lnTo>
                <a:lnTo>
                  <a:pt x="2805918" y="231007"/>
                </a:lnTo>
                <a:close/>
                <a:moveTo>
                  <a:pt x="2008849" y="231007"/>
                </a:moveTo>
                <a:lnTo>
                  <a:pt x="2008849" y="519007"/>
                </a:lnTo>
                <a:lnTo>
                  <a:pt x="2296849" y="519007"/>
                </a:lnTo>
                <a:lnTo>
                  <a:pt x="2296849" y="231007"/>
                </a:lnTo>
                <a:close/>
                <a:moveTo>
                  <a:pt x="1499781" y="231007"/>
                </a:moveTo>
                <a:lnTo>
                  <a:pt x="1499781" y="519007"/>
                </a:lnTo>
                <a:lnTo>
                  <a:pt x="1787781" y="519007"/>
                </a:lnTo>
                <a:lnTo>
                  <a:pt x="1787781" y="231007"/>
                </a:lnTo>
                <a:close/>
                <a:moveTo>
                  <a:pt x="990712" y="231007"/>
                </a:moveTo>
                <a:lnTo>
                  <a:pt x="990712" y="519007"/>
                </a:lnTo>
                <a:lnTo>
                  <a:pt x="1278712" y="519007"/>
                </a:lnTo>
                <a:lnTo>
                  <a:pt x="1278712" y="231007"/>
                </a:lnTo>
                <a:close/>
                <a:moveTo>
                  <a:pt x="481642" y="231007"/>
                </a:moveTo>
                <a:lnTo>
                  <a:pt x="481642" y="519007"/>
                </a:lnTo>
                <a:lnTo>
                  <a:pt x="769642" y="519007"/>
                </a:lnTo>
                <a:lnTo>
                  <a:pt x="769642" y="231007"/>
                </a:lnTo>
                <a:close/>
                <a:moveTo>
                  <a:pt x="494008" y="0"/>
                </a:moveTo>
                <a:lnTo>
                  <a:pt x="8393319" y="0"/>
                </a:lnTo>
                <a:cubicBezTo>
                  <a:pt x="8666152" y="0"/>
                  <a:pt x="8887327" y="221175"/>
                  <a:pt x="8887327" y="494008"/>
                </a:cubicBezTo>
                <a:lnTo>
                  <a:pt x="8887327" y="5083587"/>
                </a:lnTo>
                <a:cubicBezTo>
                  <a:pt x="8887327" y="5356420"/>
                  <a:pt x="8666152" y="5577595"/>
                  <a:pt x="8393319" y="5577595"/>
                </a:cubicBezTo>
                <a:lnTo>
                  <a:pt x="494008" y="5577595"/>
                </a:lnTo>
                <a:cubicBezTo>
                  <a:pt x="221175" y="5577595"/>
                  <a:pt x="0" y="5356420"/>
                  <a:pt x="0" y="5083587"/>
                </a:cubicBezTo>
                <a:lnTo>
                  <a:pt x="0" y="494008"/>
                </a:lnTo>
                <a:cubicBezTo>
                  <a:pt x="0" y="221175"/>
                  <a:pt x="221175" y="0"/>
                  <a:pt x="494008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0" name="Google Shape;710;p8"/>
          <p:cNvSpPr/>
          <p:nvPr/>
        </p:nvSpPr>
        <p:spPr>
          <a:xfrm>
            <a:off x="825212" y="737097"/>
            <a:ext cx="8887327" cy="5577595"/>
          </a:xfrm>
          <a:custGeom>
            <a:avLst/>
            <a:gdLst/>
            <a:ahLst/>
            <a:cxnLst/>
            <a:rect l="l" t="t" r="r" b="b"/>
            <a:pathLst>
              <a:path w="8887327" h="5577595" extrusionOk="0">
                <a:moveTo>
                  <a:pt x="8117684" y="231007"/>
                </a:moveTo>
                <a:lnTo>
                  <a:pt x="8117684" y="519007"/>
                </a:lnTo>
                <a:lnTo>
                  <a:pt x="8405684" y="519007"/>
                </a:lnTo>
                <a:lnTo>
                  <a:pt x="8405684" y="231007"/>
                </a:lnTo>
                <a:close/>
                <a:moveTo>
                  <a:pt x="7608608" y="231007"/>
                </a:moveTo>
                <a:lnTo>
                  <a:pt x="7608608" y="519007"/>
                </a:lnTo>
                <a:lnTo>
                  <a:pt x="7896608" y="519007"/>
                </a:lnTo>
                <a:lnTo>
                  <a:pt x="7896608" y="231007"/>
                </a:lnTo>
                <a:close/>
                <a:moveTo>
                  <a:pt x="7099539" y="231007"/>
                </a:moveTo>
                <a:lnTo>
                  <a:pt x="7099539" y="519007"/>
                </a:lnTo>
                <a:lnTo>
                  <a:pt x="7387539" y="519007"/>
                </a:lnTo>
                <a:lnTo>
                  <a:pt x="7387539" y="231007"/>
                </a:lnTo>
                <a:close/>
                <a:moveTo>
                  <a:pt x="6590470" y="231007"/>
                </a:moveTo>
                <a:lnTo>
                  <a:pt x="6590470" y="519007"/>
                </a:lnTo>
                <a:lnTo>
                  <a:pt x="6878470" y="519007"/>
                </a:lnTo>
                <a:lnTo>
                  <a:pt x="6878470" y="231007"/>
                </a:lnTo>
                <a:close/>
                <a:moveTo>
                  <a:pt x="6081401" y="231007"/>
                </a:moveTo>
                <a:lnTo>
                  <a:pt x="6081401" y="519007"/>
                </a:lnTo>
                <a:lnTo>
                  <a:pt x="6369401" y="519007"/>
                </a:lnTo>
                <a:lnTo>
                  <a:pt x="6369401" y="231007"/>
                </a:lnTo>
                <a:close/>
                <a:moveTo>
                  <a:pt x="5572332" y="231007"/>
                </a:moveTo>
                <a:lnTo>
                  <a:pt x="5572332" y="519007"/>
                </a:lnTo>
                <a:lnTo>
                  <a:pt x="5860332" y="519007"/>
                </a:lnTo>
                <a:lnTo>
                  <a:pt x="5860332" y="231007"/>
                </a:lnTo>
                <a:close/>
                <a:moveTo>
                  <a:pt x="5063263" y="231007"/>
                </a:moveTo>
                <a:lnTo>
                  <a:pt x="5063263" y="519007"/>
                </a:lnTo>
                <a:lnTo>
                  <a:pt x="5351263" y="519007"/>
                </a:lnTo>
                <a:lnTo>
                  <a:pt x="5351263" y="231007"/>
                </a:lnTo>
                <a:close/>
                <a:moveTo>
                  <a:pt x="4554194" y="231007"/>
                </a:moveTo>
                <a:lnTo>
                  <a:pt x="4554194" y="519007"/>
                </a:lnTo>
                <a:lnTo>
                  <a:pt x="4842194" y="519007"/>
                </a:lnTo>
                <a:lnTo>
                  <a:pt x="4842194" y="231007"/>
                </a:lnTo>
                <a:close/>
                <a:moveTo>
                  <a:pt x="4045125" y="231007"/>
                </a:moveTo>
                <a:lnTo>
                  <a:pt x="4045125" y="519007"/>
                </a:lnTo>
                <a:lnTo>
                  <a:pt x="4333125" y="519007"/>
                </a:lnTo>
                <a:lnTo>
                  <a:pt x="4333125" y="231007"/>
                </a:lnTo>
                <a:close/>
                <a:moveTo>
                  <a:pt x="3536056" y="231007"/>
                </a:moveTo>
                <a:lnTo>
                  <a:pt x="3536056" y="519007"/>
                </a:lnTo>
                <a:lnTo>
                  <a:pt x="3824056" y="519007"/>
                </a:lnTo>
                <a:lnTo>
                  <a:pt x="3824056" y="231007"/>
                </a:lnTo>
                <a:close/>
                <a:moveTo>
                  <a:pt x="3026987" y="231007"/>
                </a:moveTo>
                <a:lnTo>
                  <a:pt x="3026987" y="519007"/>
                </a:lnTo>
                <a:lnTo>
                  <a:pt x="3314988" y="519007"/>
                </a:lnTo>
                <a:lnTo>
                  <a:pt x="3314988" y="231007"/>
                </a:lnTo>
                <a:close/>
                <a:moveTo>
                  <a:pt x="2517919" y="231007"/>
                </a:moveTo>
                <a:lnTo>
                  <a:pt x="2517919" y="519007"/>
                </a:lnTo>
                <a:lnTo>
                  <a:pt x="2805918" y="519007"/>
                </a:lnTo>
                <a:lnTo>
                  <a:pt x="2805918" y="231007"/>
                </a:lnTo>
                <a:close/>
                <a:moveTo>
                  <a:pt x="2008849" y="231007"/>
                </a:moveTo>
                <a:lnTo>
                  <a:pt x="2008849" y="519007"/>
                </a:lnTo>
                <a:lnTo>
                  <a:pt x="2296849" y="519007"/>
                </a:lnTo>
                <a:lnTo>
                  <a:pt x="2296849" y="231007"/>
                </a:lnTo>
                <a:close/>
                <a:moveTo>
                  <a:pt x="1499781" y="231007"/>
                </a:moveTo>
                <a:lnTo>
                  <a:pt x="1499781" y="519007"/>
                </a:lnTo>
                <a:lnTo>
                  <a:pt x="1787781" y="519007"/>
                </a:lnTo>
                <a:lnTo>
                  <a:pt x="1787781" y="231007"/>
                </a:lnTo>
                <a:close/>
                <a:moveTo>
                  <a:pt x="990712" y="231007"/>
                </a:moveTo>
                <a:lnTo>
                  <a:pt x="990712" y="519007"/>
                </a:lnTo>
                <a:lnTo>
                  <a:pt x="1278712" y="519007"/>
                </a:lnTo>
                <a:lnTo>
                  <a:pt x="1278712" y="231007"/>
                </a:lnTo>
                <a:close/>
                <a:moveTo>
                  <a:pt x="481642" y="231007"/>
                </a:moveTo>
                <a:lnTo>
                  <a:pt x="481642" y="519007"/>
                </a:lnTo>
                <a:lnTo>
                  <a:pt x="769642" y="519007"/>
                </a:lnTo>
                <a:lnTo>
                  <a:pt x="769642" y="231007"/>
                </a:lnTo>
                <a:close/>
                <a:moveTo>
                  <a:pt x="494008" y="0"/>
                </a:moveTo>
                <a:lnTo>
                  <a:pt x="8393319" y="0"/>
                </a:lnTo>
                <a:cubicBezTo>
                  <a:pt x="8666152" y="0"/>
                  <a:pt x="8887327" y="221175"/>
                  <a:pt x="8887327" y="494008"/>
                </a:cubicBezTo>
                <a:lnTo>
                  <a:pt x="8887327" y="5083587"/>
                </a:lnTo>
                <a:cubicBezTo>
                  <a:pt x="8887327" y="5356420"/>
                  <a:pt x="8666152" y="5577595"/>
                  <a:pt x="8393319" y="5577595"/>
                </a:cubicBezTo>
                <a:lnTo>
                  <a:pt x="494008" y="5577595"/>
                </a:lnTo>
                <a:cubicBezTo>
                  <a:pt x="221175" y="5577595"/>
                  <a:pt x="0" y="5356420"/>
                  <a:pt x="0" y="5083587"/>
                </a:cubicBezTo>
                <a:lnTo>
                  <a:pt x="0" y="494008"/>
                </a:lnTo>
                <a:cubicBezTo>
                  <a:pt x="0" y="221175"/>
                  <a:pt x="221175" y="0"/>
                  <a:pt x="494008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1" name="Google Shape;711;p8"/>
          <p:cNvSpPr/>
          <p:nvPr/>
        </p:nvSpPr>
        <p:spPr>
          <a:xfrm>
            <a:off x="765664" y="792607"/>
            <a:ext cx="8887327" cy="5577595"/>
          </a:xfrm>
          <a:custGeom>
            <a:avLst/>
            <a:gdLst/>
            <a:ahLst/>
            <a:cxnLst/>
            <a:rect l="l" t="t" r="r" b="b"/>
            <a:pathLst>
              <a:path w="8887327" h="5577595" extrusionOk="0">
                <a:moveTo>
                  <a:pt x="8117684" y="231007"/>
                </a:moveTo>
                <a:lnTo>
                  <a:pt x="8117684" y="519007"/>
                </a:lnTo>
                <a:lnTo>
                  <a:pt x="8405684" y="519007"/>
                </a:lnTo>
                <a:lnTo>
                  <a:pt x="8405684" y="231007"/>
                </a:lnTo>
                <a:close/>
                <a:moveTo>
                  <a:pt x="7608608" y="231007"/>
                </a:moveTo>
                <a:lnTo>
                  <a:pt x="7608608" y="519007"/>
                </a:lnTo>
                <a:lnTo>
                  <a:pt x="7896608" y="519007"/>
                </a:lnTo>
                <a:lnTo>
                  <a:pt x="7896608" y="231007"/>
                </a:lnTo>
                <a:close/>
                <a:moveTo>
                  <a:pt x="7099539" y="231007"/>
                </a:moveTo>
                <a:lnTo>
                  <a:pt x="7099539" y="519007"/>
                </a:lnTo>
                <a:lnTo>
                  <a:pt x="7387539" y="519007"/>
                </a:lnTo>
                <a:lnTo>
                  <a:pt x="7387539" y="231007"/>
                </a:lnTo>
                <a:close/>
                <a:moveTo>
                  <a:pt x="6590470" y="231007"/>
                </a:moveTo>
                <a:lnTo>
                  <a:pt x="6590470" y="519007"/>
                </a:lnTo>
                <a:lnTo>
                  <a:pt x="6878470" y="519007"/>
                </a:lnTo>
                <a:lnTo>
                  <a:pt x="6878470" y="231007"/>
                </a:lnTo>
                <a:close/>
                <a:moveTo>
                  <a:pt x="6081401" y="231007"/>
                </a:moveTo>
                <a:lnTo>
                  <a:pt x="6081401" y="519007"/>
                </a:lnTo>
                <a:lnTo>
                  <a:pt x="6369401" y="519007"/>
                </a:lnTo>
                <a:lnTo>
                  <a:pt x="6369401" y="231007"/>
                </a:lnTo>
                <a:close/>
                <a:moveTo>
                  <a:pt x="5572332" y="231007"/>
                </a:moveTo>
                <a:lnTo>
                  <a:pt x="5572332" y="519007"/>
                </a:lnTo>
                <a:lnTo>
                  <a:pt x="5860332" y="519007"/>
                </a:lnTo>
                <a:lnTo>
                  <a:pt x="5860332" y="231007"/>
                </a:lnTo>
                <a:close/>
                <a:moveTo>
                  <a:pt x="5063263" y="231007"/>
                </a:moveTo>
                <a:lnTo>
                  <a:pt x="5063263" y="519007"/>
                </a:lnTo>
                <a:lnTo>
                  <a:pt x="5351263" y="519007"/>
                </a:lnTo>
                <a:lnTo>
                  <a:pt x="5351263" y="231007"/>
                </a:lnTo>
                <a:close/>
                <a:moveTo>
                  <a:pt x="4554194" y="231007"/>
                </a:moveTo>
                <a:lnTo>
                  <a:pt x="4554194" y="519007"/>
                </a:lnTo>
                <a:lnTo>
                  <a:pt x="4842194" y="519007"/>
                </a:lnTo>
                <a:lnTo>
                  <a:pt x="4842194" y="231007"/>
                </a:lnTo>
                <a:close/>
                <a:moveTo>
                  <a:pt x="4045125" y="231007"/>
                </a:moveTo>
                <a:lnTo>
                  <a:pt x="4045125" y="519007"/>
                </a:lnTo>
                <a:lnTo>
                  <a:pt x="4333125" y="519007"/>
                </a:lnTo>
                <a:lnTo>
                  <a:pt x="4333125" y="231007"/>
                </a:lnTo>
                <a:close/>
                <a:moveTo>
                  <a:pt x="3536056" y="231007"/>
                </a:moveTo>
                <a:lnTo>
                  <a:pt x="3536056" y="519007"/>
                </a:lnTo>
                <a:lnTo>
                  <a:pt x="3824056" y="519007"/>
                </a:lnTo>
                <a:lnTo>
                  <a:pt x="3824056" y="231007"/>
                </a:lnTo>
                <a:close/>
                <a:moveTo>
                  <a:pt x="3026987" y="231007"/>
                </a:moveTo>
                <a:lnTo>
                  <a:pt x="3026987" y="519007"/>
                </a:lnTo>
                <a:lnTo>
                  <a:pt x="3314988" y="519007"/>
                </a:lnTo>
                <a:lnTo>
                  <a:pt x="3314988" y="231007"/>
                </a:lnTo>
                <a:close/>
                <a:moveTo>
                  <a:pt x="2517919" y="231007"/>
                </a:moveTo>
                <a:lnTo>
                  <a:pt x="2517919" y="519007"/>
                </a:lnTo>
                <a:lnTo>
                  <a:pt x="2805918" y="519007"/>
                </a:lnTo>
                <a:lnTo>
                  <a:pt x="2805918" y="231007"/>
                </a:lnTo>
                <a:close/>
                <a:moveTo>
                  <a:pt x="2008849" y="231007"/>
                </a:moveTo>
                <a:lnTo>
                  <a:pt x="2008849" y="519007"/>
                </a:lnTo>
                <a:lnTo>
                  <a:pt x="2296849" y="519007"/>
                </a:lnTo>
                <a:lnTo>
                  <a:pt x="2296849" y="231007"/>
                </a:lnTo>
                <a:close/>
                <a:moveTo>
                  <a:pt x="1499781" y="231007"/>
                </a:moveTo>
                <a:lnTo>
                  <a:pt x="1499781" y="519007"/>
                </a:lnTo>
                <a:lnTo>
                  <a:pt x="1787781" y="519007"/>
                </a:lnTo>
                <a:lnTo>
                  <a:pt x="1787781" y="231007"/>
                </a:lnTo>
                <a:close/>
                <a:moveTo>
                  <a:pt x="990712" y="231007"/>
                </a:moveTo>
                <a:lnTo>
                  <a:pt x="990712" y="519007"/>
                </a:lnTo>
                <a:lnTo>
                  <a:pt x="1278712" y="519007"/>
                </a:lnTo>
                <a:lnTo>
                  <a:pt x="1278712" y="231007"/>
                </a:lnTo>
                <a:close/>
                <a:moveTo>
                  <a:pt x="481642" y="231007"/>
                </a:moveTo>
                <a:lnTo>
                  <a:pt x="481642" y="519007"/>
                </a:lnTo>
                <a:lnTo>
                  <a:pt x="769642" y="519007"/>
                </a:lnTo>
                <a:lnTo>
                  <a:pt x="769642" y="231007"/>
                </a:lnTo>
                <a:close/>
                <a:moveTo>
                  <a:pt x="494008" y="0"/>
                </a:moveTo>
                <a:lnTo>
                  <a:pt x="8393319" y="0"/>
                </a:lnTo>
                <a:cubicBezTo>
                  <a:pt x="8666152" y="0"/>
                  <a:pt x="8887327" y="221175"/>
                  <a:pt x="8887327" y="494008"/>
                </a:cubicBezTo>
                <a:lnTo>
                  <a:pt x="8887327" y="5083587"/>
                </a:lnTo>
                <a:cubicBezTo>
                  <a:pt x="8887327" y="5356420"/>
                  <a:pt x="8666152" y="5577595"/>
                  <a:pt x="8393319" y="5577595"/>
                </a:cubicBezTo>
                <a:lnTo>
                  <a:pt x="494008" y="5577595"/>
                </a:lnTo>
                <a:cubicBezTo>
                  <a:pt x="221175" y="5577595"/>
                  <a:pt x="0" y="5356420"/>
                  <a:pt x="0" y="5083587"/>
                </a:cubicBezTo>
                <a:lnTo>
                  <a:pt x="0" y="494008"/>
                </a:lnTo>
                <a:cubicBezTo>
                  <a:pt x="0" y="221175"/>
                  <a:pt x="221175" y="0"/>
                  <a:pt x="494008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2" name="Google Shape;712;p8"/>
          <p:cNvSpPr/>
          <p:nvPr/>
        </p:nvSpPr>
        <p:spPr>
          <a:xfrm>
            <a:off x="766674" y="739116"/>
            <a:ext cx="8887327" cy="5577595"/>
          </a:xfrm>
          <a:custGeom>
            <a:avLst/>
            <a:gdLst/>
            <a:ahLst/>
            <a:cxnLst/>
            <a:rect l="l" t="t" r="r" b="b"/>
            <a:pathLst>
              <a:path w="8887327" h="5577595" extrusionOk="0">
                <a:moveTo>
                  <a:pt x="8117684" y="231007"/>
                </a:moveTo>
                <a:lnTo>
                  <a:pt x="8117684" y="519007"/>
                </a:lnTo>
                <a:lnTo>
                  <a:pt x="8405684" y="519007"/>
                </a:lnTo>
                <a:lnTo>
                  <a:pt x="8405684" y="231007"/>
                </a:lnTo>
                <a:close/>
                <a:moveTo>
                  <a:pt x="7608608" y="231007"/>
                </a:moveTo>
                <a:lnTo>
                  <a:pt x="7608608" y="519007"/>
                </a:lnTo>
                <a:lnTo>
                  <a:pt x="7896608" y="519007"/>
                </a:lnTo>
                <a:lnTo>
                  <a:pt x="7896608" y="231007"/>
                </a:lnTo>
                <a:close/>
                <a:moveTo>
                  <a:pt x="7099539" y="231007"/>
                </a:moveTo>
                <a:lnTo>
                  <a:pt x="7099539" y="519007"/>
                </a:lnTo>
                <a:lnTo>
                  <a:pt x="7387539" y="519007"/>
                </a:lnTo>
                <a:lnTo>
                  <a:pt x="7387539" y="231007"/>
                </a:lnTo>
                <a:close/>
                <a:moveTo>
                  <a:pt x="6590470" y="231007"/>
                </a:moveTo>
                <a:lnTo>
                  <a:pt x="6590470" y="519007"/>
                </a:lnTo>
                <a:lnTo>
                  <a:pt x="6878470" y="519007"/>
                </a:lnTo>
                <a:lnTo>
                  <a:pt x="6878470" y="231007"/>
                </a:lnTo>
                <a:close/>
                <a:moveTo>
                  <a:pt x="6081401" y="231007"/>
                </a:moveTo>
                <a:lnTo>
                  <a:pt x="6081401" y="519007"/>
                </a:lnTo>
                <a:lnTo>
                  <a:pt x="6369401" y="519007"/>
                </a:lnTo>
                <a:lnTo>
                  <a:pt x="6369401" y="231007"/>
                </a:lnTo>
                <a:close/>
                <a:moveTo>
                  <a:pt x="5572332" y="231007"/>
                </a:moveTo>
                <a:lnTo>
                  <a:pt x="5572332" y="519007"/>
                </a:lnTo>
                <a:lnTo>
                  <a:pt x="5860332" y="519007"/>
                </a:lnTo>
                <a:lnTo>
                  <a:pt x="5860332" y="231007"/>
                </a:lnTo>
                <a:close/>
                <a:moveTo>
                  <a:pt x="5063263" y="231007"/>
                </a:moveTo>
                <a:lnTo>
                  <a:pt x="5063263" y="519007"/>
                </a:lnTo>
                <a:lnTo>
                  <a:pt x="5351263" y="519007"/>
                </a:lnTo>
                <a:lnTo>
                  <a:pt x="5351263" y="231007"/>
                </a:lnTo>
                <a:close/>
                <a:moveTo>
                  <a:pt x="4554194" y="231007"/>
                </a:moveTo>
                <a:lnTo>
                  <a:pt x="4554194" y="519007"/>
                </a:lnTo>
                <a:lnTo>
                  <a:pt x="4842194" y="519007"/>
                </a:lnTo>
                <a:lnTo>
                  <a:pt x="4842194" y="231007"/>
                </a:lnTo>
                <a:close/>
                <a:moveTo>
                  <a:pt x="4045125" y="231007"/>
                </a:moveTo>
                <a:lnTo>
                  <a:pt x="4045125" y="519007"/>
                </a:lnTo>
                <a:lnTo>
                  <a:pt x="4333125" y="519007"/>
                </a:lnTo>
                <a:lnTo>
                  <a:pt x="4333125" y="231007"/>
                </a:lnTo>
                <a:close/>
                <a:moveTo>
                  <a:pt x="3536056" y="231007"/>
                </a:moveTo>
                <a:lnTo>
                  <a:pt x="3536056" y="519007"/>
                </a:lnTo>
                <a:lnTo>
                  <a:pt x="3824056" y="519007"/>
                </a:lnTo>
                <a:lnTo>
                  <a:pt x="3824056" y="231007"/>
                </a:lnTo>
                <a:close/>
                <a:moveTo>
                  <a:pt x="3026987" y="231007"/>
                </a:moveTo>
                <a:lnTo>
                  <a:pt x="3026987" y="519007"/>
                </a:lnTo>
                <a:lnTo>
                  <a:pt x="3314988" y="519007"/>
                </a:lnTo>
                <a:lnTo>
                  <a:pt x="3314988" y="231007"/>
                </a:lnTo>
                <a:close/>
                <a:moveTo>
                  <a:pt x="2517919" y="231007"/>
                </a:moveTo>
                <a:lnTo>
                  <a:pt x="2517919" y="519007"/>
                </a:lnTo>
                <a:lnTo>
                  <a:pt x="2805918" y="519007"/>
                </a:lnTo>
                <a:lnTo>
                  <a:pt x="2805918" y="231007"/>
                </a:lnTo>
                <a:close/>
                <a:moveTo>
                  <a:pt x="2008849" y="231007"/>
                </a:moveTo>
                <a:lnTo>
                  <a:pt x="2008849" y="519007"/>
                </a:lnTo>
                <a:lnTo>
                  <a:pt x="2296849" y="519007"/>
                </a:lnTo>
                <a:lnTo>
                  <a:pt x="2296849" y="231007"/>
                </a:lnTo>
                <a:close/>
                <a:moveTo>
                  <a:pt x="1499781" y="231007"/>
                </a:moveTo>
                <a:lnTo>
                  <a:pt x="1499781" y="519007"/>
                </a:lnTo>
                <a:lnTo>
                  <a:pt x="1787781" y="519007"/>
                </a:lnTo>
                <a:lnTo>
                  <a:pt x="1787781" y="231007"/>
                </a:lnTo>
                <a:close/>
                <a:moveTo>
                  <a:pt x="990712" y="231007"/>
                </a:moveTo>
                <a:lnTo>
                  <a:pt x="990712" y="519007"/>
                </a:lnTo>
                <a:lnTo>
                  <a:pt x="1278712" y="519007"/>
                </a:lnTo>
                <a:lnTo>
                  <a:pt x="1278712" y="231007"/>
                </a:lnTo>
                <a:close/>
                <a:moveTo>
                  <a:pt x="481642" y="231007"/>
                </a:moveTo>
                <a:lnTo>
                  <a:pt x="481642" y="519007"/>
                </a:lnTo>
                <a:lnTo>
                  <a:pt x="769642" y="519007"/>
                </a:lnTo>
                <a:lnTo>
                  <a:pt x="769642" y="231007"/>
                </a:lnTo>
                <a:close/>
                <a:moveTo>
                  <a:pt x="494008" y="0"/>
                </a:moveTo>
                <a:lnTo>
                  <a:pt x="8393319" y="0"/>
                </a:lnTo>
                <a:cubicBezTo>
                  <a:pt x="8666152" y="0"/>
                  <a:pt x="8887327" y="221175"/>
                  <a:pt x="8887327" y="494008"/>
                </a:cubicBezTo>
                <a:lnTo>
                  <a:pt x="8887327" y="5083587"/>
                </a:lnTo>
                <a:cubicBezTo>
                  <a:pt x="8887327" y="5356420"/>
                  <a:pt x="8666152" y="5577595"/>
                  <a:pt x="8393319" y="5577595"/>
                </a:cubicBezTo>
                <a:lnTo>
                  <a:pt x="494008" y="5577595"/>
                </a:lnTo>
                <a:cubicBezTo>
                  <a:pt x="221175" y="5577595"/>
                  <a:pt x="0" y="5356420"/>
                  <a:pt x="0" y="5083587"/>
                </a:cubicBezTo>
                <a:lnTo>
                  <a:pt x="0" y="494008"/>
                </a:lnTo>
                <a:cubicBezTo>
                  <a:pt x="0" y="221175"/>
                  <a:pt x="221175" y="0"/>
                  <a:pt x="494008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13" name="Google Shape;713;p8" descr="A picture containing drawing&#10;&#10;Description automatically generated"/>
          <p:cNvPicPr preferRelativeResize="0"/>
          <p:nvPr/>
        </p:nvPicPr>
        <p:blipFill rotWithShape="1">
          <a:blip r:embed="rId2">
            <a:alphaModFix amt="14000"/>
          </a:blip>
          <a:srcRect b="20992"/>
          <a:stretch/>
        </p:blipFill>
        <p:spPr>
          <a:xfrm>
            <a:off x="1130925" y="1509650"/>
            <a:ext cx="8219524" cy="46288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14" name="Google Shape;714;p8"/>
          <p:cNvGrpSpPr/>
          <p:nvPr/>
        </p:nvGrpSpPr>
        <p:grpSpPr>
          <a:xfrm>
            <a:off x="1326140" y="278554"/>
            <a:ext cx="7817443" cy="939587"/>
            <a:chOff x="1371600" y="234214"/>
            <a:chExt cx="7736979" cy="822900"/>
          </a:xfrm>
        </p:grpSpPr>
        <p:sp>
          <p:nvSpPr>
            <p:cNvPr id="715" name="Google Shape;715;p8"/>
            <p:cNvSpPr/>
            <p:nvPr/>
          </p:nvSpPr>
          <p:spPr>
            <a:xfrm>
              <a:off x="1371600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6" name="Google Shape;716;p8"/>
            <p:cNvSpPr/>
            <p:nvPr/>
          </p:nvSpPr>
          <p:spPr>
            <a:xfrm>
              <a:off x="1876499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7" name="Google Shape;717;p8"/>
            <p:cNvSpPr/>
            <p:nvPr/>
          </p:nvSpPr>
          <p:spPr>
            <a:xfrm>
              <a:off x="2381398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8" name="Google Shape;718;p8"/>
            <p:cNvSpPr/>
            <p:nvPr/>
          </p:nvSpPr>
          <p:spPr>
            <a:xfrm>
              <a:off x="2886297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9" name="Google Shape;719;p8"/>
            <p:cNvSpPr/>
            <p:nvPr/>
          </p:nvSpPr>
          <p:spPr>
            <a:xfrm>
              <a:off x="3391196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0" name="Google Shape;720;p8"/>
            <p:cNvSpPr/>
            <p:nvPr/>
          </p:nvSpPr>
          <p:spPr>
            <a:xfrm>
              <a:off x="3896095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1" name="Google Shape;721;p8"/>
            <p:cNvSpPr/>
            <p:nvPr/>
          </p:nvSpPr>
          <p:spPr>
            <a:xfrm>
              <a:off x="4400994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2" name="Google Shape;722;p8"/>
            <p:cNvSpPr/>
            <p:nvPr/>
          </p:nvSpPr>
          <p:spPr>
            <a:xfrm>
              <a:off x="4905893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3" name="Google Shape;723;p8"/>
            <p:cNvSpPr/>
            <p:nvPr/>
          </p:nvSpPr>
          <p:spPr>
            <a:xfrm>
              <a:off x="5410792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4" name="Google Shape;724;p8"/>
            <p:cNvSpPr/>
            <p:nvPr/>
          </p:nvSpPr>
          <p:spPr>
            <a:xfrm>
              <a:off x="5915691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5" name="Google Shape;725;p8"/>
            <p:cNvSpPr/>
            <p:nvPr/>
          </p:nvSpPr>
          <p:spPr>
            <a:xfrm>
              <a:off x="6420590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6" name="Google Shape;726;p8"/>
            <p:cNvSpPr/>
            <p:nvPr/>
          </p:nvSpPr>
          <p:spPr>
            <a:xfrm>
              <a:off x="6925489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7" name="Google Shape;727;p8"/>
            <p:cNvSpPr/>
            <p:nvPr/>
          </p:nvSpPr>
          <p:spPr>
            <a:xfrm>
              <a:off x="7430388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8" name="Google Shape;728;p8"/>
            <p:cNvSpPr/>
            <p:nvPr/>
          </p:nvSpPr>
          <p:spPr>
            <a:xfrm>
              <a:off x="7935287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9" name="Google Shape;729;p8"/>
            <p:cNvSpPr/>
            <p:nvPr/>
          </p:nvSpPr>
          <p:spPr>
            <a:xfrm>
              <a:off x="8440186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0" name="Google Shape;730;p8"/>
            <p:cNvSpPr/>
            <p:nvPr/>
          </p:nvSpPr>
          <p:spPr>
            <a:xfrm>
              <a:off x="8945079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31" name="Google Shape;731;p8"/>
          <p:cNvGrpSpPr/>
          <p:nvPr/>
        </p:nvGrpSpPr>
        <p:grpSpPr>
          <a:xfrm>
            <a:off x="8939750" y="5320875"/>
            <a:ext cx="2619075" cy="1003200"/>
            <a:chOff x="8939750" y="5320875"/>
            <a:chExt cx="2619075" cy="1003200"/>
          </a:xfrm>
        </p:grpSpPr>
        <p:sp>
          <p:nvSpPr>
            <p:cNvPr id="732" name="Google Shape;732;p8"/>
            <p:cNvSpPr/>
            <p:nvPr/>
          </p:nvSpPr>
          <p:spPr>
            <a:xfrm>
              <a:off x="8939750" y="5504925"/>
              <a:ext cx="731700" cy="6351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733" name="Google Shape;733;p8"/>
            <p:cNvSpPr/>
            <p:nvPr/>
          </p:nvSpPr>
          <p:spPr>
            <a:xfrm rot="-5400000">
              <a:off x="10068575" y="48659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6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734" name="Google Shape;734;p8"/>
            <p:cNvSpPr/>
            <p:nvPr/>
          </p:nvSpPr>
          <p:spPr>
            <a:xfrm>
              <a:off x="8939750" y="55049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735" name="Google Shape;735;p8"/>
            <p:cNvSpPr txBox="1"/>
            <p:nvPr/>
          </p:nvSpPr>
          <p:spPr>
            <a:xfrm>
              <a:off x="9789125" y="56223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INFO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736" name="Google Shape;736;p8"/>
            <p:cNvSpPr/>
            <p:nvPr/>
          </p:nvSpPr>
          <p:spPr>
            <a:xfrm>
              <a:off x="8939750" y="5504925"/>
              <a:ext cx="731700" cy="6351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737" name="Google Shape;737;p8"/>
            <p:cNvSpPr/>
            <p:nvPr/>
          </p:nvSpPr>
          <p:spPr>
            <a:xfrm rot="-5400000">
              <a:off x="10068575" y="48659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6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738" name="Google Shape;738;p8"/>
            <p:cNvSpPr/>
            <p:nvPr/>
          </p:nvSpPr>
          <p:spPr>
            <a:xfrm>
              <a:off x="8939750" y="55049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739" name="Google Shape;739;p8"/>
            <p:cNvSpPr txBox="1"/>
            <p:nvPr/>
          </p:nvSpPr>
          <p:spPr>
            <a:xfrm>
              <a:off x="9789125" y="56223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INFO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sp>
        <p:nvSpPr>
          <p:cNvPr id="740" name="Google Shape;740;p8"/>
          <p:cNvSpPr txBox="1">
            <a:spLocks noGrp="1"/>
          </p:cNvSpPr>
          <p:nvPr>
            <p:ph type="body" idx="1"/>
          </p:nvPr>
        </p:nvSpPr>
        <p:spPr>
          <a:xfrm>
            <a:off x="1249950" y="1968350"/>
            <a:ext cx="8024400" cy="4094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chi Hand"/>
              <a:buChar char="●"/>
              <a:defRPr sz="2400">
                <a:latin typeface="Gochi Hand"/>
                <a:ea typeface="Gochi Hand"/>
                <a:cs typeface="Gochi Hand"/>
                <a:sym typeface="Gochi Hand"/>
              </a:defRPr>
            </a:lvl1pPr>
            <a:lvl2pPr marL="914400" lvl="1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○"/>
              <a:defRPr sz="1900">
                <a:latin typeface="Gochi Hand"/>
                <a:ea typeface="Gochi Hand"/>
                <a:cs typeface="Gochi Hand"/>
                <a:sym typeface="Gochi Hand"/>
              </a:defRPr>
            </a:lvl2pPr>
            <a:lvl3pPr marL="1371600" lvl="2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■"/>
              <a:defRPr sz="1900">
                <a:latin typeface="Gochi Hand"/>
                <a:ea typeface="Gochi Hand"/>
                <a:cs typeface="Gochi Hand"/>
                <a:sym typeface="Gochi Hand"/>
              </a:defRPr>
            </a:lvl3pPr>
            <a:lvl4pPr marL="1828800" lvl="3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●"/>
              <a:defRPr sz="1900">
                <a:latin typeface="Gochi Hand"/>
                <a:ea typeface="Gochi Hand"/>
                <a:cs typeface="Gochi Hand"/>
                <a:sym typeface="Gochi Hand"/>
              </a:defRPr>
            </a:lvl4pPr>
            <a:lvl5pPr marL="2286000" lvl="4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○"/>
              <a:defRPr sz="1900">
                <a:latin typeface="Gochi Hand"/>
                <a:ea typeface="Gochi Hand"/>
                <a:cs typeface="Gochi Hand"/>
                <a:sym typeface="Gochi Hand"/>
              </a:defRPr>
            </a:lvl5pPr>
            <a:lvl6pPr marL="2743200" lvl="5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■"/>
              <a:defRPr sz="1900">
                <a:latin typeface="Gochi Hand"/>
                <a:ea typeface="Gochi Hand"/>
                <a:cs typeface="Gochi Hand"/>
                <a:sym typeface="Gochi Hand"/>
              </a:defRPr>
            </a:lvl6pPr>
            <a:lvl7pPr marL="3200400" lvl="6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●"/>
              <a:defRPr sz="1900">
                <a:latin typeface="Gochi Hand"/>
                <a:ea typeface="Gochi Hand"/>
                <a:cs typeface="Gochi Hand"/>
                <a:sym typeface="Gochi Hand"/>
              </a:defRPr>
            </a:lvl7pPr>
            <a:lvl8pPr marL="3657600" lvl="7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○"/>
              <a:defRPr sz="1900">
                <a:latin typeface="Gochi Hand"/>
                <a:ea typeface="Gochi Hand"/>
                <a:cs typeface="Gochi Hand"/>
                <a:sym typeface="Gochi Hand"/>
              </a:defRPr>
            </a:lvl8pPr>
            <a:lvl9pPr marL="4114800" lvl="8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■"/>
              <a:defRPr sz="1900"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grpSp>
        <p:nvGrpSpPr>
          <p:cNvPr id="741" name="Google Shape;741;p8"/>
          <p:cNvGrpSpPr/>
          <p:nvPr/>
        </p:nvGrpSpPr>
        <p:grpSpPr>
          <a:xfrm rot="-1067895" flipH="1">
            <a:off x="927274" y="4793679"/>
            <a:ext cx="576933" cy="1053355"/>
            <a:chOff x="5930618" y="1536098"/>
            <a:chExt cx="1609023" cy="2932306"/>
          </a:xfrm>
        </p:grpSpPr>
        <p:grpSp>
          <p:nvGrpSpPr>
            <p:cNvPr id="742" name="Google Shape;742;p8"/>
            <p:cNvGrpSpPr/>
            <p:nvPr/>
          </p:nvGrpSpPr>
          <p:grpSpPr>
            <a:xfrm>
              <a:off x="5930618" y="1536098"/>
              <a:ext cx="1609023" cy="2932306"/>
              <a:chOff x="6208295" y="550435"/>
              <a:chExt cx="1609023" cy="2932306"/>
            </a:xfrm>
          </p:grpSpPr>
          <p:sp>
            <p:nvSpPr>
              <p:cNvPr id="743" name="Google Shape;743;p8"/>
              <p:cNvSpPr/>
              <p:nvPr/>
            </p:nvSpPr>
            <p:spPr>
              <a:xfrm rot="10800000">
                <a:off x="6225940" y="2188143"/>
                <a:ext cx="1560898" cy="1286577"/>
              </a:xfrm>
              <a:custGeom>
                <a:avLst/>
                <a:gdLst/>
                <a:ahLst/>
                <a:cxnLst/>
                <a:rect l="l" t="t" r="r" b="b"/>
                <a:pathLst>
                  <a:path w="1560898" h="1286577" extrusionOk="0">
                    <a:moveTo>
                      <a:pt x="1560898" y="1286577"/>
                    </a:moveTo>
                    <a:lnTo>
                      <a:pt x="11230" y="1286577"/>
                    </a:lnTo>
                    <a:lnTo>
                      <a:pt x="11230" y="539014"/>
                    </a:lnTo>
                    <a:lnTo>
                      <a:pt x="0" y="539014"/>
                    </a:lnTo>
                    <a:lnTo>
                      <a:pt x="774834" y="0"/>
                    </a:lnTo>
                    <a:lnTo>
                      <a:pt x="1545058" y="535807"/>
                    </a:lnTo>
                    <a:lnTo>
                      <a:pt x="1560898" y="535807"/>
                    </a:lnTo>
                    <a:close/>
                  </a:path>
                </a:pathLst>
              </a:custGeom>
              <a:solidFill>
                <a:srgbClr val="F7D38F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4" name="Google Shape;744;p8"/>
              <p:cNvSpPr/>
              <p:nvPr/>
            </p:nvSpPr>
            <p:spPr>
              <a:xfrm rot="10800000">
                <a:off x="6989543" y="2200976"/>
                <a:ext cx="766816" cy="1280999"/>
              </a:xfrm>
              <a:custGeom>
                <a:avLst/>
                <a:gdLst/>
                <a:ahLst/>
                <a:cxnLst/>
                <a:rect l="l" t="t" r="r" b="b"/>
                <a:pathLst>
                  <a:path w="766816" h="1280999" extrusionOk="0">
                    <a:moveTo>
                      <a:pt x="766816" y="1280999"/>
                    </a:moveTo>
                    <a:lnTo>
                      <a:pt x="11230" y="1280999"/>
                    </a:lnTo>
                    <a:lnTo>
                      <a:pt x="11230" y="533436"/>
                    </a:lnTo>
                    <a:lnTo>
                      <a:pt x="0" y="533436"/>
                    </a:lnTo>
                    <a:lnTo>
                      <a:pt x="766816" y="0"/>
                    </a:lnTo>
                    <a:close/>
                  </a:path>
                </a:pathLst>
              </a:custGeom>
              <a:solidFill>
                <a:srgbClr val="FFFFFF">
                  <a:alpha val="274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5" name="Google Shape;745;p8"/>
              <p:cNvSpPr/>
              <p:nvPr/>
            </p:nvSpPr>
            <p:spPr>
              <a:xfrm>
                <a:off x="6227545" y="582329"/>
                <a:ext cx="1544855" cy="2375474"/>
              </a:xfrm>
              <a:custGeom>
                <a:avLst/>
                <a:gdLst/>
                <a:ahLst/>
                <a:cxnLst/>
                <a:rect l="l" t="t" r="r" b="b"/>
                <a:pathLst>
                  <a:path w="1544855" h="2346147" extrusionOk="0">
                    <a:moveTo>
                      <a:pt x="546245" y="0"/>
                    </a:moveTo>
                    <a:lnTo>
                      <a:pt x="998610" y="0"/>
                    </a:lnTo>
                    <a:cubicBezTo>
                      <a:pt x="1300293" y="0"/>
                      <a:pt x="1544855" y="244562"/>
                      <a:pt x="1544855" y="546245"/>
                    </a:cubicBezTo>
                    <a:lnTo>
                      <a:pt x="1544855" y="2346147"/>
                    </a:lnTo>
                    <a:lnTo>
                      <a:pt x="1271992" y="1987617"/>
                    </a:lnTo>
                    <a:lnTo>
                      <a:pt x="1016906" y="2343752"/>
                    </a:lnTo>
                    <a:lnTo>
                      <a:pt x="755493" y="1987617"/>
                    </a:lnTo>
                    <a:lnTo>
                      <a:pt x="494081" y="2300439"/>
                    </a:lnTo>
                    <a:lnTo>
                      <a:pt x="238995" y="1987617"/>
                    </a:lnTo>
                    <a:lnTo>
                      <a:pt x="0" y="2302833"/>
                    </a:lnTo>
                    <a:lnTo>
                      <a:pt x="0" y="546245"/>
                    </a:lnTo>
                    <a:cubicBezTo>
                      <a:pt x="0" y="244562"/>
                      <a:pt x="244562" y="0"/>
                      <a:pt x="546245" y="0"/>
                    </a:cubicBezTo>
                    <a:close/>
                  </a:path>
                </a:pathLst>
              </a:custGeom>
              <a:solidFill>
                <a:srgbClr val="EFB43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6" name="Google Shape;746;p8"/>
              <p:cNvSpPr/>
              <p:nvPr/>
            </p:nvSpPr>
            <p:spPr>
              <a:xfrm>
                <a:off x="6501911" y="580726"/>
                <a:ext cx="1013174" cy="2375012"/>
              </a:xfrm>
              <a:custGeom>
                <a:avLst/>
                <a:gdLst/>
                <a:ahLst/>
                <a:cxnLst/>
                <a:rect l="l" t="t" r="r" b="b"/>
                <a:pathLst>
                  <a:path w="1013174" h="2375012" extrusionOk="0">
                    <a:moveTo>
                      <a:pt x="618189" y="0"/>
                    </a:moveTo>
                    <a:lnTo>
                      <a:pt x="722641" y="0"/>
                    </a:lnTo>
                    <a:cubicBezTo>
                      <a:pt x="798062" y="0"/>
                      <a:pt x="869913" y="15489"/>
                      <a:pt x="935264" y="43499"/>
                    </a:cubicBezTo>
                    <a:lnTo>
                      <a:pt x="1013174" y="86351"/>
                    </a:lnTo>
                    <a:lnTo>
                      <a:pt x="976198" y="2042175"/>
                    </a:lnTo>
                    <a:lnTo>
                      <a:pt x="740937" y="2375012"/>
                    </a:lnTo>
                    <a:lnTo>
                      <a:pt x="661003" y="2264663"/>
                    </a:lnTo>
                    <a:close/>
                    <a:moveTo>
                      <a:pt x="270276" y="0"/>
                    </a:moveTo>
                    <a:lnTo>
                      <a:pt x="345974" y="0"/>
                    </a:lnTo>
                    <a:lnTo>
                      <a:pt x="386192" y="2127303"/>
                    </a:lnTo>
                    <a:lnTo>
                      <a:pt x="218112" y="2331121"/>
                    </a:lnTo>
                    <a:lnTo>
                      <a:pt x="0" y="2060074"/>
                    </a:lnTo>
                    <a:lnTo>
                      <a:pt x="37919" y="54353"/>
                    </a:lnTo>
                    <a:lnTo>
                      <a:pt x="57653" y="43499"/>
                    </a:lnTo>
                    <a:cubicBezTo>
                      <a:pt x="123005" y="15489"/>
                      <a:pt x="194855" y="0"/>
                      <a:pt x="270276" y="0"/>
                    </a:cubicBezTo>
                    <a:close/>
                  </a:path>
                </a:pathLst>
              </a:custGeom>
              <a:solidFill>
                <a:srgbClr val="FFFFFF">
                  <a:alpha val="274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7" name="Google Shape;747;p8"/>
              <p:cNvSpPr/>
              <p:nvPr/>
            </p:nvSpPr>
            <p:spPr>
              <a:xfrm>
                <a:off x="6230753" y="556661"/>
                <a:ext cx="1544855" cy="555056"/>
              </a:xfrm>
              <a:custGeom>
                <a:avLst/>
                <a:gdLst/>
                <a:ahLst/>
                <a:cxnLst/>
                <a:rect l="l" t="t" r="r" b="b"/>
                <a:pathLst>
                  <a:path w="1544855" h="555056" extrusionOk="0">
                    <a:moveTo>
                      <a:pt x="546245" y="0"/>
                    </a:moveTo>
                    <a:lnTo>
                      <a:pt x="998610" y="0"/>
                    </a:lnTo>
                    <a:cubicBezTo>
                      <a:pt x="1300293" y="0"/>
                      <a:pt x="1544855" y="244562"/>
                      <a:pt x="1544855" y="546245"/>
                    </a:cubicBezTo>
                    <a:lnTo>
                      <a:pt x="1544855" y="555056"/>
                    </a:lnTo>
                    <a:lnTo>
                      <a:pt x="0" y="555056"/>
                    </a:lnTo>
                    <a:lnTo>
                      <a:pt x="0" y="546245"/>
                    </a:lnTo>
                    <a:cubicBezTo>
                      <a:pt x="0" y="244562"/>
                      <a:pt x="244562" y="0"/>
                      <a:pt x="546245" y="0"/>
                    </a:cubicBezTo>
                    <a:close/>
                  </a:path>
                </a:pathLst>
              </a:custGeom>
              <a:solidFill>
                <a:srgbClr val="E3607D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8" name="Google Shape;748;p8"/>
              <p:cNvSpPr/>
              <p:nvPr/>
            </p:nvSpPr>
            <p:spPr>
              <a:xfrm>
                <a:off x="6765353" y="3234088"/>
                <a:ext cx="499017" cy="248653"/>
              </a:xfrm>
              <a:custGeom>
                <a:avLst/>
                <a:gdLst/>
                <a:ahLst/>
                <a:cxnLst/>
                <a:rect l="l" t="t" r="r" b="b"/>
                <a:pathLst>
                  <a:path w="499017" h="248653" extrusionOk="0">
                    <a:moveTo>
                      <a:pt x="249058" y="0"/>
                    </a:moveTo>
                    <a:cubicBezTo>
                      <a:pt x="311852" y="0"/>
                      <a:pt x="371674" y="12726"/>
                      <a:pt x="426085" y="35740"/>
                    </a:cubicBezTo>
                    <a:lnTo>
                      <a:pt x="499017" y="75327"/>
                    </a:lnTo>
                    <a:lnTo>
                      <a:pt x="249860" y="248653"/>
                    </a:lnTo>
                    <a:lnTo>
                      <a:pt x="0" y="74838"/>
                    </a:lnTo>
                    <a:lnTo>
                      <a:pt x="72032" y="35740"/>
                    </a:lnTo>
                    <a:cubicBezTo>
                      <a:pt x="126443" y="12726"/>
                      <a:pt x="186264" y="0"/>
                      <a:pt x="24905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9" name="Google Shape;749;p8"/>
              <p:cNvSpPr/>
              <p:nvPr/>
            </p:nvSpPr>
            <p:spPr>
              <a:xfrm>
                <a:off x="6208295" y="1063591"/>
                <a:ext cx="1597800" cy="375300"/>
              </a:xfrm>
              <a:prstGeom prst="roundRect">
                <a:avLst>
                  <a:gd name="adj" fmla="val 16667"/>
                </a:avLst>
              </a:prstGeom>
              <a:solidFill>
                <a:srgbClr val="A8BFD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0" name="Google Shape;750;p8"/>
              <p:cNvSpPr/>
              <p:nvPr/>
            </p:nvSpPr>
            <p:spPr>
              <a:xfrm flipH="1">
                <a:off x="6994360" y="550435"/>
                <a:ext cx="774832" cy="512039"/>
              </a:xfrm>
              <a:custGeom>
                <a:avLst/>
                <a:gdLst/>
                <a:ahLst/>
                <a:cxnLst/>
                <a:rect l="l" t="t" r="r" b="b"/>
                <a:pathLst>
                  <a:path w="774832" h="555056" extrusionOk="0">
                    <a:moveTo>
                      <a:pt x="546245" y="0"/>
                    </a:moveTo>
                    <a:lnTo>
                      <a:pt x="774832" y="0"/>
                    </a:lnTo>
                    <a:lnTo>
                      <a:pt x="774832" y="555056"/>
                    </a:lnTo>
                    <a:lnTo>
                      <a:pt x="0" y="555056"/>
                    </a:lnTo>
                    <a:lnTo>
                      <a:pt x="0" y="546245"/>
                    </a:lnTo>
                    <a:cubicBezTo>
                      <a:pt x="0" y="244562"/>
                      <a:pt x="244562" y="0"/>
                      <a:pt x="546245" y="0"/>
                    </a:cubicBezTo>
                    <a:close/>
                  </a:path>
                </a:pathLst>
              </a:custGeom>
              <a:solidFill>
                <a:srgbClr val="FFFFFF">
                  <a:alpha val="274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1" name="Google Shape;751;p8"/>
              <p:cNvSpPr/>
              <p:nvPr/>
            </p:nvSpPr>
            <p:spPr>
              <a:xfrm flipH="1">
                <a:off x="6993134" y="1066800"/>
                <a:ext cx="824184" cy="375385"/>
              </a:xfrm>
              <a:custGeom>
                <a:avLst/>
                <a:gdLst/>
                <a:ahLst/>
                <a:cxnLst/>
                <a:rect l="l" t="t" r="r" b="b"/>
                <a:pathLst>
                  <a:path w="792485" h="375385" extrusionOk="0">
                    <a:moveTo>
                      <a:pt x="62565" y="0"/>
                    </a:moveTo>
                    <a:lnTo>
                      <a:pt x="792485" y="0"/>
                    </a:lnTo>
                    <a:lnTo>
                      <a:pt x="792485" y="375385"/>
                    </a:lnTo>
                    <a:lnTo>
                      <a:pt x="62565" y="375385"/>
                    </a:lnTo>
                    <a:cubicBezTo>
                      <a:pt x="28011" y="375385"/>
                      <a:pt x="0" y="347374"/>
                      <a:pt x="0" y="312820"/>
                    </a:cubicBezTo>
                    <a:lnTo>
                      <a:pt x="0" y="62565"/>
                    </a:lnTo>
                    <a:cubicBezTo>
                      <a:pt x="0" y="28011"/>
                      <a:pt x="28011" y="0"/>
                      <a:pt x="62565" y="0"/>
                    </a:cubicBezTo>
                    <a:close/>
                  </a:path>
                </a:pathLst>
              </a:custGeom>
              <a:solidFill>
                <a:srgbClr val="FFFFFF">
                  <a:alpha val="274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52" name="Google Shape;752;p8"/>
            <p:cNvSpPr/>
            <p:nvPr/>
          </p:nvSpPr>
          <p:spPr>
            <a:xfrm>
              <a:off x="7382576" y="3113772"/>
              <a:ext cx="67500" cy="5400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3" name="Google Shape;753;p8"/>
            <p:cNvSpPr/>
            <p:nvPr/>
          </p:nvSpPr>
          <p:spPr>
            <a:xfrm>
              <a:off x="7376159" y="2890787"/>
              <a:ext cx="67500" cy="1440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4" name="Google Shape;754;p8"/>
            <p:cNvSpPr/>
            <p:nvPr/>
          </p:nvSpPr>
          <p:spPr>
            <a:xfrm>
              <a:off x="6731266" y="2457649"/>
              <a:ext cx="67500" cy="4320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5" name="Google Shape;755;p8"/>
            <p:cNvSpPr/>
            <p:nvPr/>
          </p:nvSpPr>
          <p:spPr>
            <a:xfrm>
              <a:off x="6734474" y="2956560"/>
              <a:ext cx="67500" cy="1080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6" name="Google Shape;756;p8"/>
            <p:cNvSpPr/>
            <p:nvPr/>
          </p:nvSpPr>
          <p:spPr>
            <a:xfrm rot="3200062">
              <a:off x="7093647" y="3970895"/>
              <a:ext cx="67320" cy="324003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7" name="Google Shape;757;p8"/>
            <p:cNvSpPr/>
            <p:nvPr/>
          </p:nvSpPr>
          <p:spPr>
            <a:xfrm rot="5400000">
              <a:off x="6680505" y="1450126"/>
              <a:ext cx="97200" cy="15957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8" name="Google Shape;758;p8"/>
            <p:cNvSpPr/>
            <p:nvPr/>
          </p:nvSpPr>
          <p:spPr>
            <a:xfrm rot="3484535">
              <a:off x="6838763" y="4268957"/>
              <a:ext cx="67511" cy="107961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9" name="Google Shape;759;p8"/>
            <p:cNvSpPr/>
            <p:nvPr/>
          </p:nvSpPr>
          <p:spPr>
            <a:xfrm rot="-1504720">
              <a:off x="7344127" y="1872139"/>
              <a:ext cx="67239" cy="108035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0" name="Google Shape;760;p8"/>
            <p:cNvSpPr/>
            <p:nvPr/>
          </p:nvSpPr>
          <p:spPr>
            <a:xfrm rot="-3012820">
              <a:off x="7177533" y="1614475"/>
              <a:ext cx="114388" cy="226856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61" name="Google Shape;761;p8"/>
          <p:cNvSpPr/>
          <p:nvPr/>
        </p:nvSpPr>
        <p:spPr>
          <a:xfrm flipH="1">
            <a:off x="1345668" y="5808625"/>
            <a:ext cx="844600" cy="407150"/>
          </a:xfrm>
          <a:custGeom>
            <a:avLst/>
            <a:gdLst/>
            <a:ahLst/>
            <a:cxnLst/>
            <a:rect l="l" t="t" r="r" b="b"/>
            <a:pathLst>
              <a:path w="33784" h="16286" extrusionOk="0">
                <a:moveTo>
                  <a:pt x="33784" y="0"/>
                </a:moveTo>
                <a:cubicBezTo>
                  <a:pt x="32358" y="155"/>
                  <a:pt x="25586" y="-388"/>
                  <a:pt x="25229" y="932"/>
                </a:cubicBezTo>
                <a:cubicBezTo>
                  <a:pt x="24873" y="2252"/>
                  <a:pt x="33280" y="6679"/>
                  <a:pt x="31645" y="7921"/>
                </a:cubicBezTo>
                <a:cubicBezTo>
                  <a:pt x="30010" y="9164"/>
                  <a:pt x="16570" y="7048"/>
                  <a:pt x="15417" y="8387"/>
                </a:cubicBezTo>
                <a:cubicBezTo>
                  <a:pt x="14264" y="9727"/>
                  <a:pt x="27296" y="14869"/>
                  <a:pt x="24726" y="15958"/>
                </a:cubicBezTo>
                <a:cubicBezTo>
                  <a:pt x="22157" y="17047"/>
                  <a:pt x="4121" y="15092"/>
                  <a:pt x="0" y="14919"/>
                </a:cubicBezTo>
              </a:path>
            </a:pathLst>
          </a:cu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62" name="Google Shape;762;p8">
            <a:hlinkClick r:id="" action="ppaction://noaction"/>
          </p:cNvPr>
          <p:cNvSpPr/>
          <p:nvPr/>
        </p:nvSpPr>
        <p:spPr>
          <a:xfrm>
            <a:off x="9771525" y="12849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3" name="Google Shape;763;p8">
            <a:hlinkClick r:id="" action="ppaction://noaction"/>
          </p:cNvPr>
          <p:cNvSpPr/>
          <p:nvPr/>
        </p:nvSpPr>
        <p:spPr>
          <a:xfrm>
            <a:off x="9771525" y="21231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4" name="Google Shape;764;p8">
            <a:hlinkClick r:id="" action="ppaction://noaction"/>
          </p:cNvPr>
          <p:cNvSpPr/>
          <p:nvPr/>
        </p:nvSpPr>
        <p:spPr>
          <a:xfrm>
            <a:off x="9771525" y="29613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5" name="Google Shape;765;p8">
            <a:hlinkClick r:id="" action="ppaction://noaction"/>
          </p:cNvPr>
          <p:cNvSpPr/>
          <p:nvPr/>
        </p:nvSpPr>
        <p:spPr>
          <a:xfrm>
            <a:off x="9771525" y="37995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6" name="Google Shape;766;p8">
            <a:hlinkClick r:id="" action="ppaction://noaction"/>
          </p:cNvPr>
          <p:cNvSpPr/>
          <p:nvPr/>
        </p:nvSpPr>
        <p:spPr>
          <a:xfrm>
            <a:off x="9771525" y="47139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7" name="Google Shape;767;p8">
            <a:hlinkClick r:id="" action="ppaction://noaction"/>
          </p:cNvPr>
          <p:cNvSpPr/>
          <p:nvPr/>
        </p:nvSpPr>
        <p:spPr>
          <a:xfrm>
            <a:off x="9771525" y="55521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5652434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7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7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17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4227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8"/>
          <p:cNvSpPr txBox="1"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8"/>
          <p:cNvSpPr txBox="1"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427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267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267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267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267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267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267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18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8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8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26381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9"/>
          <p:cNvSpPr txBox="1"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9"/>
          <p:cNvSpPr txBox="1"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04815" lvl="0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09630" lvl="1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914446" lvl="2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219261" lvl="3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524076" lvl="4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828891" lvl="5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133707" lvl="6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438522" lvl="7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743337" lvl="8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9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9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9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8067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0"/>
          <p:cNvSpPr txBox="1"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2667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0"/>
          <p:cNvSpPr txBox="1"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304815" lvl="0" indent="-152408" algn="l">
              <a:spcBef>
                <a:spcPts val="267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1333">
                <a:solidFill>
                  <a:srgbClr val="888888"/>
                </a:solidFill>
              </a:defRPr>
            </a:lvl1pPr>
            <a:lvl2pPr marL="609630" lvl="1" indent="-152408" algn="l">
              <a:spcBef>
                <a:spcPts val="24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200">
                <a:solidFill>
                  <a:srgbClr val="888888"/>
                </a:solidFill>
              </a:defRPr>
            </a:lvl2pPr>
            <a:lvl3pPr marL="914446" lvl="2" indent="-152408" algn="l">
              <a:spcBef>
                <a:spcPts val="213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067">
                <a:solidFill>
                  <a:srgbClr val="888888"/>
                </a:solidFill>
              </a:defRPr>
            </a:lvl3pPr>
            <a:lvl4pPr marL="1219261" lvl="3" indent="-152408" algn="l">
              <a:spcBef>
                <a:spcPts val="187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933">
                <a:solidFill>
                  <a:srgbClr val="888888"/>
                </a:solidFill>
              </a:defRPr>
            </a:lvl4pPr>
            <a:lvl5pPr marL="1524076" lvl="4" indent="-152408" algn="l">
              <a:spcBef>
                <a:spcPts val="187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933">
                <a:solidFill>
                  <a:srgbClr val="888888"/>
                </a:solidFill>
              </a:defRPr>
            </a:lvl5pPr>
            <a:lvl6pPr marL="1828891" lvl="5" indent="-152408" algn="l">
              <a:spcBef>
                <a:spcPts val="187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933">
                <a:solidFill>
                  <a:srgbClr val="888888"/>
                </a:solidFill>
              </a:defRPr>
            </a:lvl6pPr>
            <a:lvl7pPr marL="2133707" lvl="6" indent="-152408" algn="l">
              <a:spcBef>
                <a:spcPts val="187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933">
                <a:solidFill>
                  <a:srgbClr val="888888"/>
                </a:solidFill>
              </a:defRPr>
            </a:lvl7pPr>
            <a:lvl8pPr marL="2438522" lvl="7" indent="-152408" algn="l">
              <a:spcBef>
                <a:spcPts val="187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933">
                <a:solidFill>
                  <a:srgbClr val="888888"/>
                </a:solidFill>
              </a:defRPr>
            </a:lvl8pPr>
            <a:lvl9pPr marL="2743337" lvl="8" indent="-152408" algn="l">
              <a:spcBef>
                <a:spcPts val="187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933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20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0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0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10347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1"/>
          <p:cNvSpPr txBox="1"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1"/>
          <p:cNvSpPr txBox="1">
            <a:spLocks noGrp="1"/>
          </p:cNvSpPr>
          <p:nvPr>
            <p:ph type="body" idx="1"/>
          </p:nvPr>
        </p:nvSpPr>
        <p:spPr>
          <a:xfrm>
            <a:off x="304800" y="1066800"/>
            <a:ext cx="2692400" cy="3017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04815" lvl="0" indent="-270947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1867"/>
            </a:lvl1pPr>
            <a:lvl2pPr marL="609630" lvl="1" indent="-254013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1600"/>
            </a:lvl2pPr>
            <a:lvl3pPr marL="914446" lvl="2" indent="-237079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333"/>
            </a:lvl3pPr>
            <a:lvl4pPr marL="1219261" lvl="3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200"/>
            </a:lvl4pPr>
            <a:lvl5pPr marL="1524076" lvl="4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200"/>
            </a:lvl5pPr>
            <a:lvl6pPr marL="1828891" lvl="5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200"/>
            </a:lvl6pPr>
            <a:lvl7pPr marL="2133707" lvl="6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200"/>
            </a:lvl7pPr>
            <a:lvl8pPr marL="2438522" lvl="7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200"/>
            </a:lvl8pPr>
            <a:lvl9pPr marL="2743337" lvl="8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200"/>
            </a:lvl9pPr>
          </a:lstStyle>
          <a:p>
            <a:endParaRPr/>
          </a:p>
        </p:txBody>
      </p:sp>
      <p:sp>
        <p:nvSpPr>
          <p:cNvPr id="36" name="Google Shape;36;p21"/>
          <p:cNvSpPr txBox="1">
            <a:spLocks noGrp="1"/>
          </p:cNvSpPr>
          <p:nvPr>
            <p:ph type="body" idx="2"/>
          </p:nvPr>
        </p:nvSpPr>
        <p:spPr>
          <a:xfrm>
            <a:off x="3098800" y="1066800"/>
            <a:ext cx="2692400" cy="3017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04815" lvl="0" indent="-270947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1867"/>
            </a:lvl1pPr>
            <a:lvl2pPr marL="609630" lvl="1" indent="-254013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1600"/>
            </a:lvl2pPr>
            <a:lvl3pPr marL="914446" lvl="2" indent="-237079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333"/>
            </a:lvl3pPr>
            <a:lvl4pPr marL="1219261" lvl="3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200"/>
            </a:lvl4pPr>
            <a:lvl5pPr marL="1524076" lvl="4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200"/>
            </a:lvl5pPr>
            <a:lvl6pPr marL="1828891" lvl="5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200"/>
            </a:lvl6pPr>
            <a:lvl7pPr marL="2133707" lvl="6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200"/>
            </a:lvl7pPr>
            <a:lvl8pPr marL="2438522" lvl="7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200"/>
            </a:lvl8pPr>
            <a:lvl9pPr marL="2743337" lvl="8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200"/>
            </a:lvl9pPr>
          </a:lstStyle>
          <a:p>
            <a:endParaRPr/>
          </a:p>
        </p:txBody>
      </p:sp>
      <p:sp>
        <p:nvSpPr>
          <p:cNvPr id="37" name="Google Shape;37;p21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1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1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10141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2"/>
          <p:cNvSpPr txBox="1"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2"/>
          <p:cNvSpPr txBox="1"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304815" lvl="0" indent="-152408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600" b="1"/>
            </a:lvl1pPr>
            <a:lvl2pPr marL="609630" lvl="1" indent="-152408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333" b="1"/>
            </a:lvl2pPr>
            <a:lvl3pPr marL="914446" lvl="2" indent="-152408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200" b="1"/>
            </a:lvl3pPr>
            <a:lvl4pPr marL="1219261" lvl="3" indent="-152408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4pPr>
            <a:lvl5pPr marL="1524076" lvl="4" indent="-152408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5pPr>
            <a:lvl6pPr marL="1828891" lvl="5" indent="-152408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6pPr>
            <a:lvl7pPr marL="2133707" lvl="6" indent="-152408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7pPr>
            <a:lvl8pPr marL="2438522" lvl="7" indent="-152408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8pPr>
            <a:lvl9pPr marL="2743337" lvl="8" indent="-152408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9pPr>
          </a:lstStyle>
          <a:p>
            <a:endParaRPr/>
          </a:p>
        </p:txBody>
      </p:sp>
      <p:sp>
        <p:nvSpPr>
          <p:cNvPr id="43" name="Google Shape;43;p22"/>
          <p:cNvSpPr txBox="1">
            <a:spLocks noGrp="1"/>
          </p:cNvSpPr>
          <p:nvPr>
            <p:ph type="body" idx="2"/>
          </p:nvPr>
        </p:nvSpPr>
        <p:spPr>
          <a:xfrm>
            <a:off x="304800" y="1449917"/>
            <a:ext cx="2693459" cy="2634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04815" lvl="0" indent="-254013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600"/>
            </a:lvl1pPr>
            <a:lvl2pPr marL="609630" lvl="1" indent="-237079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1333"/>
            </a:lvl2pPr>
            <a:lvl3pPr marL="914446" lvl="2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200"/>
            </a:lvl3pPr>
            <a:lvl4pPr marL="1219261" lvl="3" indent="-220144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067"/>
            </a:lvl4pPr>
            <a:lvl5pPr marL="1524076" lvl="4" indent="-220144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067"/>
            </a:lvl5pPr>
            <a:lvl6pPr marL="1828891" lvl="5" indent="-220144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067"/>
            </a:lvl6pPr>
            <a:lvl7pPr marL="2133707" lvl="6" indent="-220144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067"/>
            </a:lvl7pPr>
            <a:lvl8pPr marL="2438522" lvl="7" indent="-220144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067"/>
            </a:lvl8pPr>
            <a:lvl9pPr marL="2743337" lvl="8" indent="-220144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067"/>
            </a:lvl9pPr>
          </a:lstStyle>
          <a:p>
            <a:endParaRPr/>
          </a:p>
        </p:txBody>
      </p:sp>
      <p:sp>
        <p:nvSpPr>
          <p:cNvPr id="44" name="Google Shape;44;p22"/>
          <p:cNvSpPr txBox="1">
            <a:spLocks noGrp="1"/>
          </p:cNvSpPr>
          <p:nvPr>
            <p:ph type="body" idx="3"/>
          </p:nvPr>
        </p:nvSpPr>
        <p:spPr>
          <a:xfrm>
            <a:off x="3096684" y="1023409"/>
            <a:ext cx="2694517" cy="426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304815" lvl="0" indent="-152408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600" b="1"/>
            </a:lvl1pPr>
            <a:lvl2pPr marL="609630" lvl="1" indent="-152408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333" b="1"/>
            </a:lvl2pPr>
            <a:lvl3pPr marL="914446" lvl="2" indent="-152408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200" b="1"/>
            </a:lvl3pPr>
            <a:lvl4pPr marL="1219261" lvl="3" indent="-152408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4pPr>
            <a:lvl5pPr marL="1524076" lvl="4" indent="-152408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5pPr>
            <a:lvl6pPr marL="1828891" lvl="5" indent="-152408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6pPr>
            <a:lvl7pPr marL="2133707" lvl="6" indent="-152408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7pPr>
            <a:lvl8pPr marL="2438522" lvl="7" indent="-152408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8pPr>
            <a:lvl9pPr marL="2743337" lvl="8" indent="-152408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9pPr>
          </a:lstStyle>
          <a:p>
            <a:endParaRPr/>
          </a:p>
        </p:txBody>
      </p:sp>
      <p:sp>
        <p:nvSpPr>
          <p:cNvPr id="45" name="Google Shape;45;p22"/>
          <p:cNvSpPr txBox="1">
            <a:spLocks noGrp="1"/>
          </p:cNvSpPr>
          <p:nvPr>
            <p:ph type="body" idx="4"/>
          </p:nvPr>
        </p:nvSpPr>
        <p:spPr>
          <a:xfrm>
            <a:off x="3096684" y="1449917"/>
            <a:ext cx="2694517" cy="2634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04815" lvl="0" indent="-254013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600"/>
            </a:lvl1pPr>
            <a:lvl2pPr marL="609630" lvl="1" indent="-237079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1333"/>
            </a:lvl2pPr>
            <a:lvl3pPr marL="914446" lvl="2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200"/>
            </a:lvl3pPr>
            <a:lvl4pPr marL="1219261" lvl="3" indent="-220144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067"/>
            </a:lvl4pPr>
            <a:lvl5pPr marL="1524076" lvl="4" indent="-220144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067"/>
            </a:lvl5pPr>
            <a:lvl6pPr marL="1828891" lvl="5" indent="-220144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067"/>
            </a:lvl6pPr>
            <a:lvl7pPr marL="2133707" lvl="6" indent="-220144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067"/>
            </a:lvl7pPr>
            <a:lvl8pPr marL="2438522" lvl="7" indent="-220144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067"/>
            </a:lvl8pPr>
            <a:lvl9pPr marL="2743337" lvl="8" indent="-220144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067"/>
            </a:lvl9pPr>
          </a:lstStyle>
          <a:p>
            <a:endParaRPr/>
          </a:p>
        </p:txBody>
      </p:sp>
      <p:sp>
        <p:nvSpPr>
          <p:cNvPr id="46" name="Google Shape;46;p22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2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2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040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xmlns="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xmlns="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xmlns="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xmlns="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xmlns="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xmlns="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xmlns="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xmlns="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xmlns="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xmlns="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xmlns="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xmlns="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xmlns="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xmlns="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xmlns="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xmlns="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xmlns="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xmlns="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xmlns="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xmlns="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xmlns="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xmlns="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xmlns="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xmlns="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xmlns="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xmlns="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xmlns="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xmlns="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xmlns="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xmlns="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xmlns="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xmlns="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xmlns="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xmlns="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xmlns="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xmlns="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xmlns="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xmlns="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xmlns="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xmlns="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xmlns="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xmlns="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991229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3"/>
          <p:cNvSpPr txBox="1"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3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3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3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9272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4"/>
          <p:cNvSpPr txBox="1"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1333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4"/>
          <p:cNvSpPr txBox="1">
            <a:spLocks noGrp="1"/>
          </p:cNvSpPr>
          <p:nvPr>
            <p:ph type="body" idx="1"/>
          </p:nvPr>
        </p:nvSpPr>
        <p:spPr>
          <a:xfrm>
            <a:off x="2383367" y="182034"/>
            <a:ext cx="3407833" cy="390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04815" lvl="0" indent="-287881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2133"/>
            </a:lvl1pPr>
            <a:lvl2pPr marL="609630" lvl="1" indent="-270947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1867"/>
            </a:lvl2pPr>
            <a:lvl3pPr marL="914446" lvl="2" indent="-254013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600"/>
            </a:lvl3pPr>
            <a:lvl4pPr marL="1219261" lvl="3" indent="-237079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1333"/>
            </a:lvl4pPr>
            <a:lvl5pPr marL="1524076" lvl="4" indent="-237079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1333"/>
            </a:lvl5pPr>
            <a:lvl6pPr marL="1828891" lvl="5" indent="-237079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333"/>
            </a:lvl6pPr>
            <a:lvl7pPr marL="2133707" lvl="6" indent="-237079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333"/>
            </a:lvl7pPr>
            <a:lvl8pPr marL="2438522" lvl="7" indent="-237079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333"/>
            </a:lvl8pPr>
            <a:lvl9pPr marL="2743337" lvl="8" indent="-237079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333"/>
            </a:lvl9pPr>
          </a:lstStyle>
          <a:p>
            <a:endParaRPr/>
          </a:p>
        </p:txBody>
      </p:sp>
      <p:sp>
        <p:nvSpPr>
          <p:cNvPr id="57" name="Google Shape;57;p24"/>
          <p:cNvSpPr txBox="1">
            <a:spLocks noGrp="1"/>
          </p:cNvSpPr>
          <p:nvPr>
            <p:ph type="body" idx="2"/>
          </p:nvPr>
        </p:nvSpPr>
        <p:spPr>
          <a:xfrm>
            <a:off x="304800" y="956734"/>
            <a:ext cx="2005542" cy="3127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04815" lvl="0" indent="-152408" algn="l">
              <a:spcBef>
                <a:spcPts val="187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933"/>
            </a:lvl1pPr>
            <a:lvl2pPr marL="609630" lvl="1" indent="-152408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800"/>
            </a:lvl2pPr>
            <a:lvl3pPr marL="914446" lvl="2" indent="-152408" algn="l">
              <a:spcBef>
                <a:spcPts val="133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667"/>
            </a:lvl3pPr>
            <a:lvl4pPr marL="1219261" lvl="3" indent="-152408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4pPr>
            <a:lvl5pPr marL="1524076" lvl="4" indent="-152408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5pPr>
            <a:lvl6pPr marL="1828891" lvl="5" indent="-152408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6pPr>
            <a:lvl7pPr marL="2133707" lvl="6" indent="-152408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7pPr>
            <a:lvl8pPr marL="2438522" lvl="7" indent="-152408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8pPr>
            <a:lvl9pPr marL="2743337" lvl="8" indent="-152408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9pPr>
          </a:lstStyle>
          <a:p>
            <a:endParaRPr/>
          </a:p>
        </p:txBody>
      </p:sp>
      <p:sp>
        <p:nvSpPr>
          <p:cNvPr id="58" name="Google Shape;58;p24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4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4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0310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5"/>
          <p:cNvSpPr txBox="1"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1333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5"/>
          <p:cNvSpPr>
            <a:spLocks noGrp="1"/>
          </p:cNvSpPr>
          <p:nvPr>
            <p:ph type="pic" idx="2"/>
          </p:nvPr>
        </p:nvSpPr>
        <p:spPr>
          <a:xfrm>
            <a:off x="1194859" y="408517"/>
            <a:ext cx="3657600" cy="27432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5"/>
          <p:cNvSpPr txBox="1">
            <a:spLocks noGrp="1"/>
          </p:cNvSpPr>
          <p:nvPr>
            <p:ph type="body" idx="1"/>
          </p:nvPr>
        </p:nvSpPr>
        <p:spPr>
          <a:xfrm>
            <a:off x="1194859" y="3578225"/>
            <a:ext cx="3657600" cy="536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04815" lvl="0" indent="-152408" algn="l">
              <a:spcBef>
                <a:spcPts val="187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933"/>
            </a:lvl1pPr>
            <a:lvl2pPr marL="609630" lvl="1" indent="-152408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800"/>
            </a:lvl2pPr>
            <a:lvl3pPr marL="914446" lvl="2" indent="-152408" algn="l">
              <a:spcBef>
                <a:spcPts val="133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667"/>
            </a:lvl3pPr>
            <a:lvl4pPr marL="1219261" lvl="3" indent="-152408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4pPr>
            <a:lvl5pPr marL="1524076" lvl="4" indent="-152408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5pPr>
            <a:lvl6pPr marL="1828891" lvl="5" indent="-152408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6pPr>
            <a:lvl7pPr marL="2133707" lvl="6" indent="-152408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7pPr>
            <a:lvl8pPr marL="2438522" lvl="7" indent="-152408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8pPr>
            <a:lvl9pPr marL="2743337" lvl="8" indent="-152408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9pPr>
          </a:lstStyle>
          <a:p>
            <a:endParaRPr/>
          </a:p>
        </p:txBody>
      </p:sp>
      <p:sp>
        <p:nvSpPr>
          <p:cNvPr id="65" name="Google Shape;65;p25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5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5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93604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6"/>
          <p:cNvSpPr txBox="1"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6"/>
          <p:cNvSpPr txBox="1">
            <a:spLocks noGrp="1"/>
          </p:cNvSpPr>
          <p:nvPr>
            <p:ph type="body" idx="1"/>
          </p:nvPr>
        </p:nvSpPr>
        <p:spPr>
          <a:xfrm rot="5400000">
            <a:off x="1539346" y="-167746"/>
            <a:ext cx="3017309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04815" lvl="0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09630" lvl="1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914446" lvl="2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219261" lvl="3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524076" lvl="4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828891" lvl="5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133707" lvl="6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438522" lvl="7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743337" lvl="8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6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6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6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21928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7"/>
          <p:cNvSpPr txBox="1">
            <a:spLocks noGrp="1"/>
          </p:cNvSpPr>
          <p:nvPr>
            <p:ph type="title"/>
          </p:nvPr>
        </p:nvSpPr>
        <p:spPr>
          <a:xfrm rot="5400000">
            <a:off x="3154892" y="1447800"/>
            <a:ext cx="3901017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7"/>
          <p:cNvSpPr txBox="1">
            <a:spLocks noGrp="1"/>
          </p:cNvSpPr>
          <p:nvPr>
            <p:ph type="body" idx="1"/>
          </p:nvPr>
        </p:nvSpPr>
        <p:spPr>
          <a:xfrm rot="5400000">
            <a:off x="360892" y="127001"/>
            <a:ext cx="3901017" cy="40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04815" lvl="0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09630" lvl="1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914446" lvl="2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219261" lvl="3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524076" lvl="4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828891" lvl="5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133707" lvl="6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438522" lvl="7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743337" lvl="8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7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7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7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64249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82097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35629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10225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31144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12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62984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00755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40224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1116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5852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280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5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91" r:id="rId4"/>
    <p:sldLayoutId id="2147483661" r:id="rId5"/>
    <p:sldLayoutId id="2147483674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72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7;p1"/>
          <p:cNvSpPr/>
          <p:nvPr/>
        </p:nvSpPr>
        <p:spPr>
          <a:xfrm>
            <a:off x="415650" y="555375"/>
            <a:ext cx="9490200" cy="5977200"/>
          </a:xfrm>
          <a:prstGeom prst="roundRect">
            <a:avLst>
              <a:gd name="adj" fmla="val 8857"/>
            </a:avLst>
          </a:prstGeom>
          <a:solidFill>
            <a:srgbClr val="000000">
              <a:alpha val="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8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Ranchers"/>
              <a:buNone/>
              <a:defRPr sz="3700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Ranchers"/>
              <a:buNone/>
              <a:defRPr sz="3700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Ranchers"/>
              <a:buNone/>
              <a:defRPr sz="3700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Ranchers"/>
              <a:buNone/>
              <a:defRPr sz="3700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Ranchers"/>
              <a:buNone/>
              <a:defRPr sz="3700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Ranchers"/>
              <a:buNone/>
              <a:defRPr sz="3700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Ranchers"/>
              <a:buNone/>
              <a:defRPr sz="3700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Ranchers"/>
              <a:buNone/>
              <a:defRPr sz="3700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Ranchers"/>
              <a:buNone/>
              <a:defRPr sz="3700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body" idx="1"/>
          </p:nvPr>
        </p:nvSpPr>
        <p:spPr>
          <a:xfrm>
            <a:off x="415650" y="1509658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ochi Hand"/>
              <a:buChar char="●"/>
              <a:defRPr sz="2400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1pPr>
            <a:lvl2pPr marL="914400" lvl="1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Gochi Hand"/>
              <a:buChar char="○"/>
              <a:defRPr sz="1900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2pPr>
            <a:lvl3pPr marL="1371600" lvl="2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Gochi Hand"/>
              <a:buChar char="■"/>
              <a:defRPr sz="1900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3pPr>
            <a:lvl4pPr marL="1828800" lvl="3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Gochi Hand"/>
              <a:buChar char="●"/>
              <a:defRPr sz="1900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4pPr>
            <a:lvl5pPr marL="2286000" lvl="4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Gochi Hand"/>
              <a:buChar char="○"/>
              <a:defRPr sz="1900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5pPr>
            <a:lvl6pPr marL="2743200" lvl="5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Gochi Hand"/>
              <a:buChar char="■"/>
              <a:defRPr sz="1900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6pPr>
            <a:lvl7pPr marL="3200400" lvl="6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Gochi Hand"/>
              <a:buChar char="●"/>
              <a:defRPr sz="1900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7pPr>
            <a:lvl8pPr marL="3657600" lvl="7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Gochi Hand"/>
              <a:buChar char="○"/>
              <a:defRPr sz="1900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8pPr>
            <a:lvl9pPr marL="4114800" lvl="8" indent="-34925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900"/>
              <a:buFont typeface="Gochi Hand"/>
              <a:buChar char="■"/>
              <a:defRPr sz="1900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" name="Google Shape;11;p1"/>
          <p:cNvSpPr txBox="1"/>
          <p:nvPr/>
        </p:nvSpPr>
        <p:spPr>
          <a:xfrm rot="5400000">
            <a:off x="-679350" y="6092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21001135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6"/>
          <p:cNvSpPr txBox="1"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6"/>
          <p:cNvSpPr txBox="1"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6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6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6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77558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631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5.xml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7.xml"/><Relationship Id="rId5" Type="http://schemas.openxmlformats.org/officeDocument/2006/relationships/image" Target="../media/image27.jpeg"/><Relationship Id="rId4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tags" Target="../tags/tag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9.xml"/><Relationship Id="rId4" Type="http://schemas.microsoft.com/office/2007/relationships/hdphoto" Target="../media/hdphoto4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0.xml"/><Relationship Id="rId4" Type="http://schemas.microsoft.com/office/2007/relationships/hdphoto" Target="../media/hdphoto4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microsoft.com/office/2007/relationships/hdphoto" Target="../media/hdphoto1.wdp"/><Relationship Id="rId10" Type="http://schemas.openxmlformats.org/officeDocument/2006/relationships/image" Target="../media/image14.png"/><Relationship Id="rId4" Type="http://schemas.openxmlformats.org/officeDocument/2006/relationships/image" Target="../media/image9.pn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9.png"/><Relationship Id="rId7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16.png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ags" Target="../tags/tag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4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Google Shape;783;p10"/>
          <p:cNvSpPr txBox="1"/>
          <p:nvPr/>
        </p:nvSpPr>
        <p:spPr>
          <a:xfrm>
            <a:off x="1398375" y="524375"/>
            <a:ext cx="1868100" cy="77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andlee"/>
              <a:ea typeface="Handlee"/>
              <a:cs typeface="Handlee"/>
              <a:sym typeface="Handlee"/>
            </a:endParaRPr>
          </a:p>
        </p:txBody>
      </p:sp>
      <p:sp>
        <p:nvSpPr>
          <p:cNvPr id="792" name="Google Shape;792;p10">
            <a:hlinkClick r:id="" action="ppaction://noaction"/>
          </p:cNvPr>
          <p:cNvSpPr/>
          <p:nvPr/>
        </p:nvSpPr>
        <p:spPr>
          <a:xfrm>
            <a:off x="9771525" y="12849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93" name="Google Shape;793;p10">
            <a:hlinkClick r:id="" action="ppaction://noaction"/>
          </p:cNvPr>
          <p:cNvSpPr/>
          <p:nvPr/>
        </p:nvSpPr>
        <p:spPr>
          <a:xfrm>
            <a:off x="9771525" y="21231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94" name="Google Shape;794;p10">
            <a:hlinkClick r:id="" action="ppaction://noaction"/>
          </p:cNvPr>
          <p:cNvSpPr/>
          <p:nvPr/>
        </p:nvSpPr>
        <p:spPr>
          <a:xfrm>
            <a:off x="9771525" y="29613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95" name="Google Shape;795;p10">
            <a:hlinkClick r:id="" action="ppaction://noaction"/>
          </p:cNvPr>
          <p:cNvSpPr/>
          <p:nvPr/>
        </p:nvSpPr>
        <p:spPr>
          <a:xfrm>
            <a:off x="9771525" y="37995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96" name="Google Shape;796;p10">
            <a:hlinkClick r:id="" action="ppaction://noaction"/>
          </p:cNvPr>
          <p:cNvSpPr/>
          <p:nvPr/>
        </p:nvSpPr>
        <p:spPr>
          <a:xfrm>
            <a:off x="9771525" y="47139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97" name="Google Shape;797;p10">
            <a:hlinkClick r:id="" action="ppaction://noaction"/>
          </p:cNvPr>
          <p:cNvSpPr/>
          <p:nvPr/>
        </p:nvSpPr>
        <p:spPr>
          <a:xfrm>
            <a:off x="9771525" y="55521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AC12F200-52AC-47C4-80BE-EB7DF61F285F}"/>
              </a:ext>
            </a:extLst>
          </p:cNvPr>
          <p:cNvSpPr/>
          <p:nvPr/>
        </p:nvSpPr>
        <p:spPr>
          <a:xfrm>
            <a:off x="9832" y="68827"/>
            <a:ext cx="275303" cy="1284950"/>
          </a:xfrm>
          <a:prstGeom prst="rect">
            <a:avLst/>
          </a:prstGeom>
          <a:solidFill>
            <a:srgbClr val="FCF3BA"/>
          </a:solidFill>
          <a:ln>
            <a:solidFill>
              <a:srgbClr val="FCF3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E691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9BE96226-C7E8-4983-938C-D1334D15C65F}"/>
              </a:ext>
            </a:extLst>
          </p:cNvPr>
          <p:cNvSpPr txBox="1"/>
          <p:nvPr/>
        </p:nvSpPr>
        <p:spPr>
          <a:xfrm>
            <a:off x="1939197" y="2144050"/>
            <a:ext cx="800452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CHÀO MỪNG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CÁC EM ĐẾN VỚI TIẾT TOÁN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6BB468C9-B9CC-43D2-9E95-8A0CCCD78668}"/>
              </a:ext>
            </a:extLst>
          </p:cNvPr>
          <p:cNvGrpSpPr/>
          <p:nvPr/>
        </p:nvGrpSpPr>
        <p:grpSpPr>
          <a:xfrm>
            <a:off x="838640" y="563825"/>
            <a:ext cx="7840311" cy="523220"/>
            <a:chOff x="4975091" y="695644"/>
            <a:chExt cx="7840311" cy="52322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xmlns="" id="{19B20532-FB07-4848-91BB-7181F8B0E95B}"/>
                </a:ext>
              </a:extLst>
            </p:cNvPr>
            <p:cNvSpPr/>
            <p:nvPr/>
          </p:nvSpPr>
          <p:spPr>
            <a:xfrm>
              <a:off x="4975091" y="695644"/>
              <a:ext cx="437322" cy="437322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1</a:t>
              </a:r>
              <a:endParaRPr lang="vi-VN" sz="3200" b="1" dirty="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19D20F8D-7545-4E33-BF00-A45C28ABB1F4}"/>
                </a:ext>
              </a:extLst>
            </p:cNvPr>
            <p:cNvSpPr txBox="1"/>
            <p:nvPr/>
          </p:nvSpPr>
          <p:spPr>
            <a:xfrm>
              <a:off x="5412413" y="695644"/>
              <a:ext cx="740298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b) </a:t>
              </a:r>
              <a:r>
                <a:rPr lang="en-US" sz="2800" dirty="0" err="1"/>
                <a:t>Có</a:t>
              </a:r>
              <a:r>
                <a:rPr lang="en-US" sz="2800" dirty="0"/>
                <a:t> bao </a:t>
              </a:r>
              <a:r>
                <a:rPr lang="en-US" sz="2800" dirty="0" err="1"/>
                <a:t>nhiêu</a:t>
              </a:r>
              <a:r>
                <a:rPr lang="en-US" sz="2800" dirty="0"/>
                <a:t> </a:t>
              </a:r>
              <a:r>
                <a:rPr lang="en-US" sz="2800" dirty="0" err="1"/>
                <a:t>đường</a:t>
              </a:r>
              <a:r>
                <a:rPr lang="en-US" sz="2800" dirty="0"/>
                <a:t> </a:t>
              </a:r>
              <a:r>
                <a:rPr lang="en-US" sz="2800" dirty="0" err="1"/>
                <a:t>cong</a:t>
              </a:r>
              <a:r>
                <a:rPr lang="en-US" sz="2800" dirty="0"/>
                <a:t> </a:t>
              </a:r>
              <a:r>
                <a:rPr lang="en-US" sz="2800" dirty="0" err="1"/>
                <a:t>trong</a:t>
              </a:r>
              <a:r>
                <a:rPr lang="en-US" sz="2800" dirty="0"/>
                <a:t> </a:t>
              </a:r>
              <a:r>
                <a:rPr lang="en-US" sz="2800" dirty="0" err="1"/>
                <a:t>hình</a:t>
              </a:r>
              <a:r>
                <a:rPr lang="en-US" sz="2800" dirty="0"/>
                <a:t> </a:t>
              </a:r>
              <a:r>
                <a:rPr lang="en-US" sz="2800" dirty="0" err="1"/>
                <a:t>sau</a:t>
              </a:r>
              <a:r>
                <a:rPr lang="en-US" sz="2800" dirty="0"/>
                <a:t>?</a:t>
              </a:r>
              <a:endParaRPr lang="vi-VN" sz="2800" dirty="0"/>
            </a:p>
          </p:txBody>
        </p:sp>
      </p:grpSp>
      <p:pic>
        <p:nvPicPr>
          <p:cNvPr id="1048" name="Picture 1047">
            <a:extLst>
              <a:ext uri="{FF2B5EF4-FFF2-40B4-BE49-F238E27FC236}">
                <a16:creationId xmlns:a16="http://schemas.microsoft.com/office/drawing/2014/main" xmlns="" id="{0AB619DA-DA7E-47A9-8C6E-24FF573B3BD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9753" t="10505" b="4308"/>
          <a:stretch/>
        </p:blipFill>
        <p:spPr>
          <a:xfrm>
            <a:off x="8370771" y="2679301"/>
            <a:ext cx="2599302" cy="2695412"/>
          </a:xfrm>
          <a:prstGeom prst="rect">
            <a:avLst/>
          </a:prstGeom>
        </p:spPr>
      </p:pic>
      <p:sp>
        <p:nvSpPr>
          <p:cNvPr id="219" name="Rectangle: Rounded Corners 218">
            <a:extLst>
              <a:ext uri="{FF2B5EF4-FFF2-40B4-BE49-F238E27FC236}">
                <a16:creationId xmlns:a16="http://schemas.microsoft.com/office/drawing/2014/main" xmlns="" id="{C6C3F6B5-8938-40C9-A8E1-AF4AB12B8E5C}"/>
              </a:ext>
            </a:extLst>
          </p:cNvPr>
          <p:cNvSpPr/>
          <p:nvPr/>
        </p:nvSpPr>
        <p:spPr>
          <a:xfrm>
            <a:off x="2918413" y="5170831"/>
            <a:ext cx="5434700" cy="594062"/>
          </a:xfrm>
          <a:prstGeom prst="roundRect">
            <a:avLst>
              <a:gd name="adj" fmla="val 20752"/>
            </a:avLst>
          </a:prstGeom>
          <a:solidFill>
            <a:schemeClr val="accent1">
              <a:lumMod val="40000"/>
              <a:lumOff val="60000"/>
            </a:schemeClr>
          </a:solidFill>
          <a:effectLst>
            <a:glow rad="101600">
              <a:schemeClr val="accent1">
                <a:satMod val="175000"/>
                <a:alpha val="40000"/>
              </a:schemeClr>
            </a:glow>
            <a:softEdge rad="12700"/>
          </a:effectLst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solidFill>
                  <a:srgbClr val="FB1D12"/>
                </a:solidFill>
              </a:rPr>
              <a:t>Trong</a:t>
            </a:r>
            <a:r>
              <a:rPr lang="en-US" sz="2800" dirty="0">
                <a:solidFill>
                  <a:srgbClr val="FB1D12"/>
                </a:solidFill>
              </a:rPr>
              <a:t> </a:t>
            </a:r>
            <a:r>
              <a:rPr lang="en-US" sz="2800" dirty="0" err="1">
                <a:solidFill>
                  <a:srgbClr val="FB1D12"/>
                </a:solidFill>
              </a:rPr>
              <a:t>hình</a:t>
            </a:r>
            <a:r>
              <a:rPr lang="en-US" sz="2800" dirty="0">
                <a:solidFill>
                  <a:srgbClr val="FB1D12"/>
                </a:solidFill>
              </a:rPr>
              <a:t> </a:t>
            </a:r>
            <a:r>
              <a:rPr lang="en-US" sz="2800" dirty="0" err="1">
                <a:solidFill>
                  <a:srgbClr val="FB1D12"/>
                </a:solidFill>
              </a:rPr>
              <a:t>có</a:t>
            </a:r>
            <a:r>
              <a:rPr lang="en-US" sz="2800" dirty="0">
                <a:solidFill>
                  <a:srgbClr val="FB1D12"/>
                </a:solidFill>
              </a:rPr>
              <a:t> 3 </a:t>
            </a:r>
            <a:r>
              <a:rPr lang="en-US" sz="2800" dirty="0" err="1">
                <a:solidFill>
                  <a:srgbClr val="FB1D12"/>
                </a:solidFill>
              </a:rPr>
              <a:t>đường</a:t>
            </a:r>
            <a:r>
              <a:rPr lang="en-US" sz="2800" dirty="0">
                <a:solidFill>
                  <a:srgbClr val="FB1D12"/>
                </a:solidFill>
              </a:rPr>
              <a:t> cong.</a:t>
            </a:r>
            <a:endParaRPr lang="vi-VN" sz="2800" dirty="0">
              <a:solidFill>
                <a:srgbClr val="FB1D12"/>
              </a:solidFill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xmlns="" id="{7C97A785-58EC-48E2-99E6-2A888E13D758}"/>
              </a:ext>
            </a:extLst>
          </p:cNvPr>
          <p:cNvGrpSpPr/>
          <p:nvPr/>
        </p:nvGrpSpPr>
        <p:grpSpPr>
          <a:xfrm>
            <a:off x="1099942" y="1484600"/>
            <a:ext cx="7031772" cy="2693725"/>
            <a:chOff x="258765" y="3524531"/>
            <a:chExt cx="7031772" cy="2693725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03492AC7-782F-432D-A646-5BE12F809051}"/>
                </a:ext>
              </a:extLst>
            </p:cNvPr>
            <p:cNvGrpSpPr/>
            <p:nvPr/>
          </p:nvGrpSpPr>
          <p:grpSpPr>
            <a:xfrm>
              <a:off x="1057301" y="3524531"/>
              <a:ext cx="5434700" cy="2693725"/>
              <a:chOff x="1057301" y="3524531"/>
              <a:chExt cx="5434700" cy="2693725"/>
            </a:xfrm>
          </p:grpSpPr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xmlns="" id="{85AA1ED1-4E00-4B7F-AC19-8EBDB3933BDD}"/>
                  </a:ext>
                </a:extLst>
              </p:cNvPr>
              <p:cNvSpPr/>
              <p:nvPr/>
            </p:nvSpPr>
            <p:spPr>
              <a:xfrm>
                <a:off x="1057301" y="3524531"/>
                <a:ext cx="5434700" cy="2693725"/>
              </a:xfrm>
              <a:prstGeom prst="rect">
                <a:avLst/>
              </a:prstGeom>
              <a:solidFill>
                <a:srgbClr val="4FAC5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xmlns="" id="{AB938FC1-7F68-4C5C-9A37-5DCC15211C4B}"/>
                  </a:ext>
                </a:extLst>
              </p:cNvPr>
              <p:cNvSpPr/>
              <p:nvPr/>
            </p:nvSpPr>
            <p:spPr>
              <a:xfrm>
                <a:off x="1220709" y="3715657"/>
                <a:ext cx="5107520" cy="2336800"/>
              </a:xfrm>
              <a:prstGeom prst="rect">
                <a:avLst/>
              </a:prstGeom>
              <a:solidFill>
                <a:srgbClr val="4FAC53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" name="Oval 5">
              <a:extLst>
                <a:ext uri="{FF2B5EF4-FFF2-40B4-BE49-F238E27FC236}">
                  <a16:creationId xmlns:a16="http://schemas.microsoft.com/office/drawing/2014/main" xmlns="" id="{FFD6472C-8D1E-4B30-A5C6-FCE17A91948D}"/>
                </a:ext>
              </a:extLst>
            </p:cNvPr>
            <p:cNvSpPr/>
            <p:nvPr/>
          </p:nvSpPr>
          <p:spPr>
            <a:xfrm>
              <a:off x="3017269" y="4114193"/>
              <a:ext cx="1514400" cy="1514400"/>
            </a:xfrm>
            <a:prstGeom prst="ellipse">
              <a:avLst/>
            </a:prstGeom>
            <a:solidFill>
              <a:srgbClr val="4FAC53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xmlns="" id="{7E5CFCF7-EDED-411D-A23F-EBE1DE08FE31}"/>
                </a:ext>
              </a:extLst>
            </p:cNvPr>
            <p:cNvSpPr/>
            <p:nvPr/>
          </p:nvSpPr>
          <p:spPr>
            <a:xfrm>
              <a:off x="5569262" y="4126857"/>
              <a:ext cx="1514400" cy="1514400"/>
            </a:xfrm>
            <a:prstGeom prst="ellipse">
              <a:avLst/>
            </a:prstGeom>
            <a:solidFill>
              <a:srgbClr val="4FAC53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xmlns="" id="{8F7F6A05-2B45-4704-9159-C0E380EFB93F}"/>
                </a:ext>
              </a:extLst>
            </p:cNvPr>
            <p:cNvCxnSpPr>
              <a:cxnSpLocks/>
              <a:stCxn id="25" idx="0"/>
              <a:endCxn id="25" idx="4"/>
            </p:cNvCxnSpPr>
            <p:nvPr/>
          </p:nvCxnSpPr>
          <p:spPr>
            <a:xfrm>
              <a:off x="6326462" y="4126857"/>
              <a:ext cx="0" cy="151440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Oval 31">
              <a:extLst>
                <a:ext uri="{FF2B5EF4-FFF2-40B4-BE49-F238E27FC236}">
                  <a16:creationId xmlns:a16="http://schemas.microsoft.com/office/drawing/2014/main" xmlns="" id="{92A3A39A-AC0E-4394-8A1E-6DCF2A0C1B31}"/>
                </a:ext>
              </a:extLst>
            </p:cNvPr>
            <p:cNvSpPr/>
            <p:nvPr/>
          </p:nvSpPr>
          <p:spPr>
            <a:xfrm>
              <a:off x="460511" y="4126857"/>
              <a:ext cx="1514400" cy="1514400"/>
            </a:xfrm>
            <a:prstGeom prst="ellipse">
              <a:avLst/>
            </a:prstGeom>
            <a:solidFill>
              <a:srgbClr val="4FAC53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xmlns="" id="{6E2F57F2-C65C-4838-A8EE-3FD9064469A5}"/>
                </a:ext>
              </a:extLst>
            </p:cNvPr>
            <p:cNvCxnSpPr>
              <a:cxnSpLocks/>
              <a:stCxn id="32" idx="0"/>
              <a:endCxn id="32" idx="4"/>
            </p:cNvCxnSpPr>
            <p:nvPr/>
          </p:nvCxnSpPr>
          <p:spPr>
            <a:xfrm>
              <a:off x="1217711" y="4126857"/>
              <a:ext cx="0" cy="151440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D159D9C3-F3C2-4812-9C8B-AA90F44BB5FF}"/>
                </a:ext>
              </a:extLst>
            </p:cNvPr>
            <p:cNvSpPr/>
            <p:nvPr/>
          </p:nvSpPr>
          <p:spPr>
            <a:xfrm>
              <a:off x="6351117" y="4071938"/>
              <a:ext cx="145509" cy="1601787"/>
            </a:xfrm>
            <a:prstGeom prst="rect">
              <a:avLst/>
            </a:prstGeom>
            <a:solidFill>
              <a:srgbClr val="4FAC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xmlns="" id="{28F50045-BBA6-4046-8807-502A47BC85B3}"/>
                </a:ext>
              </a:extLst>
            </p:cNvPr>
            <p:cNvSpPr/>
            <p:nvPr/>
          </p:nvSpPr>
          <p:spPr>
            <a:xfrm>
              <a:off x="6489325" y="3966684"/>
              <a:ext cx="801212" cy="17070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xmlns="" id="{19856092-051C-4BB6-B82E-FB2B4C30B48A}"/>
                </a:ext>
              </a:extLst>
            </p:cNvPr>
            <p:cNvSpPr/>
            <p:nvPr/>
          </p:nvSpPr>
          <p:spPr>
            <a:xfrm>
              <a:off x="1056902" y="4070499"/>
              <a:ext cx="149259" cy="1601787"/>
            </a:xfrm>
            <a:prstGeom prst="rect">
              <a:avLst/>
            </a:prstGeom>
            <a:solidFill>
              <a:srgbClr val="4FAC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xmlns="" id="{ABA4D924-A1ED-4171-A12F-C7DA2BC6D493}"/>
                </a:ext>
              </a:extLst>
            </p:cNvPr>
            <p:cNvSpPr/>
            <p:nvPr/>
          </p:nvSpPr>
          <p:spPr>
            <a:xfrm>
              <a:off x="258765" y="4017871"/>
              <a:ext cx="801212" cy="17070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180536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3F407F17-B1FF-4756-A1DC-0429AC5FC587}"/>
              </a:ext>
            </a:extLst>
          </p:cNvPr>
          <p:cNvGrpSpPr/>
          <p:nvPr/>
        </p:nvGrpSpPr>
        <p:grpSpPr>
          <a:xfrm>
            <a:off x="1727200" y="1074093"/>
            <a:ext cx="3309257" cy="2067343"/>
            <a:chOff x="1727200" y="1321743"/>
            <a:chExt cx="3309257" cy="2067343"/>
          </a:xfrm>
        </p:grpSpPr>
        <p:sp>
          <p:nvSpPr>
            <p:cNvPr id="7" name="Isosceles Triangle 6">
              <a:extLst>
                <a:ext uri="{FF2B5EF4-FFF2-40B4-BE49-F238E27FC236}">
                  <a16:creationId xmlns:a16="http://schemas.microsoft.com/office/drawing/2014/main" xmlns="" id="{419E8CCB-58A9-46AF-9AAB-204D5DD262A2}"/>
                </a:ext>
              </a:extLst>
            </p:cNvPr>
            <p:cNvSpPr/>
            <p:nvPr/>
          </p:nvSpPr>
          <p:spPr>
            <a:xfrm>
              <a:off x="1727200" y="1321743"/>
              <a:ext cx="3309257" cy="2067343"/>
            </a:xfrm>
            <a:prstGeom prst="triangle">
              <a:avLst>
                <a:gd name="adj" fmla="val 23357"/>
              </a:avLst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xmlns="" id="{AE2A5292-3850-4B99-A7C7-DDD5761BE007}"/>
                </a:ext>
              </a:extLst>
            </p:cNvPr>
            <p:cNvCxnSpPr>
              <a:endCxn id="7" idx="5"/>
            </p:cNvCxnSpPr>
            <p:nvPr/>
          </p:nvCxnSpPr>
          <p:spPr>
            <a:xfrm flipV="1">
              <a:off x="2002971" y="2355415"/>
              <a:ext cx="1765329" cy="300699"/>
            </a:xfrm>
            <a:prstGeom prst="line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xmlns="" id="{5C66000A-F14A-4874-9B02-DAB44C250321}"/>
                </a:ext>
              </a:extLst>
            </p:cNvPr>
            <p:cNvCxnSpPr>
              <a:cxnSpLocks/>
              <a:stCxn id="7" idx="5"/>
            </p:cNvCxnSpPr>
            <p:nvPr/>
          </p:nvCxnSpPr>
          <p:spPr>
            <a:xfrm flipH="1">
              <a:off x="3676650" y="2355415"/>
              <a:ext cx="91650" cy="1033671"/>
            </a:xfrm>
            <a:prstGeom prst="line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rapezoid 30">
            <a:extLst>
              <a:ext uri="{FF2B5EF4-FFF2-40B4-BE49-F238E27FC236}">
                <a16:creationId xmlns:a16="http://schemas.microsoft.com/office/drawing/2014/main" xmlns="" id="{445B8F09-54E1-49F1-B58F-EB95E3005964}"/>
              </a:ext>
            </a:extLst>
          </p:cNvPr>
          <p:cNvSpPr/>
          <p:nvPr/>
        </p:nvSpPr>
        <p:spPr>
          <a:xfrm>
            <a:off x="1727200" y="2104359"/>
            <a:ext cx="3309257" cy="1028700"/>
          </a:xfrm>
          <a:custGeom>
            <a:avLst/>
            <a:gdLst>
              <a:gd name="connsiteX0" fmla="*/ 0 w 3309257"/>
              <a:gd name="connsiteY0" fmla="*/ 891540 h 891540"/>
              <a:gd name="connsiteX1" fmla="*/ 222885 w 3309257"/>
              <a:gd name="connsiteY1" fmla="*/ 0 h 891540"/>
              <a:gd name="connsiteX2" fmla="*/ 3086372 w 3309257"/>
              <a:gd name="connsiteY2" fmla="*/ 0 h 891540"/>
              <a:gd name="connsiteX3" fmla="*/ 3309257 w 3309257"/>
              <a:gd name="connsiteY3" fmla="*/ 891540 h 891540"/>
              <a:gd name="connsiteX4" fmla="*/ 0 w 3309257"/>
              <a:gd name="connsiteY4" fmla="*/ 891540 h 891540"/>
              <a:gd name="connsiteX0" fmla="*/ 0 w 3309257"/>
              <a:gd name="connsiteY0" fmla="*/ 1028700 h 1028700"/>
              <a:gd name="connsiteX1" fmla="*/ 222885 w 3309257"/>
              <a:gd name="connsiteY1" fmla="*/ 137160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  <a:gd name="connsiteX0" fmla="*/ 0 w 3309257"/>
              <a:gd name="connsiteY0" fmla="*/ 1028700 h 1028700"/>
              <a:gd name="connsiteX1" fmla="*/ 314325 w 3309257"/>
              <a:gd name="connsiteY1" fmla="*/ 198120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  <a:gd name="connsiteX0" fmla="*/ 0 w 3309257"/>
              <a:gd name="connsiteY0" fmla="*/ 1028700 h 1028700"/>
              <a:gd name="connsiteX1" fmla="*/ 306705 w 3309257"/>
              <a:gd name="connsiteY1" fmla="*/ 266700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  <a:gd name="connsiteX0" fmla="*/ 0 w 3309257"/>
              <a:gd name="connsiteY0" fmla="*/ 1028700 h 1028700"/>
              <a:gd name="connsiteX1" fmla="*/ 260985 w 3309257"/>
              <a:gd name="connsiteY1" fmla="*/ 381000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  <a:gd name="connsiteX0" fmla="*/ 0 w 3309257"/>
              <a:gd name="connsiteY0" fmla="*/ 1028700 h 1028700"/>
              <a:gd name="connsiteX1" fmla="*/ 283845 w 3309257"/>
              <a:gd name="connsiteY1" fmla="*/ 312420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9257" h="1028700">
                <a:moveTo>
                  <a:pt x="0" y="1028700"/>
                </a:moveTo>
                <a:lnTo>
                  <a:pt x="283845" y="312420"/>
                </a:lnTo>
                <a:lnTo>
                  <a:pt x="2034812" y="0"/>
                </a:lnTo>
                <a:lnTo>
                  <a:pt x="3309257" y="1028700"/>
                </a:lnTo>
                <a:lnTo>
                  <a:pt x="0" y="102870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A4F363D7-DCD1-488C-8B0B-74678334E604}"/>
              </a:ext>
            </a:extLst>
          </p:cNvPr>
          <p:cNvSpPr/>
          <p:nvPr/>
        </p:nvSpPr>
        <p:spPr>
          <a:xfrm>
            <a:off x="1722211" y="2087196"/>
            <a:ext cx="2034630" cy="1045863"/>
          </a:xfrm>
          <a:custGeom>
            <a:avLst/>
            <a:gdLst>
              <a:gd name="connsiteX0" fmla="*/ 0 w 1996530"/>
              <a:gd name="connsiteY0" fmla="*/ 0 h 1122063"/>
              <a:gd name="connsiteX1" fmla="*/ 1996530 w 1996530"/>
              <a:gd name="connsiteY1" fmla="*/ 0 h 1122063"/>
              <a:gd name="connsiteX2" fmla="*/ 1996530 w 1996530"/>
              <a:gd name="connsiteY2" fmla="*/ 1122063 h 1122063"/>
              <a:gd name="connsiteX3" fmla="*/ 0 w 1996530"/>
              <a:gd name="connsiteY3" fmla="*/ 1122063 h 1122063"/>
              <a:gd name="connsiteX4" fmla="*/ 0 w 1996530"/>
              <a:gd name="connsiteY4" fmla="*/ 0 h 1122063"/>
              <a:gd name="connsiteX0" fmla="*/ 0 w 2034630"/>
              <a:gd name="connsiteY0" fmla="*/ 0 h 1122063"/>
              <a:gd name="connsiteX1" fmla="*/ 2034630 w 2034630"/>
              <a:gd name="connsiteY1" fmla="*/ 76200 h 1122063"/>
              <a:gd name="connsiteX2" fmla="*/ 1996530 w 2034630"/>
              <a:gd name="connsiteY2" fmla="*/ 1122063 h 1122063"/>
              <a:gd name="connsiteX3" fmla="*/ 0 w 2034630"/>
              <a:gd name="connsiteY3" fmla="*/ 1122063 h 1122063"/>
              <a:gd name="connsiteX4" fmla="*/ 0 w 2034630"/>
              <a:gd name="connsiteY4" fmla="*/ 0 h 1122063"/>
              <a:gd name="connsiteX0" fmla="*/ 0 w 2034630"/>
              <a:gd name="connsiteY0" fmla="*/ 0 h 1122063"/>
              <a:gd name="connsiteX1" fmla="*/ 2034630 w 2034630"/>
              <a:gd name="connsiteY1" fmla="*/ 76200 h 1122063"/>
              <a:gd name="connsiteX2" fmla="*/ 1964780 w 2034630"/>
              <a:gd name="connsiteY2" fmla="*/ 1115713 h 1122063"/>
              <a:gd name="connsiteX3" fmla="*/ 0 w 2034630"/>
              <a:gd name="connsiteY3" fmla="*/ 1122063 h 1122063"/>
              <a:gd name="connsiteX4" fmla="*/ 0 w 2034630"/>
              <a:gd name="connsiteY4" fmla="*/ 0 h 1122063"/>
              <a:gd name="connsiteX0" fmla="*/ 0 w 2034630"/>
              <a:gd name="connsiteY0" fmla="*/ 0 h 1122063"/>
              <a:gd name="connsiteX1" fmla="*/ 2034630 w 2034630"/>
              <a:gd name="connsiteY1" fmla="*/ 76200 h 1122063"/>
              <a:gd name="connsiteX2" fmla="*/ 1939380 w 2034630"/>
              <a:gd name="connsiteY2" fmla="*/ 1122063 h 1122063"/>
              <a:gd name="connsiteX3" fmla="*/ 0 w 2034630"/>
              <a:gd name="connsiteY3" fmla="*/ 1122063 h 1122063"/>
              <a:gd name="connsiteX4" fmla="*/ 0 w 2034630"/>
              <a:gd name="connsiteY4" fmla="*/ 0 h 1122063"/>
              <a:gd name="connsiteX0" fmla="*/ 0 w 2034630"/>
              <a:gd name="connsiteY0" fmla="*/ 0 h 1122063"/>
              <a:gd name="connsiteX1" fmla="*/ 2034630 w 2034630"/>
              <a:gd name="connsiteY1" fmla="*/ 76200 h 1122063"/>
              <a:gd name="connsiteX2" fmla="*/ 1939380 w 2034630"/>
              <a:gd name="connsiteY2" fmla="*/ 1122063 h 1122063"/>
              <a:gd name="connsiteX3" fmla="*/ 0 w 2034630"/>
              <a:gd name="connsiteY3" fmla="*/ 1122063 h 1122063"/>
              <a:gd name="connsiteX4" fmla="*/ 0 w 2034630"/>
              <a:gd name="connsiteY4" fmla="*/ 0 h 1122063"/>
              <a:gd name="connsiteX0" fmla="*/ 323850 w 2034630"/>
              <a:gd name="connsiteY0" fmla="*/ 171450 h 1045863"/>
              <a:gd name="connsiteX1" fmla="*/ 2034630 w 2034630"/>
              <a:gd name="connsiteY1" fmla="*/ 0 h 1045863"/>
              <a:gd name="connsiteX2" fmla="*/ 1939380 w 2034630"/>
              <a:gd name="connsiteY2" fmla="*/ 1045863 h 1045863"/>
              <a:gd name="connsiteX3" fmla="*/ 0 w 2034630"/>
              <a:gd name="connsiteY3" fmla="*/ 1045863 h 1045863"/>
              <a:gd name="connsiteX4" fmla="*/ 323850 w 2034630"/>
              <a:gd name="connsiteY4" fmla="*/ 171450 h 1045863"/>
              <a:gd name="connsiteX0" fmla="*/ 323850 w 2034630"/>
              <a:gd name="connsiteY0" fmla="*/ 171450 h 1045863"/>
              <a:gd name="connsiteX1" fmla="*/ 2034630 w 2034630"/>
              <a:gd name="connsiteY1" fmla="*/ 0 h 1045863"/>
              <a:gd name="connsiteX2" fmla="*/ 1939380 w 2034630"/>
              <a:gd name="connsiteY2" fmla="*/ 1045863 h 1045863"/>
              <a:gd name="connsiteX3" fmla="*/ 0 w 2034630"/>
              <a:gd name="connsiteY3" fmla="*/ 1045863 h 1045863"/>
              <a:gd name="connsiteX4" fmla="*/ 323850 w 2034630"/>
              <a:gd name="connsiteY4" fmla="*/ 171450 h 1045863"/>
              <a:gd name="connsiteX0" fmla="*/ 330200 w 2034630"/>
              <a:gd name="connsiteY0" fmla="*/ 177800 h 1045863"/>
              <a:gd name="connsiteX1" fmla="*/ 2034630 w 2034630"/>
              <a:gd name="connsiteY1" fmla="*/ 0 h 1045863"/>
              <a:gd name="connsiteX2" fmla="*/ 1939380 w 2034630"/>
              <a:gd name="connsiteY2" fmla="*/ 1045863 h 1045863"/>
              <a:gd name="connsiteX3" fmla="*/ 0 w 2034630"/>
              <a:gd name="connsiteY3" fmla="*/ 1045863 h 1045863"/>
              <a:gd name="connsiteX4" fmla="*/ 330200 w 2034630"/>
              <a:gd name="connsiteY4" fmla="*/ 177800 h 1045863"/>
              <a:gd name="connsiteX0" fmla="*/ 254000 w 2034630"/>
              <a:gd name="connsiteY0" fmla="*/ 387350 h 1045863"/>
              <a:gd name="connsiteX1" fmla="*/ 2034630 w 2034630"/>
              <a:gd name="connsiteY1" fmla="*/ 0 h 1045863"/>
              <a:gd name="connsiteX2" fmla="*/ 1939380 w 2034630"/>
              <a:gd name="connsiteY2" fmla="*/ 1045863 h 1045863"/>
              <a:gd name="connsiteX3" fmla="*/ 0 w 2034630"/>
              <a:gd name="connsiteY3" fmla="*/ 1045863 h 1045863"/>
              <a:gd name="connsiteX4" fmla="*/ 254000 w 2034630"/>
              <a:gd name="connsiteY4" fmla="*/ 387350 h 1045863"/>
              <a:gd name="connsiteX0" fmla="*/ 273050 w 2034630"/>
              <a:gd name="connsiteY0" fmla="*/ 323850 h 1045863"/>
              <a:gd name="connsiteX1" fmla="*/ 2034630 w 2034630"/>
              <a:gd name="connsiteY1" fmla="*/ 0 h 1045863"/>
              <a:gd name="connsiteX2" fmla="*/ 1939380 w 2034630"/>
              <a:gd name="connsiteY2" fmla="*/ 1045863 h 1045863"/>
              <a:gd name="connsiteX3" fmla="*/ 0 w 2034630"/>
              <a:gd name="connsiteY3" fmla="*/ 1045863 h 1045863"/>
              <a:gd name="connsiteX4" fmla="*/ 273050 w 2034630"/>
              <a:gd name="connsiteY4" fmla="*/ 323850 h 1045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4630" h="1045863">
                <a:moveTo>
                  <a:pt x="273050" y="323850"/>
                </a:moveTo>
                <a:lnTo>
                  <a:pt x="2034630" y="0"/>
                </a:lnTo>
                <a:cubicBezTo>
                  <a:pt x="2002880" y="348621"/>
                  <a:pt x="1990180" y="506742"/>
                  <a:pt x="1939380" y="1045863"/>
                </a:cubicBezTo>
                <a:lnTo>
                  <a:pt x="0" y="1045863"/>
                </a:lnTo>
                <a:lnTo>
                  <a:pt x="273050" y="323850"/>
                </a:lnTo>
                <a:close/>
              </a:path>
            </a:pathLst>
          </a:custGeom>
          <a:solidFill>
            <a:srgbClr val="93DC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25231C65-EA97-413F-990C-179FE574AA22}"/>
              </a:ext>
            </a:extLst>
          </p:cNvPr>
          <p:cNvGrpSpPr/>
          <p:nvPr/>
        </p:nvGrpSpPr>
        <p:grpSpPr>
          <a:xfrm>
            <a:off x="838640" y="316175"/>
            <a:ext cx="7362616" cy="523220"/>
            <a:chOff x="4975091" y="695644"/>
            <a:chExt cx="7362616" cy="523220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xmlns="" id="{517B4F7C-0BA6-4BC5-ACD2-0F04260A141C}"/>
                </a:ext>
              </a:extLst>
            </p:cNvPr>
            <p:cNvSpPr/>
            <p:nvPr/>
          </p:nvSpPr>
          <p:spPr>
            <a:xfrm>
              <a:off x="4975091" y="695644"/>
              <a:ext cx="437322" cy="437322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2</a:t>
              </a:r>
              <a:endParaRPr lang="vi-VN" sz="3200" b="1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6341F9C8-D45E-4E73-8408-10FD2696F812}"/>
                </a:ext>
              </a:extLst>
            </p:cNvPr>
            <p:cNvSpPr txBox="1"/>
            <p:nvPr/>
          </p:nvSpPr>
          <p:spPr>
            <a:xfrm>
              <a:off x="5412413" y="695644"/>
              <a:ext cx="692529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/>
                <a:t>Có</a:t>
              </a:r>
              <a:r>
                <a:rPr lang="en-US" sz="2800" dirty="0"/>
                <a:t> bao </a:t>
              </a:r>
              <a:r>
                <a:rPr lang="en-US" sz="2800" dirty="0" err="1"/>
                <a:t>nhiêu</a:t>
              </a:r>
              <a:r>
                <a:rPr lang="en-US" sz="2800" dirty="0"/>
                <a:t> </a:t>
              </a:r>
              <a:r>
                <a:rPr lang="en-US" sz="2800" dirty="0" err="1"/>
                <a:t>hình</a:t>
              </a:r>
              <a:r>
                <a:rPr lang="en-US" sz="2800" dirty="0"/>
                <a:t> </a:t>
              </a:r>
              <a:r>
                <a:rPr lang="en-US" sz="2800" dirty="0" err="1"/>
                <a:t>tứ</a:t>
              </a:r>
              <a:r>
                <a:rPr lang="en-US" sz="2800" dirty="0"/>
                <a:t> </a:t>
              </a:r>
              <a:r>
                <a:rPr lang="en-US" sz="2800" dirty="0" err="1"/>
                <a:t>giác</a:t>
              </a:r>
              <a:r>
                <a:rPr lang="en-US" sz="2800" dirty="0"/>
                <a:t> </a:t>
              </a:r>
              <a:r>
                <a:rPr lang="en-US" sz="2800" dirty="0" err="1"/>
                <a:t>trong</a:t>
              </a:r>
              <a:r>
                <a:rPr lang="en-US" sz="2800" dirty="0"/>
                <a:t> </a:t>
              </a:r>
              <a:r>
                <a:rPr lang="en-US" sz="2800" dirty="0" err="1"/>
                <a:t>hình</a:t>
              </a:r>
              <a:r>
                <a:rPr lang="en-US" sz="2800" dirty="0"/>
                <a:t> </a:t>
              </a:r>
              <a:r>
                <a:rPr lang="en-US" sz="2800" dirty="0" err="1"/>
                <a:t>sau</a:t>
              </a:r>
              <a:r>
                <a:rPr lang="en-US" sz="2800" dirty="0"/>
                <a:t>?</a:t>
              </a:r>
              <a:endParaRPr lang="vi-VN" sz="2800" dirty="0"/>
            </a:p>
          </p:txBody>
        </p:sp>
      </p:grpSp>
      <p:sp>
        <p:nvSpPr>
          <p:cNvPr id="32" name="Trapezoid 30">
            <a:extLst>
              <a:ext uri="{FF2B5EF4-FFF2-40B4-BE49-F238E27FC236}">
                <a16:creationId xmlns:a16="http://schemas.microsoft.com/office/drawing/2014/main" xmlns="" id="{BCFFB043-8B7A-41F6-B845-F9B66E9135AD}"/>
              </a:ext>
            </a:extLst>
          </p:cNvPr>
          <p:cNvSpPr/>
          <p:nvPr/>
        </p:nvSpPr>
        <p:spPr>
          <a:xfrm rot="6664295">
            <a:off x="1866284" y="1495240"/>
            <a:ext cx="2200459" cy="1855916"/>
          </a:xfrm>
          <a:custGeom>
            <a:avLst/>
            <a:gdLst>
              <a:gd name="connsiteX0" fmla="*/ 0 w 3309257"/>
              <a:gd name="connsiteY0" fmla="*/ 891540 h 891540"/>
              <a:gd name="connsiteX1" fmla="*/ 222885 w 3309257"/>
              <a:gd name="connsiteY1" fmla="*/ 0 h 891540"/>
              <a:gd name="connsiteX2" fmla="*/ 3086372 w 3309257"/>
              <a:gd name="connsiteY2" fmla="*/ 0 h 891540"/>
              <a:gd name="connsiteX3" fmla="*/ 3309257 w 3309257"/>
              <a:gd name="connsiteY3" fmla="*/ 891540 h 891540"/>
              <a:gd name="connsiteX4" fmla="*/ 0 w 3309257"/>
              <a:gd name="connsiteY4" fmla="*/ 891540 h 891540"/>
              <a:gd name="connsiteX0" fmla="*/ 0 w 3309257"/>
              <a:gd name="connsiteY0" fmla="*/ 1028700 h 1028700"/>
              <a:gd name="connsiteX1" fmla="*/ 222885 w 3309257"/>
              <a:gd name="connsiteY1" fmla="*/ 137160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  <a:gd name="connsiteX0" fmla="*/ 0 w 3309257"/>
              <a:gd name="connsiteY0" fmla="*/ 1028700 h 1028700"/>
              <a:gd name="connsiteX1" fmla="*/ 314325 w 3309257"/>
              <a:gd name="connsiteY1" fmla="*/ 198120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  <a:gd name="connsiteX0" fmla="*/ 0 w 3309257"/>
              <a:gd name="connsiteY0" fmla="*/ 1028700 h 1028700"/>
              <a:gd name="connsiteX1" fmla="*/ 306705 w 3309257"/>
              <a:gd name="connsiteY1" fmla="*/ 266700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  <a:gd name="connsiteX0" fmla="*/ 0 w 3309257"/>
              <a:gd name="connsiteY0" fmla="*/ 1028700 h 1028700"/>
              <a:gd name="connsiteX1" fmla="*/ 260985 w 3309257"/>
              <a:gd name="connsiteY1" fmla="*/ 381000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  <a:gd name="connsiteX0" fmla="*/ 0 w 3309257"/>
              <a:gd name="connsiteY0" fmla="*/ 1028700 h 1028700"/>
              <a:gd name="connsiteX1" fmla="*/ 283845 w 3309257"/>
              <a:gd name="connsiteY1" fmla="*/ 312420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  <a:gd name="connsiteX0" fmla="*/ 0 w 3309257"/>
              <a:gd name="connsiteY0" fmla="*/ 1028700 h 1028700"/>
              <a:gd name="connsiteX1" fmla="*/ 351870 w 3309257"/>
              <a:gd name="connsiteY1" fmla="*/ 302928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  <a:gd name="connsiteX0" fmla="*/ 0 w 3309257"/>
              <a:gd name="connsiteY0" fmla="*/ 1838722 h 1838722"/>
              <a:gd name="connsiteX1" fmla="*/ 351870 w 3309257"/>
              <a:gd name="connsiteY1" fmla="*/ 1112950 h 1838722"/>
              <a:gd name="connsiteX2" fmla="*/ 2272636 w 3309257"/>
              <a:gd name="connsiteY2" fmla="*/ 0 h 1838722"/>
              <a:gd name="connsiteX3" fmla="*/ 3309257 w 3309257"/>
              <a:gd name="connsiteY3" fmla="*/ 1838722 h 1838722"/>
              <a:gd name="connsiteX4" fmla="*/ 0 w 3309257"/>
              <a:gd name="connsiteY4" fmla="*/ 1838722 h 1838722"/>
              <a:gd name="connsiteX0" fmla="*/ 0 w 3309257"/>
              <a:gd name="connsiteY0" fmla="*/ 1838722 h 1838722"/>
              <a:gd name="connsiteX1" fmla="*/ 759367 w 3309257"/>
              <a:gd name="connsiteY1" fmla="*/ 300075 h 1838722"/>
              <a:gd name="connsiteX2" fmla="*/ 2272636 w 3309257"/>
              <a:gd name="connsiteY2" fmla="*/ 0 h 1838722"/>
              <a:gd name="connsiteX3" fmla="*/ 3309257 w 3309257"/>
              <a:gd name="connsiteY3" fmla="*/ 1838722 h 1838722"/>
              <a:gd name="connsiteX4" fmla="*/ 0 w 3309257"/>
              <a:gd name="connsiteY4" fmla="*/ 1838722 h 1838722"/>
              <a:gd name="connsiteX0" fmla="*/ 0 w 3296942"/>
              <a:gd name="connsiteY0" fmla="*/ 1838722 h 1838722"/>
              <a:gd name="connsiteX1" fmla="*/ 759367 w 3296942"/>
              <a:gd name="connsiteY1" fmla="*/ 300075 h 1838722"/>
              <a:gd name="connsiteX2" fmla="*/ 2272636 w 3296942"/>
              <a:gd name="connsiteY2" fmla="*/ 0 h 1838722"/>
              <a:gd name="connsiteX3" fmla="*/ 3296942 w 3296942"/>
              <a:gd name="connsiteY3" fmla="*/ 1817017 h 1838722"/>
              <a:gd name="connsiteX4" fmla="*/ 0 w 3296942"/>
              <a:gd name="connsiteY4" fmla="*/ 1838722 h 1838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96942" h="1838722">
                <a:moveTo>
                  <a:pt x="0" y="1838722"/>
                </a:moveTo>
                <a:lnTo>
                  <a:pt x="759367" y="300075"/>
                </a:lnTo>
                <a:lnTo>
                  <a:pt x="2272636" y="0"/>
                </a:lnTo>
                <a:lnTo>
                  <a:pt x="3296942" y="1817017"/>
                </a:lnTo>
                <a:lnTo>
                  <a:pt x="0" y="1838722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xmlns="" id="{1D5C7BA8-D421-4A60-9537-80A6CC79F726}"/>
              </a:ext>
            </a:extLst>
          </p:cNvPr>
          <p:cNvSpPr/>
          <p:nvPr/>
        </p:nvSpPr>
        <p:spPr>
          <a:xfrm>
            <a:off x="5430520" y="1664052"/>
            <a:ext cx="5434700" cy="594062"/>
          </a:xfrm>
          <a:prstGeom prst="roundRect">
            <a:avLst>
              <a:gd name="adj" fmla="val 20752"/>
            </a:avLst>
          </a:prstGeom>
          <a:solidFill>
            <a:srgbClr val="F7EE79"/>
          </a:solidFill>
          <a:effectLst>
            <a:softEdge rad="12700"/>
          </a:effectLst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solidFill>
                  <a:srgbClr val="FB1D12"/>
                </a:solidFill>
              </a:rPr>
              <a:t>Trong</a:t>
            </a:r>
            <a:r>
              <a:rPr lang="en-US" sz="2800" dirty="0">
                <a:solidFill>
                  <a:srgbClr val="FB1D12"/>
                </a:solidFill>
              </a:rPr>
              <a:t> </a:t>
            </a:r>
            <a:r>
              <a:rPr lang="en-US" sz="2800" dirty="0" err="1">
                <a:solidFill>
                  <a:srgbClr val="FB1D12"/>
                </a:solidFill>
              </a:rPr>
              <a:t>hình</a:t>
            </a:r>
            <a:r>
              <a:rPr lang="en-US" sz="2800" dirty="0">
                <a:solidFill>
                  <a:srgbClr val="FB1D12"/>
                </a:solidFill>
              </a:rPr>
              <a:t> </a:t>
            </a:r>
            <a:r>
              <a:rPr lang="en-US" sz="2800" dirty="0" err="1">
                <a:solidFill>
                  <a:srgbClr val="FB1D12"/>
                </a:solidFill>
              </a:rPr>
              <a:t>có</a:t>
            </a:r>
            <a:r>
              <a:rPr lang="en-US" sz="2800" dirty="0">
                <a:solidFill>
                  <a:srgbClr val="FB1D12"/>
                </a:solidFill>
              </a:rPr>
              <a:t> 3 </a:t>
            </a:r>
            <a:r>
              <a:rPr lang="en-US" sz="2800" dirty="0" err="1">
                <a:solidFill>
                  <a:srgbClr val="FB1D12"/>
                </a:solidFill>
              </a:rPr>
              <a:t>hình</a:t>
            </a:r>
            <a:r>
              <a:rPr lang="en-US" sz="2800" dirty="0">
                <a:solidFill>
                  <a:srgbClr val="FB1D12"/>
                </a:solidFill>
              </a:rPr>
              <a:t> </a:t>
            </a:r>
            <a:r>
              <a:rPr lang="en-US" sz="2800" dirty="0" err="1">
                <a:solidFill>
                  <a:srgbClr val="FB1D12"/>
                </a:solidFill>
              </a:rPr>
              <a:t>tứ</a:t>
            </a:r>
            <a:r>
              <a:rPr lang="en-US" sz="2800" dirty="0">
                <a:solidFill>
                  <a:srgbClr val="FB1D12"/>
                </a:solidFill>
              </a:rPr>
              <a:t> </a:t>
            </a:r>
            <a:r>
              <a:rPr lang="en-US" sz="2800" dirty="0" err="1">
                <a:solidFill>
                  <a:srgbClr val="FB1D12"/>
                </a:solidFill>
              </a:rPr>
              <a:t>giác</a:t>
            </a:r>
            <a:r>
              <a:rPr lang="en-US" sz="2800" dirty="0">
                <a:solidFill>
                  <a:srgbClr val="FB1D12"/>
                </a:solidFill>
              </a:rPr>
              <a:t>.</a:t>
            </a:r>
            <a:endParaRPr lang="vi-VN" sz="2800" dirty="0">
              <a:solidFill>
                <a:srgbClr val="FB1D12"/>
              </a:solidFill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xmlns="" id="{63BCD5C1-F4F8-485B-940E-F39073DA2BCD}"/>
              </a:ext>
            </a:extLst>
          </p:cNvPr>
          <p:cNvGrpSpPr/>
          <p:nvPr/>
        </p:nvGrpSpPr>
        <p:grpSpPr>
          <a:xfrm>
            <a:off x="838640" y="3454955"/>
            <a:ext cx="7530931" cy="523220"/>
            <a:chOff x="4975091" y="695644"/>
            <a:chExt cx="7530931" cy="523220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xmlns="" id="{1483AD2B-1C82-4A84-8064-92E8C4F5432B}"/>
                </a:ext>
              </a:extLst>
            </p:cNvPr>
            <p:cNvSpPr/>
            <p:nvPr/>
          </p:nvSpPr>
          <p:spPr>
            <a:xfrm>
              <a:off x="4975091" y="695644"/>
              <a:ext cx="437322" cy="437322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3</a:t>
              </a:r>
              <a:endParaRPr lang="vi-VN" sz="3200" b="1" dirty="0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38636150-E909-48D0-A9CA-B6B92D9A95B8}"/>
                </a:ext>
              </a:extLst>
            </p:cNvPr>
            <p:cNvSpPr txBox="1"/>
            <p:nvPr/>
          </p:nvSpPr>
          <p:spPr>
            <a:xfrm>
              <a:off x="5412413" y="695644"/>
              <a:ext cx="709360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/>
                <a:t>Hình</a:t>
              </a:r>
              <a:r>
                <a:rPr lang="en-US" sz="2800" dirty="0"/>
                <a:t> </a:t>
              </a:r>
              <a:r>
                <a:rPr lang="en-US" sz="2800" dirty="0" err="1"/>
                <a:t>nào</a:t>
              </a:r>
              <a:r>
                <a:rPr lang="en-US" sz="2800" dirty="0"/>
                <a:t> </a:t>
              </a:r>
              <a:r>
                <a:rPr lang="en-US" sz="2800" dirty="0" err="1"/>
                <a:t>là</a:t>
              </a:r>
              <a:r>
                <a:rPr lang="en-US" sz="2800" dirty="0"/>
                <a:t> </a:t>
              </a:r>
              <a:r>
                <a:rPr lang="en-US" sz="2800" dirty="0" err="1"/>
                <a:t>khối</a:t>
              </a:r>
              <a:r>
                <a:rPr lang="en-US" sz="2800" dirty="0"/>
                <a:t> </a:t>
              </a:r>
              <a:r>
                <a:rPr lang="en-US" sz="2800" dirty="0" err="1"/>
                <a:t>trụ</a:t>
              </a:r>
              <a:r>
                <a:rPr lang="en-US" sz="2800" dirty="0"/>
                <a:t>? </a:t>
              </a:r>
              <a:r>
                <a:rPr lang="en-US" sz="2800" dirty="0" err="1"/>
                <a:t>Hình</a:t>
              </a:r>
              <a:r>
                <a:rPr lang="en-US" sz="2800" dirty="0"/>
                <a:t> </a:t>
              </a:r>
              <a:r>
                <a:rPr lang="en-US" sz="2800" dirty="0" err="1"/>
                <a:t>nào</a:t>
              </a:r>
              <a:r>
                <a:rPr lang="en-US" sz="2800" dirty="0"/>
                <a:t> </a:t>
              </a:r>
              <a:r>
                <a:rPr lang="en-US" sz="2800" dirty="0" err="1"/>
                <a:t>là</a:t>
              </a:r>
              <a:r>
                <a:rPr lang="en-US" sz="2800" dirty="0"/>
                <a:t> </a:t>
              </a:r>
              <a:r>
                <a:rPr lang="en-US" sz="2800" dirty="0" err="1"/>
                <a:t>khối</a:t>
              </a:r>
              <a:r>
                <a:rPr lang="en-US" sz="2800" dirty="0"/>
                <a:t> </a:t>
              </a:r>
              <a:r>
                <a:rPr lang="en-US" sz="2800" dirty="0" err="1"/>
                <a:t>cầu</a:t>
              </a:r>
              <a:r>
                <a:rPr lang="en-US" sz="2800" dirty="0"/>
                <a:t>?</a:t>
              </a:r>
              <a:endParaRPr lang="vi-VN" sz="2800" dirty="0"/>
            </a:p>
          </p:txBody>
        </p:sp>
      </p:grpSp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8929934A-D1BE-4685-A290-7DE5305276E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3401"/>
          <a:stretch/>
        </p:blipFill>
        <p:spPr>
          <a:xfrm>
            <a:off x="838640" y="4316115"/>
            <a:ext cx="9801225" cy="2086670"/>
          </a:xfrm>
          <a:prstGeom prst="rect">
            <a:avLst/>
          </a:prstGeom>
        </p:spPr>
      </p:pic>
      <p:grpSp>
        <p:nvGrpSpPr>
          <p:cNvPr id="43" name="Group 42">
            <a:extLst>
              <a:ext uri="{FF2B5EF4-FFF2-40B4-BE49-F238E27FC236}">
                <a16:creationId xmlns:a16="http://schemas.microsoft.com/office/drawing/2014/main" xmlns="" id="{ECC41BB8-9140-485A-BDF5-B75DA9C8DCCD}"/>
              </a:ext>
            </a:extLst>
          </p:cNvPr>
          <p:cNvGrpSpPr/>
          <p:nvPr/>
        </p:nvGrpSpPr>
        <p:grpSpPr>
          <a:xfrm>
            <a:off x="3272342" y="3892277"/>
            <a:ext cx="1268361" cy="584473"/>
            <a:chOff x="3272342" y="3892277"/>
            <a:chExt cx="1268361" cy="584473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xmlns="" id="{51F79E23-26DB-4082-8E0A-BB940C620A25}"/>
                </a:ext>
              </a:extLst>
            </p:cNvPr>
            <p:cNvCxnSpPr/>
            <p:nvPr/>
          </p:nvCxnSpPr>
          <p:spPr>
            <a:xfrm>
              <a:off x="3272342" y="3892277"/>
              <a:ext cx="1268361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xmlns="" id="{1492D368-415F-4FE5-B680-9FC45CF30CAB}"/>
                </a:ext>
              </a:extLst>
            </p:cNvPr>
            <p:cNvCxnSpPr/>
            <p:nvPr/>
          </p:nvCxnSpPr>
          <p:spPr>
            <a:xfrm>
              <a:off x="3848100" y="3892277"/>
              <a:ext cx="0" cy="584473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xmlns="" id="{787776B5-DA05-4ED5-A834-8C0633D1DC5E}"/>
              </a:ext>
            </a:extLst>
          </p:cNvPr>
          <p:cNvGrpSpPr/>
          <p:nvPr/>
        </p:nvGrpSpPr>
        <p:grpSpPr>
          <a:xfrm>
            <a:off x="6668224" y="3896676"/>
            <a:ext cx="2911205" cy="791438"/>
            <a:chOff x="3272342" y="3892277"/>
            <a:chExt cx="2911207" cy="791438"/>
          </a:xfrm>
        </p:grpSpPr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xmlns="" id="{C9DAAD82-7885-4081-A526-4372B6AE5F2A}"/>
                </a:ext>
              </a:extLst>
            </p:cNvPr>
            <p:cNvCxnSpPr/>
            <p:nvPr/>
          </p:nvCxnSpPr>
          <p:spPr>
            <a:xfrm>
              <a:off x="3272342" y="3892277"/>
              <a:ext cx="1268361" cy="0"/>
            </a:xfrm>
            <a:prstGeom prst="line">
              <a:avLst/>
            </a:prstGeom>
            <a:ln w="28575">
              <a:solidFill>
                <a:srgbClr val="FB1D1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xmlns="" id="{2CC6E098-E16F-4503-A717-FC7DB500F498}"/>
                </a:ext>
              </a:extLst>
            </p:cNvPr>
            <p:cNvCxnSpPr>
              <a:cxnSpLocks/>
            </p:cNvCxnSpPr>
            <p:nvPr/>
          </p:nvCxnSpPr>
          <p:spPr>
            <a:xfrm>
              <a:off x="3848100" y="3892277"/>
              <a:ext cx="2335449" cy="791438"/>
            </a:xfrm>
            <a:prstGeom prst="straightConnector1">
              <a:avLst/>
            </a:prstGeom>
            <a:ln w="28575">
              <a:solidFill>
                <a:srgbClr val="FB1D1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3560956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  <p:bldP spid="29" grpId="0" animBg="1"/>
      <p:bldP spid="29" grpId="1" animBg="1"/>
      <p:bldP spid="32" grpId="0" animBg="1"/>
      <p:bldP spid="32" grpId="1" animBg="1"/>
      <p:bldP spid="3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xmlns="" id="{F3284B69-B012-4E6A-A049-731DADCF3C95}"/>
              </a:ext>
            </a:extLst>
          </p:cNvPr>
          <p:cNvSpPr/>
          <p:nvPr/>
        </p:nvSpPr>
        <p:spPr>
          <a:xfrm>
            <a:off x="989545" y="741415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55854EA-0DDE-4057-A60B-BCE3DDFECA2B}"/>
              </a:ext>
            </a:extLst>
          </p:cNvPr>
          <p:cNvSpPr txBox="1"/>
          <p:nvPr/>
        </p:nvSpPr>
        <p:spPr>
          <a:xfrm>
            <a:off x="1541167" y="590964"/>
            <a:ext cx="3386433" cy="638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700" dirty="0" err="1"/>
              <a:t>Vẽ</a:t>
            </a:r>
            <a:r>
              <a:rPr lang="en-US" sz="2700" dirty="0"/>
              <a:t> </a:t>
            </a:r>
            <a:r>
              <a:rPr lang="en-US" sz="2700" dirty="0" err="1"/>
              <a:t>hình</a:t>
            </a:r>
            <a:r>
              <a:rPr lang="en-US" sz="2700" dirty="0"/>
              <a:t> (Theo </a:t>
            </a:r>
            <a:r>
              <a:rPr lang="en-US" sz="2700" dirty="0" err="1"/>
              <a:t>mẫu</a:t>
            </a:r>
            <a:r>
              <a:rPr lang="en-US" sz="2700" dirty="0"/>
              <a:t>).</a:t>
            </a:r>
            <a:endParaRPr lang="vi-VN" sz="27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647EF658-3A0D-4C6F-BF37-0E246BC5B1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89545" y="1490585"/>
            <a:ext cx="7631361" cy="3876829"/>
          </a:xfrm>
          <a:prstGeom prst="rect">
            <a:avLst/>
          </a:prstGeom>
        </p:spPr>
      </p:pic>
      <p:pic>
        <p:nvPicPr>
          <p:cNvPr id="7174" name="Picture 6" descr="Happy Kid Draw Flower Painting | Drawing for kids, Girls cartoon art, Cartoon  kids">
            <a:extLst>
              <a:ext uri="{FF2B5EF4-FFF2-40B4-BE49-F238E27FC236}">
                <a16:creationId xmlns:a16="http://schemas.microsoft.com/office/drawing/2014/main" xmlns="" id="{5A906402-E6E5-4EE9-88B3-07E29EB428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3372" y="3117133"/>
            <a:ext cx="3740867" cy="3740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1762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xmlns="" id="{C1B55B1C-6B98-4633-910F-F9793CAC2563}"/>
              </a:ext>
            </a:extLst>
          </p:cNvPr>
          <p:cNvSpPr/>
          <p:nvPr/>
        </p:nvSpPr>
        <p:spPr>
          <a:xfrm>
            <a:off x="989545" y="741415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5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3D5C945-9A70-4F2E-8317-E1955D27E501}"/>
              </a:ext>
            </a:extLst>
          </p:cNvPr>
          <p:cNvSpPr txBox="1"/>
          <p:nvPr/>
        </p:nvSpPr>
        <p:spPr>
          <a:xfrm>
            <a:off x="1546256" y="640789"/>
            <a:ext cx="8099189" cy="638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700" dirty="0"/>
              <a:t>a) </a:t>
            </a:r>
            <a:r>
              <a:rPr lang="en-US" sz="2700" dirty="0" err="1"/>
              <a:t>Nêu</a:t>
            </a:r>
            <a:r>
              <a:rPr lang="en-US" sz="2700" dirty="0"/>
              <a:t> </a:t>
            </a:r>
            <a:r>
              <a:rPr lang="en-US" sz="2700" dirty="0" err="1"/>
              <a:t>tên</a:t>
            </a:r>
            <a:r>
              <a:rPr lang="en-US" sz="2700" dirty="0"/>
              <a:t> </a:t>
            </a:r>
            <a:r>
              <a:rPr lang="en-US" sz="2700" dirty="0" err="1"/>
              <a:t>ba</a:t>
            </a:r>
            <a:r>
              <a:rPr lang="en-US" sz="2700" dirty="0"/>
              <a:t> </a:t>
            </a:r>
            <a:r>
              <a:rPr lang="en-US" sz="2700" dirty="0" err="1"/>
              <a:t>điểm</a:t>
            </a:r>
            <a:r>
              <a:rPr lang="en-US" sz="2700" dirty="0"/>
              <a:t> </a:t>
            </a:r>
            <a:r>
              <a:rPr lang="en-US" sz="2700" dirty="0" err="1"/>
              <a:t>thẳng</a:t>
            </a:r>
            <a:r>
              <a:rPr lang="en-US" sz="2700" dirty="0"/>
              <a:t> </a:t>
            </a:r>
            <a:r>
              <a:rPr lang="en-US" sz="2700" dirty="0" err="1"/>
              <a:t>hàng</a:t>
            </a:r>
            <a:r>
              <a:rPr lang="en-US" sz="2700" dirty="0"/>
              <a:t> </a:t>
            </a:r>
            <a:r>
              <a:rPr lang="en-US" sz="2700" dirty="0" err="1"/>
              <a:t>trong</a:t>
            </a:r>
            <a:r>
              <a:rPr lang="en-US" sz="2700" dirty="0"/>
              <a:t> </a:t>
            </a:r>
            <a:r>
              <a:rPr lang="en-US" sz="2700" dirty="0" err="1"/>
              <a:t>mỗi</a:t>
            </a:r>
            <a:r>
              <a:rPr lang="en-US" sz="2700" dirty="0"/>
              <a:t> </a:t>
            </a:r>
            <a:r>
              <a:rPr lang="en-US" sz="2700" dirty="0" err="1"/>
              <a:t>hình</a:t>
            </a:r>
            <a:r>
              <a:rPr lang="en-US" sz="2700" dirty="0"/>
              <a:t> </a:t>
            </a:r>
            <a:r>
              <a:rPr lang="en-US" sz="2700" dirty="0" err="1"/>
              <a:t>sau</a:t>
            </a:r>
            <a:r>
              <a:rPr lang="en-US" sz="2700" dirty="0"/>
              <a:t>:</a:t>
            </a:r>
            <a:endParaRPr lang="vi-VN" sz="2700" dirty="0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xmlns="" id="{76000D67-69D5-4B03-8529-4EF108A23AF0}"/>
              </a:ext>
            </a:extLst>
          </p:cNvPr>
          <p:cNvGrpSpPr/>
          <p:nvPr/>
        </p:nvGrpSpPr>
        <p:grpSpPr>
          <a:xfrm>
            <a:off x="1096646" y="1377855"/>
            <a:ext cx="4382737" cy="3253140"/>
            <a:chOff x="816428" y="1554834"/>
            <a:chExt cx="4382737" cy="3253140"/>
          </a:xfrm>
        </p:grpSpPr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xmlns="" id="{13D2D9EF-2AEE-4F05-B6FD-E7B889A87CA1}"/>
                </a:ext>
              </a:extLst>
            </p:cNvPr>
            <p:cNvSpPr/>
            <p:nvPr/>
          </p:nvSpPr>
          <p:spPr>
            <a:xfrm>
              <a:off x="816428" y="1554834"/>
              <a:ext cx="4382737" cy="3253140"/>
            </a:xfrm>
            <a:prstGeom prst="roundRect">
              <a:avLst/>
            </a:prstGeom>
            <a:solidFill>
              <a:srgbClr val="C4EBFC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xmlns="" id="{F7711FB7-F9E1-4E38-B6E4-A206AF028FA1}"/>
                </a:ext>
              </a:extLst>
            </p:cNvPr>
            <p:cNvGrpSpPr/>
            <p:nvPr/>
          </p:nvGrpSpPr>
          <p:grpSpPr>
            <a:xfrm>
              <a:off x="989545" y="1565109"/>
              <a:ext cx="4127198" cy="2985602"/>
              <a:chOff x="448279" y="1256522"/>
              <a:chExt cx="4127198" cy="2985602"/>
            </a:xfrm>
          </p:grpSpPr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xmlns="" id="{55CBD91A-2AA7-4EE1-BCC8-99F18E7149A4}"/>
                  </a:ext>
                </a:extLst>
              </p:cNvPr>
              <p:cNvSpPr txBox="1"/>
              <p:nvPr/>
            </p:nvSpPr>
            <p:spPr>
              <a:xfrm>
                <a:off x="1274805" y="1256522"/>
                <a:ext cx="42351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A</a:t>
                </a:r>
                <a:endParaRPr lang="vi-VN" sz="2800" dirty="0"/>
              </a:p>
            </p:txBody>
          </p: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xmlns="" id="{011B3774-0EBC-411F-A48A-F4B7431ADF42}"/>
                  </a:ext>
                </a:extLst>
              </p:cNvPr>
              <p:cNvGrpSpPr/>
              <p:nvPr/>
            </p:nvGrpSpPr>
            <p:grpSpPr>
              <a:xfrm>
                <a:off x="448279" y="1710813"/>
                <a:ext cx="4127198" cy="2531311"/>
                <a:chOff x="448279" y="1710813"/>
                <a:chExt cx="4127198" cy="2531311"/>
              </a:xfrm>
            </p:grpSpPr>
            <p:grpSp>
              <p:nvGrpSpPr>
                <p:cNvPr id="18" name="Group 17">
                  <a:extLst>
                    <a:ext uri="{FF2B5EF4-FFF2-40B4-BE49-F238E27FC236}">
                      <a16:creationId xmlns:a16="http://schemas.microsoft.com/office/drawing/2014/main" xmlns="" id="{2BBEBE41-1FB9-43AC-A802-D976F9C0859E}"/>
                    </a:ext>
                  </a:extLst>
                </p:cNvPr>
                <p:cNvGrpSpPr/>
                <p:nvPr/>
              </p:nvGrpSpPr>
              <p:grpSpPr>
                <a:xfrm>
                  <a:off x="871793" y="1710813"/>
                  <a:ext cx="3309257" cy="2067343"/>
                  <a:chOff x="871793" y="1710813"/>
                  <a:chExt cx="3309257" cy="2067343"/>
                </a:xfrm>
              </p:grpSpPr>
              <p:grpSp>
                <p:nvGrpSpPr>
                  <p:cNvPr id="10" name="Group 9">
                    <a:extLst>
                      <a:ext uri="{FF2B5EF4-FFF2-40B4-BE49-F238E27FC236}">
                        <a16:creationId xmlns:a16="http://schemas.microsoft.com/office/drawing/2014/main" xmlns="" id="{C27278E6-2252-4C1B-BC0D-B8609B9405EE}"/>
                      </a:ext>
                    </a:extLst>
                  </p:cNvPr>
                  <p:cNvGrpSpPr/>
                  <p:nvPr/>
                </p:nvGrpSpPr>
                <p:grpSpPr>
                  <a:xfrm>
                    <a:off x="871793" y="1710813"/>
                    <a:ext cx="3309257" cy="2067343"/>
                    <a:chOff x="1727200" y="1321743"/>
                    <a:chExt cx="3309257" cy="2067343"/>
                  </a:xfrm>
                </p:grpSpPr>
                <p:sp>
                  <p:nvSpPr>
                    <p:cNvPr id="11" name="Isosceles Triangle 10">
                      <a:extLst>
                        <a:ext uri="{FF2B5EF4-FFF2-40B4-BE49-F238E27FC236}">
                          <a16:creationId xmlns:a16="http://schemas.microsoft.com/office/drawing/2014/main" xmlns="" id="{7B97B523-7A6E-4CD0-898C-D95AB76E12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27200" y="1321743"/>
                      <a:ext cx="3309257" cy="2067343"/>
                    </a:xfrm>
                    <a:prstGeom prst="triangle">
                      <a:avLst>
                        <a:gd name="adj" fmla="val 23357"/>
                      </a:avLst>
                    </a:prstGeom>
                    <a:ln w="28575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</p:spPr>
                  <p:style>
                    <a:lnRef idx="2">
                      <a:schemeClr val="accent6"/>
                    </a:lnRef>
                    <a:fillRef idx="1">
                      <a:schemeClr val="lt1"/>
                    </a:fillRef>
                    <a:effectRef idx="0">
                      <a:schemeClr val="accent6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12" name="Straight Connector 11">
                      <a:extLst>
                        <a:ext uri="{FF2B5EF4-FFF2-40B4-BE49-F238E27FC236}">
                          <a16:creationId xmlns:a16="http://schemas.microsoft.com/office/drawing/2014/main" xmlns="" id="{68914D03-DD21-4468-8E85-9EF0E32307AA}"/>
                        </a:ext>
                      </a:extLst>
                    </p:cNvPr>
                    <p:cNvCxnSpPr>
                      <a:endCxn id="11" idx="5"/>
                    </p:cNvCxnSpPr>
                    <p:nvPr/>
                  </p:nvCxnSpPr>
                  <p:spPr>
                    <a:xfrm flipV="1">
                      <a:off x="2002971" y="2355415"/>
                      <a:ext cx="1765329" cy="300699"/>
                    </a:xfrm>
                    <a:prstGeom prst="line">
                      <a:avLst/>
                    </a:prstGeom>
                    <a:ln w="28575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" name="Straight Connector 12">
                      <a:extLst>
                        <a:ext uri="{FF2B5EF4-FFF2-40B4-BE49-F238E27FC236}">
                          <a16:creationId xmlns:a16="http://schemas.microsoft.com/office/drawing/2014/main" xmlns="" id="{F570252E-93B7-4F0E-941E-3A94D953DC05}"/>
                        </a:ext>
                      </a:extLst>
                    </p:cNvPr>
                    <p:cNvCxnSpPr>
                      <a:cxnSpLocks/>
                      <a:stCxn id="11" idx="5"/>
                    </p:cNvCxnSpPr>
                    <p:nvPr/>
                  </p:nvCxnSpPr>
                  <p:spPr>
                    <a:xfrm flipH="1">
                      <a:off x="3676650" y="2355415"/>
                      <a:ext cx="91650" cy="1033671"/>
                    </a:xfrm>
                    <a:prstGeom prst="line">
                      <a:avLst/>
                    </a:prstGeom>
                    <a:ln w="28575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17" name="Straight Connector 16">
                    <a:extLst>
                      <a:ext uri="{FF2B5EF4-FFF2-40B4-BE49-F238E27FC236}">
                        <a16:creationId xmlns:a16="http://schemas.microsoft.com/office/drawing/2014/main" xmlns="" id="{58C91106-9924-4E29-8642-BE2CC9E9EDDA}"/>
                      </a:ext>
                    </a:extLst>
                  </p:cNvPr>
                  <p:cNvCxnSpPr/>
                  <p:nvPr/>
                </p:nvCxnSpPr>
                <p:spPr>
                  <a:xfrm>
                    <a:off x="1133475" y="3048000"/>
                    <a:ext cx="1676400" cy="714375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xmlns="" id="{5FE3AED6-9A5B-43ED-82AB-293692F0AA5A}"/>
                    </a:ext>
                  </a:extLst>
                </p:cNvPr>
                <p:cNvSpPr txBox="1"/>
                <p:nvPr/>
              </p:nvSpPr>
              <p:spPr>
                <a:xfrm>
                  <a:off x="709961" y="2633224"/>
                  <a:ext cx="423514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E</a:t>
                  </a:r>
                  <a:endParaRPr lang="vi-VN" sz="2800" dirty="0"/>
                </a:p>
              </p:txBody>
            </p:sp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xmlns="" id="{45012F50-E0B9-42F6-AA33-25733DB134EC}"/>
                    </a:ext>
                  </a:extLst>
                </p:cNvPr>
                <p:cNvSpPr txBox="1"/>
                <p:nvPr/>
              </p:nvSpPr>
              <p:spPr>
                <a:xfrm>
                  <a:off x="448279" y="3500765"/>
                  <a:ext cx="423514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B</a:t>
                  </a:r>
                  <a:endParaRPr lang="vi-VN" sz="2800" dirty="0"/>
                </a:p>
              </p:txBody>
            </p:sp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xmlns="" id="{B4D2E8FB-5719-4A39-9DA7-B31A59BFD2E1}"/>
                    </a:ext>
                  </a:extLst>
                </p:cNvPr>
                <p:cNvSpPr txBox="1"/>
                <p:nvPr/>
              </p:nvSpPr>
              <p:spPr>
                <a:xfrm>
                  <a:off x="2526421" y="3718904"/>
                  <a:ext cx="444352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H</a:t>
                  </a:r>
                  <a:endParaRPr lang="vi-VN" sz="2800" dirty="0"/>
                </a:p>
              </p:txBody>
            </p:sp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xmlns="" id="{40C095B3-49A5-4C42-8388-65DB079CCF9D}"/>
                    </a:ext>
                  </a:extLst>
                </p:cNvPr>
                <p:cNvSpPr txBox="1"/>
                <p:nvPr/>
              </p:nvSpPr>
              <p:spPr>
                <a:xfrm>
                  <a:off x="4131125" y="3631624"/>
                  <a:ext cx="444352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C</a:t>
                  </a:r>
                  <a:endParaRPr lang="vi-VN" sz="2800" dirty="0"/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xmlns="" id="{490B9117-D15C-47C4-B4C4-E6F9D1A7DEF3}"/>
                    </a:ext>
                  </a:extLst>
                </p:cNvPr>
                <p:cNvSpPr txBox="1"/>
                <p:nvPr/>
              </p:nvSpPr>
              <p:spPr>
                <a:xfrm>
                  <a:off x="2907944" y="2313034"/>
                  <a:ext cx="46358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G</a:t>
                  </a:r>
                  <a:endParaRPr lang="vi-VN" sz="2800" dirty="0"/>
                </a:p>
              </p:txBody>
            </p:sp>
          </p:grpSp>
        </p:grp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xmlns="" id="{13EB243E-9F05-43DD-BE5C-1CDA58C1FE8C}"/>
              </a:ext>
            </a:extLst>
          </p:cNvPr>
          <p:cNvGrpSpPr/>
          <p:nvPr/>
        </p:nvGrpSpPr>
        <p:grpSpPr>
          <a:xfrm>
            <a:off x="6149660" y="1377855"/>
            <a:ext cx="4563829" cy="3253140"/>
            <a:chOff x="6376944" y="1554833"/>
            <a:chExt cx="4563829" cy="3253140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xmlns="" id="{5056C29F-AEDB-4FA3-9F82-5983CEB76AC2}"/>
                </a:ext>
              </a:extLst>
            </p:cNvPr>
            <p:cNvSpPr/>
            <p:nvPr/>
          </p:nvSpPr>
          <p:spPr>
            <a:xfrm>
              <a:off x="6376944" y="1554833"/>
              <a:ext cx="4563829" cy="3253140"/>
            </a:xfrm>
            <a:prstGeom prst="roundRect">
              <a:avLst/>
            </a:prstGeom>
            <a:solidFill>
              <a:srgbClr val="FDDD82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xmlns="" id="{F44656AB-E3C3-49CA-BA24-CE3FEE463E9D}"/>
                </a:ext>
              </a:extLst>
            </p:cNvPr>
            <p:cNvGrpSpPr/>
            <p:nvPr/>
          </p:nvGrpSpPr>
          <p:grpSpPr>
            <a:xfrm>
              <a:off x="6562996" y="1565109"/>
              <a:ext cx="4377777" cy="3031174"/>
              <a:chOff x="5965732" y="1626664"/>
              <a:chExt cx="4377777" cy="3031174"/>
            </a:xfrm>
          </p:grpSpPr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xmlns="" id="{21E0C178-857B-4379-AFA6-673B94D36D08}"/>
                  </a:ext>
                </a:extLst>
              </p:cNvPr>
              <p:cNvGrpSpPr/>
              <p:nvPr/>
            </p:nvGrpSpPr>
            <p:grpSpPr>
              <a:xfrm>
                <a:off x="6496785" y="2155063"/>
                <a:ext cx="3403008" cy="1979555"/>
                <a:chOff x="5595849" y="2715033"/>
                <a:chExt cx="3403008" cy="1979555"/>
              </a:xfrm>
            </p:grpSpPr>
            <p:sp>
              <p:nvSpPr>
                <p:cNvPr id="27" name="Isosceles Triangle 26">
                  <a:extLst>
                    <a:ext uri="{FF2B5EF4-FFF2-40B4-BE49-F238E27FC236}">
                      <a16:creationId xmlns:a16="http://schemas.microsoft.com/office/drawing/2014/main" xmlns="" id="{C05E8FB8-5D54-4102-BE24-1BAC5CCAB6C5}"/>
                    </a:ext>
                  </a:extLst>
                </p:cNvPr>
                <p:cNvSpPr/>
                <p:nvPr/>
              </p:nvSpPr>
              <p:spPr>
                <a:xfrm>
                  <a:off x="5595850" y="2715033"/>
                  <a:ext cx="3403007" cy="987188"/>
                </a:xfrm>
                <a:prstGeom prst="triangle">
                  <a:avLst>
                    <a:gd name="adj" fmla="val 25270"/>
                  </a:avLst>
                </a:prstGeom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Isosceles Triangle 27">
                  <a:extLst>
                    <a:ext uri="{FF2B5EF4-FFF2-40B4-BE49-F238E27FC236}">
                      <a16:creationId xmlns:a16="http://schemas.microsoft.com/office/drawing/2014/main" xmlns="" id="{C7890CC5-3245-4981-B0CE-6154E1C3DCC4}"/>
                    </a:ext>
                  </a:extLst>
                </p:cNvPr>
                <p:cNvSpPr/>
                <p:nvPr/>
              </p:nvSpPr>
              <p:spPr>
                <a:xfrm flipV="1">
                  <a:off x="5595849" y="3707400"/>
                  <a:ext cx="3403007" cy="987188"/>
                </a:xfrm>
                <a:prstGeom prst="triangle">
                  <a:avLst>
                    <a:gd name="adj" fmla="val 25270"/>
                  </a:avLst>
                </a:prstGeom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30" name="Straight Connector 29">
                  <a:extLst>
                    <a:ext uri="{FF2B5EF4-FFF2-40B4-BE49-F238E27FC236}">
                      <a16:creationId xmlns:a16="http://schemas.microsoft.com/office/drawing/2014/main" xmlns="" id="{04AAA585-CBB5-44FE-801B-B88896213581}"/>
                    </a:ext>
                  </a:extLst>
                </p:cNvPr>
                <p:cNvCxnSpPr>
                  <a:stCxn id="27" idx="0"/>
                  <a:endCxn id="28" idx="0"/>
                </p:cNvCxnSpPr>
                <p:nvPr/>
              </p:nvCxnSpPr>
              <p:spPr>
                <a:xfrm flipH="1">
                  <a:off x="6455789" y="2715033"/>
                  <a:ext cx="1" cy="1979555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xmlns="" id="{A9460845-2B3D-4EA0-BFF6-269FB844B15F}"/>
                  </a:ext>
                </a:extLst>
              </p:cNvPr>
              <p:cNvSpPr txBox="1"/>
              <p:nvPr/>
            </p:nvSpPr>
            <p:spPr>
              <a:xfrm>
                <a:off x="7144968" y="1626664"/>
                <a:ext cx="44435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N</a:t>
                </a:r>
                <a:endParaRPr lang="vi-VN" sz="2800" dirty="0"/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xmlns="" id="{135234CF-562D-410C-A16F-11D242E90EE9}"/>
                  </a:ext>
                </a:extLst>
              </p:cNvPr>
              <p:cNvSpPr txBox="1"/>
              <p:nvPr/>
            </p:nvSpPr>
            <p:spPr>
              <a:xfrm>
                <a:off x="5965732" y="2791461"/>
                <a:ext cx="48442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M</a:t>
                </a:r>
                <a:endParaRPr lang="vi-VN" sz="2800" dirty="0"/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xmlns="" id="{AFAFB437-BA9E-4A87-AF04-F41C20E75FF2}"/>
                  </a:ext>
                </a:extLst>
              </p:cNvPr>
              <p:cNvSpPr txBox="1"/>
              <p:nvPr/>
            </p:nvSpPr>
            <p:spPr>
              <a:xfrm>
                <a:off x="7134549" y="4134618"/>
                <a:ext cx="46358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Q</a:t>
                </a:r>
                <a:endParaRPr lang="vi-VN" sz="2800" dirty="0"/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xmlns="" id="{6DC6AC1C-E849-4536-BC28-B93668A8828C}"/>
                  </a:ext>
                </a:extLst>
              </p:cNvPr>
              <p:cNvSpPr txBox="1"/>
              <p:nvPr/>
            </p:nvSpPr>
            <p:spPr>
              <a:xfrm>
                <a:off x="9919995" y="2791461"/>
                <a:ext cx="42351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P</a:t>
                </a:r>
                <a:endParaRPr lang="vi-VN" sz="2800" dirty="0"/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xmlns="" id="{75946BA4-68B5-48FD-BCC6-4CE88444B398}"/>
                  </a:ext>
                </a:extLst>
              </p:cNvPr>
              <p:cNvSpPr txBox="1"/>
              <p:nvPr/>
            </p:nvSpPr>
            <p:spPr>
              <a:xfrm>
                <a:off x="7403351" y="3167390"/>
                <a:ext cx="46358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O</a:t>
                </a:r>
                <a:endParaRPr lang="vi-VN" sz="2800" dirty="0"/>
              </a:p>
            </p:txBody>
          </p:sp>
        </p:grp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xmlns="" id="{959E5393-C26B-42C5-840E-F40B4C275B2D}"/>
              </a:ext>
            </a:extLst>
          </p:cNvPr>
          <p:cNvGrpSpPr/>
          <p:nvPr/>
        </p:nvGrpSpPr>
        <p:grpSpPr>
          <a:xfrm>
            <a:off x="2096289" y="4808136"/>
            <a:ext cx="2009229" cy="1575203"/>
            <a:chOff x="1508519" y="4738253"/>
            <a:chExt cx="3477049" cy="1575203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xmlns="" id="{8E6F900D-2F73-43CD-853B-0D45DFC3CE23}"/>
                </a:ext>
              </a:extLst>
            </p:cNvPr>
            <p:cNvSpPr/>
            <p:nvPr/>
          </p:nvSpPr>
          <p:spPr>
            <a:xfrm>
              <a:off x="1508519" y="4738253"/>
              <a:ext cx="3477049" cy="1575203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xmlns="" id="{657EAE05-8269-4771-88AE-BAE23BADB890}"/>
                </a:ext>
              </a:extLst>
            </p:cNvPr>
            <p:cNvSpPr txBox="1"/>
            <p:nvPr/>
          </p:nvSpPr>
          <p:spPr>
            <a:xfrm>
              <a:off x="1659615" y="4819544"/>
              <a:ext cx="1821332" cy="138499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2800" dirty="0">
                  <a:solidFill>
                    <a:srgbClr val="FF0000"/>
                  </a:solidFill>
                </a:rPr>
                <a:t>A, E, B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2800" dirty="0">
                  <a:solidFill>
                    <a:srgbClr val="FF0000"/>
                  </a:solidFill>
                </a:rPr>
                <a:t>A, G, C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2800" dirty="0">
                  <a:solidFill>
                    <a:srgbClr val="FF0000"/>
                  </a:solidFill>
                </a:rPr>
                <a:t>B, H, C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xmlns="" id="{F393EF72-ACD0-4CEB-B7FA-B9579E6173A2}"/>
              </a:ext>
            </a:extLst>
          </p:cNvPr>
          <p:cNvGrpSpPr/>
          <p:nvPr/>
        </p:nvGrpSpPr>
        <p:grpSpPr>
          <a:xfrm>
            <a:off x="7736323" y="4808136"/>
            <a:ext cx="2009229" cy="1575203"/>
            <a:chOff x="1508519" y="4738253"/>
            <a:chExt cx="3477049" cy="1575203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51" name="Rectangle: Rounded Corners 50">
              <a:extLst>
                <a:ext uri="{FF2B5EF4-FFF2-40B4-BE49-F238E27FC236}">
                  <a16:creationId xmlns:a16="http://schemas.microsoft.com/office/drawing/2014/main" xmlns="" id="{D02A0593-E204-4953-ACE9-1DDCF662B5EA}"/>
                </a:ext>
              </a:extLst>
            </p:cNvPr>
            <p:cNvSpPr/>
            <p:nvPr/>
          </p:nvSpPr>
          <p:spPr>
            <a:xfrm>
              <a:off x="1508519" y="4738253"/>
              <a:ext cx="3477049" cy="1575203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xmlns="" id="{A8C4C522-6CD5-4D54-926B-1C2713153643}"/>
                </a:ext>
              </a:extLst>
            </p:cNvPr>
            <p:cNvSpPr txBox="1"/>
            <p:nvPr/>
          </p:nvSpPr>
          <p:spPr>
            <a:xfrm>
              <a:off x="1636423" y="5034987"/>
              <a:ext cx="3221237" cy="954107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2800" dirty="0">
                  <a:solidFill>
                    <a:srgbClr val="FF0000"/>
                  </a:solidFill>
                </a:rPr>
                <a:t>N, O, Q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2800" dirty="0">
                  <a:solidFill>
                    <a:srgbClr val="FF0000"/>
                  </a:solidFill>
                </a:rPr>
                <a:t>M, O, P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275095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xmlns="" id="{FF90D620-C64D-453F-BCDD-813AE705C339}"/>
              </a:ext>
            </a:extLst>
          </p:cNvPr>
          <p:cNvSpPr/>
          <p:nvPr/>
        </p:nvSpPr>
        <p:spPr>
          <a:xfrm>
            <a:off x="827313" y="490693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5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446B80B-EA3E-4A8B-842A-CAD427395D45}"/>
              </a:ext>
            </a:extLst>
          </p:cNvPr>
          <p:cNvSpPr txBox="1"/>
          <p:nvPr/>
        </p:nvSpPr>
        <p:spPr>
          <a:xfrm>
            <a:off x="1264635" y="297105"/>
            <a:ext cx="9382299" cy="1261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700" dirty="0"/>
              <a:t>b) </a:t>
            </a:r>
            <a:r>
              <a:rPr lang="en-US" sz="2700" dirty="0" err="1"/>
              <a:t>Rô</a:t>
            </a:r>
            <a:r>
              <a:rPr lang="en-US" sz="2700" dirty="0"/>
              <a:t> – </a:t>
            </a:r>
            <a:r>
              <a:rPr lang="en-US" sz="2700" dirty="0" err="1"/>
              <a:t>bốt</a:t>
            </a:r>
            <a:r>
              <a:rPr lang="en-US" sz="2700" dirty="0"/>
              <a:t> </a:t>
            </a:r>
            <a:r>
              <a:rPr lang="en-US" sz="2700" dirty="0" err="1"/>
              <a:t>đã</a:t>
            </a:r>
            <a:r>
              <a:rPr lang="en-US" sz="2700" dirty="0"/>
              <a:t> </a:t>
            </a:r>
            <a:r>
              <a:rPr lang="en-US" sz="2700" dirty="0" err="1"/>
              <a:t>trồng</a:t>
            </a:r>
            <a:r>
              <a:rPr lang="en-US" sz="2700" dirty="0"/>
              <a:t> 5 </a:t>
            </a:r>
            <a:r>
              <a:rPr lang="en-US" sz="2700" dirty="0" err="1"/>
              <a:t>cây</a:t>
            </a:r>
            <a:r>
              <a:rPr lang="en-US" sz="2700" dirty="0"/>
              <a:t> </a:t>
            </a:r>
            <a:r>
              <a:rPr lang="en-US" sz="2700" dirty="0" err="1"/>
              <a:t>thành</a:t>
            </a:r>
            <a:r>
              <a:rPr lang="en-US" sz="2700" dirty="0"/>
              <a:t> 2 </a:t>
            </a:r>
            <a:r>
              <a:rPr lang="en-US" sz="2700" dirty="0" err="1"/>
              <a:t>hàng</a:t>
            </a:r>
            <a:r>
              <a:rPr lang="en-US" sz="2700" dirty="0"/>
              <a:t>, </a:t>
            </a:r>
            <a:r>
              <a:rPr lang="en-US" sz="2700" dirty="0" err="1"/>
              <a:t>sao</a:t>
            </a:r>
            <a:r>
              <a:rPr lang="en-US" sz="2700" dirty="0"/>
              <a:t> </a:t>
            </a:r>
            <a:r>
              <a:rPr lang="en-US" sz="2700" dirty="0" err="1"/>
              <a:t>cho</a:t>
            </a:r>
            <a:r>
              <a:rPr lang="en-US" sz="2700" dirty="0"/>
              <a:t> </a:t>
            </a:r>
            <a:r>
              <a:rPr lang="en-US" sz="2700" dirty="0" err="1"/>
              <a:t>mỗi</a:t>
            </a:r>
            <a:r>
              <a:rPr lang="en-US" sz="2700" dirty="0"/>
              <a:t> </a:t>
            </a:r>
            <a:r>
              <a:rPr lang="en-US" sz="2700" dirty="0" err="1"/>
              <a:t>hàng</a:t>
            </a:r>
            <a:r>
              <a:rPr lang="en-US" sz="2700" dirty="0"/>
              <a:t> </a:t>
            </a:r>
            <a:r>
              <a:rPr lang="en-US" sz="2700" dirty="0" err="1"/>
              <a:t>có</a:t>
            </a:r>
            <a:r>
              <a:rPr lang="en-US" sz="2700" dirty="0"/>
              <a:t> 3 </a:t>
            </a:r>
            <a:r>
              <a:rPr lang="en-US" sz="2700" dirty="0" err="1"/>
              <a:t>cây</a:t>
            </a:r>
            <a:r>
              <a:rPr lang="en-US" sz="2700" dirty="0"/>
              <a:t> </a:t>
            </a:r>
            <a:r>
              <a:rPr lang="en-US" sz="2700" dirty="0" err="1"/>
              <a:t>như</a:t>
            </a:r>
            <a:r>
              <a:rPr lang="en-US" sz="2700" dirty="0"/>
              <a:t> </a:t>
            </a:r>
            <a:r>
              <a:rPr lang="en-US" sz="2700" dirty="0" err="1"/>
              <a:t>sau</a:t>
            </a:r>
            <a:r>
              <a:rPr lang="en-US" sz="2700" dirty="0"/>
              <a:t>:</a:t>
            </a:r>
            <a:endParaRPr lang="vi-VN" sz="27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DE99F14-9668-4A56-8BEA-E16C550FDE3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b="18352"/>
          <a:stretch/>
        </p:blipFill>
        <p:spPr>
          <a:xfrm>
            <a:off x="1386808" y="1732167"/>
            <a:ext cx="8926657" cy="314954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25113C2-F4EA-4EDE-80CC-95D20728B940}"/>
              </a:ext>
            </a:extLst>
          </p:cNvPr>
          <p:cNvSpPr txBox="1"/>
          <p:nvPr/>
        </p:nvSpPr>
        <p:spPr>
          <a:xfrm>
            <a:off x="476283" y="5152317"/>
            <a:ext cx="10973961" cy="638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700" dirty="0" err="1">
                <a:solidFill>
                  <a:srgbClr val="FF0000"/>
                </a:solidFill>
              </a:rPr>
              <a:t>Em</a:t>
            </a:r>
            <a:r>
              <a:rPr lang="en-US" sz="2700" dirty="0">
                <a:solidFill>
                  <a:srgbClr val="FF0000"/>
                </a:solidFill>
              </a:rPr>
              <a:t> </a:t>
            </a:r>
            <a:r>
              <a:rPr lang="en-US" sz="2700" dirty="0" err="1">
                <a:solidFill>
                  <a:srgbClr val="FF0000"/>
                </a:solidFill>
              </a:rPr>
              <a:t>hãy</a:t>
            </a:r>
            <a:r>
              <a:rPr lang="en-US" sz="2700" dirty="0">
                <a:solidFill>
                  <a:srgbClr val="FF0000"/>
                </a:solidFill>
              </a:rPr>
              <a:t> </a:t>
            </a:r>
            <a:r>
              <a:rPr lang="en-US" sz="2700" dirty="0" err="1">
                <a:solidFill>
                  <a:srgbClr val="FF0000"/>
                </a:solidFill>
              </a:rPr>
              <a:t>tìm</a:t>
            </a:r>
            <a:r>
              <a:rPr lang="en-US" sz="2700" dirty="0">
                <a:solidFill>
                  <a:srgbClr val="FF0000"/>
                </a:solidFill>
              </a:rPr>
              <a:t> </a:t>
            </a:r>
            <a:r>
              <a:rPr lang="en-US" sz="2700" dirty="0" err="1">
                <a:solidFill>
                  <a:srgbClr val="FF0000"/>
                </a:solidFill>
              </a:rPr>
              <a:t>cách</a:t>
            </a:r>
            <a:r>
              <a:rPr lang="en-US" sz="2700" dirty="0">
                <a:solidFill>
                  <a:srgbClr val="FF0000"/>
                </a:solidFill>
              </a:rPr>
              <a:t> </a:t>
            </a:r>
            <a:r>
              <a:rPr lang="en-US" sz="2700" dirty="0" err="1">
                <a:solidFill>
                  <a:srgbClr val="FF0000"/>
                </a:solidFill>
              </a:rPr>
              <a:t>trồng</a:t>
            </a:r>
            <a:r>
              <a:rPr lang="en-US" sz="2700" dirty="0">
                <a:solidFill>
                  <a:srgbClr val="FF0000"/>
                </a:solidFill>
              </a:rPr>
              <a:t> 7 </a:t>
            </a:r>
            <a:r>
              <a:rPr lang="en-US" sz="2700" dirty="0" err="1">
                <a:solidFill>
                  <a:srgbClr val="FF0000"/>
                </a:solidFill>
              </a:rPr>
              <a:t>cây</a:t>
            </a:r>
            <a:r>
              <a:rPr lang="en-US" sz="2700" dirty="0">
                <a:solidFill>
                  <a:srgbClr val="FF0000"/>
                </a:solidFill>
              </a:rPr>
              <a:t> </a:t>
            </a:r>
            <a:r>
              <a:rPr lang="en-US" sz="2700" dirty="0" err="1">
                <a:solidFill>
                  <a:srgbClr val="FF0000"/>
                </a:solidFill>
              </a:rPr>
              <a:t>thành</a:t>
            </a:r>
            <a:r>
              <a:rPr lang="en-US" sz="2700" dirty="0">
                <a:solidFill>
                  <a:srgbClr val="FF0000"/>
                </a:solidFill>
              </a:rPr>
              <a:t> 3 </a:t>
            </a:r>
            <a:r>
              <a:rPr lang="en-US" sz="2700" dirty="0" err="1">
                <a:solidFill>
                  <a:srgbClr val="FF0000"/>
                </a:solidFill>
              </a:rPr>
              <a:t>hàng</a:t>
            </a:r>
            <a:r>
              <a:rPr lang="en-US" sz="2700" dirty="0">
                <a:solidFill>
                  <a:srgbClr val="FF0000"/>
                </a:solidFill>
              </a:rPr>
              <a:t>, </a:t>
            </a:r>
            <a:r>
              <a:rPr lang="en-US" sz="2700" dirty="0" err="1">
                <a:solidFill>
                  <a:srgbClr val="FF0000"/>
                </a:solidFill>
              </a:rPr>
              <a:t>sao</a:t>
            </a:r>
            <a:r>
              <a:rPr lang="en-US" sz="2700" dirty="0">
                <a:solidFill>
                  <a:srgbClr val="FF0000"/>
                </a:solidFill>
              </a:rPr>
              <a:t> </a:t>
            </a:r>
            <a:r>
              <a:rPr lang="en-US" sz="2700" dirty="0" err="1">
                <a:solidFill>
                  <a:srgbClr val="FF0000"/>
                </a:solidFill>
              </a:rPr>
              <a:t>cho</a:t>
            </a:r>
            <a:r>
              <a:rPr lang="en-US" sz="2700" dirty="0">
                <a:solidFill>
                  <a:srgbClr val="FF0000"/>
                </a:solidFill>
              </a:rPr>
              <a:t> </a:t>
            </a:r>
            <a:r>
              <a:rPr lang="en-US" sz="2700" dirty="0" err="1">
                <a:solidFill>
                  <a:srgbClr val="FF0000"/>
                </a:solidFill>
              </a:rPr>
              <a:t>mỗi</a:t>
            </a:r>
            <a:r>
              <a:rPr lang="en-US" sz="2700" dirty="0">
                <a:solidFill>
                  <a:srgbClr val="FF0000"/>
                </a:solidFill>
              </a:rPr>
              <a:t> </a:t>
            </a:r>
            <a:r>
              <a:rPr lang="en-US" sz="2700" dirty="0" err="1">
                <a:solidFill>
                  <a:srgbClr val="FF0000"/>
                </a:solidFill>
              </a:rPr>
              <a:t>hàng</a:t>
            </a:r>
            <a:r>
              <a:rPr lang="en-US" sz="2700" dirty="0">
                <a:solidFill>
                  <a:srgbClr val="FF0000"/>
                </a:solidFill>
              </a:rPr>
              <a:t> </a:t>
            </a:r>
            <a:r>
              <a:rPr lang="en-US" sz="2700" dirty="0" err="1">
                <a:solidFill>
                  <a:srgbClr val="FF0000"/>
                </a:solidFill>
              </a:rPr>
              <a:t>có</a:t>
            </a:r>
            <a:r>
              <a:rPr lang="en-US" sz="2700" dirty="0">
                <a:solidFill>
                  <a:srgbClr val="FF0000"/>
                </a:solidFill>
              </a:rPr>
              <a:t> 3 </a:t>
            </a:r>
            <a:r>
              <a:rPr lang="en-US" sz="2700" dirty="0" err="1">
                <a:solidFill>
                  <a:srgbClr val="FF0000"/>
                </a:solidFill>
              </a:rPr>
              <a:t>cây</a:t>
            </a:r>
            <a:r>
              <a:rPr lang="en-US" sz="2700" dirty="0">
                <a:solidFill>
                  <a:srgbClr val="FF0000"/>
                </a:solidFill>
              </a:rPr>
              <a:t>.</a:t>
            </a:r>
            <a:endParaRPr lang="vi-VN" sz="27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63691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09BB9830-9CB8-450A-9FD2-84999F356C40}"/>
              </a:ext>
            </a:extLst>
          </p:cNvPr>
          <p:cNvGrpSpPr/>
          <p:nvPr/>
        </p:nvGrpSpPr>
        <p:grpSpPr>
          <a:xfrm>
            <a:off x="1022805" y="1181673"/>
            <a:ext cx="3899353" cy="4616060"/>
            <a:chOff x="1806575" y="789787"/>
            <a:chExt cx="3899353" cy="4616060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xmlns="" id="{D5196419-EAFB-401F-B81F-8E1398835B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t="1" r="89354" b="66464"/>
            <a:stretch/>
          </p:blipFill>
          <p:spPr>
            <a:xfrm>
              <a:off x="1806575" y="803578"/>
              <a:ext cx="952955" cy="1297151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D1269AEC-09C7-4247-BC41-D380774F26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t="1" r="89354" b="66464"/>
            <a:stretch/>
          </p:blipFill>
          <p:spPr>
            <a:xfrm>
              <a:off x="3279774" y="803577"/>
              <a:ext cx="952955" cy="1297151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4F91136F-87F8-45FB-9E97-CF3DA6E822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t="1" r="89354" b="66464"/>
            <a:stretch/>
          </p:blipFill>
          <p:spPr>
            <a:xfrm>
              <a:off x="4752973" y="789787"/>
              <a:ext cx="952955" cy="1297151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04712CE0-DDC1-410E-8116-53371975D9A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t="1" r="89354" b="66464"/>
            <a:stretch/>
          </p:blipFill>
          <p:spPr>
            <a:xfrm>
              <a:off x="1806575" y="4108696"/>
              <a:ext cx="952955" cy="1297151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6AFD86E8-E6AF-4205-BA44-01D441FFD6F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t="1" r="89354" b="66464"/>
            <a:stretch/>
          </p:blipFill>
          <p:spPr>
            <a:xfrm>
              <a:off x="3279774" y="4108696"/>
              <a:ext cx="952955" cy="1297151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53B3B802-7EA3-43E6-A1E4-6D2599B2B8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t="1" r="89354" b="66464"/>
            <a:stretch/>
          </p:blipFill>
          <p:spPr>
            <a:xfrm>
              <a:off x="4752972" y="4108695"/>
              <a:ext cx="952955" cy="1297151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BBDFA10F-D4D0-4CC7-A179-DABB6451CE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t="1" r="89354" b="66464"/>
            <a:stretch/>
          </p:blipFill>
          <p:spPr>
            <a:xfrm>
              <a:off x="3308802" y="2396734"/>
              <a:ext cx="952955" cy="1297151"/>
            </a:xfrm>
            <a:prstGeom prst="rect">
              <a:avLst/>
            </a:prstGeom>
          </p:spPr>
        </p:pic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xmlns="" id="{EA48B778-B362-4976-B822-8D2133FB779A}"/>
                </a:ext>
              </a:extLst>
            </p:cNvPr>
            <p:cNvCxnSpPr/>
            <p:nvPr/>
          </p:nvCxnSpPr>
          <p:spPr>
            <a:xfrm>
              <a:off x="2409371" y="2086938"/>
              <a:ext cx="2946400" cy="3318909"/>
            </a:xfrm>
            <a:prstGeom prst="line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="" id="{90CE8A16-EE36-4B1B-84C9-65B1C8FB328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409371" y="2059786"/>
              <a:ext cx="2946400" cy="3318909"/>
            </a:xfrm>
            <a:prstGeom prst="line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xmlns="" id="{B5DE97AC-BBDD-4F8D-9C4E-881C6822F77E}"/>
                </a:ext>
              </a:extLst>
            </p:cNvPr>
            <p:cNvCxnSpPr>
              <a:cxnSpLocks/>
            </p:cNvCxnSpPr>
            <p:nvPr/>
          </p:nvCxnSpPr>
          <p:spPr>
            <a:xfrm>
              <a:off x="3825873" y="2007234"/>
              <a:ext cx="56698" cy="3398612"/>
            </a:xfrm>
            <a:prstGeom prst="line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101D9058-8F5B-4FC3-9CDB-C1343A9931F0}"/>
              </a:ext>
            </a:extLst>
          </p:cNvPr>
          <p:cNvSpPr txBox="1"/>
          <p:nvPr/>
        </p:nvSpPr>
        <p:spPr>
          <a:xfrm>
            <a:off x="2124771" y="349484"/>
            <a:ext cx="1695419" cy="638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700" dirty="0" err="1">
                <a:solidFill>
                  <a:srgbClr val="FF0000"/>
                </a:solidFill>
              </a:rPr>
              <a:t>Cách</a:t>
            </a:r>
            <a:r>
              <a:rPr lang="en-US" sz="2700" dirty="0">
                <a:solidFill>
                  <a:srgbClr val="FF0000"/>
                </a:solidFill>
              </a:rPr>
              <a:t> 1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530A13C4-8CD5-496B-B24A-00F357C4C2D4}"/>
              </a:ext>
            </a:extLst>
          </p:cNvPr>
          <p:cNvSpPr txBox="1"/>
          <p:nvPr/>
        </p:nvSpPr>
        <p:spPr>
          <a:xfrm>
            <a:off x="8371810" y="349483"/>
            <a:ext cx="1695419" cy="638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700" dirty="0" err="1">
                <a:solidFill>
                  <a:srgbClr val="FF0000"/>
                </a:solidFill>
              </a:rPr>
              <a:t>Cách</a:t>
            </a:r>
            <a:r>
              <a:rPr lang="en-US" sz="2700" dirty="0">
                <a:solidFill>
                  <a:srgbClr val="FF0000"/>
                </a:solidFill>
              </a:rPr>
              <a:t> 2</a:t>
            </a:r>
            <a:endParaRPr lang="vi-VN" sz="2700" dirty="0">
              <a:solidFill>
                <a:srgbClr val="FF0000"/>
              </a:solidFill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xmlns="" id="{61AACCA0-29A5-49C4-84B4-ABD2E5E9C2B5}"/>
              </a:ext>
            </a:extLst>
          </p:cNvPr>
          <p:cNvGrpSpPr/>
          <p:nvPr/>
        </p:nvGrpSpPr>
        <p:grpSpPr>
          <a:xfrm>
            <a:off x="6121401" y="1742769"/>
            <a:ext cx="5047794" cy="3953693"/>
            <a:chOff x="6096000" y="1195463"/>
            <a:chExt cx="5047794" cy="3953693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xmlns="" id="{738D8FE0-6F21-438A-A2CD-86752D79DDA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t="1" r="89354" b="66464"/>
            <a:stretch/>
          </p:blipFill>
          <p:spPr>
            <a:xfrm>
              <a:off x="6096000" y="1195463"/>
              <a:ext cx="952955" cy="1297151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xmlns="" id="{EACB4982-0F53-47CB-A966-DCD3A70E330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t="1" r="89354" b="66464"/>
            <a:stretch/>
          </p:blipFill>
          <p:spPr>
            <a:xfrm>
              <a:off x="7048955" y="2492614"/>
              <a:ext cx="952955" cy="1297151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xmlns="" id="{4CE824A2-C878-47AD-AA75-14F97CCEF6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t="1" r="89354" b="66464"/>
            <a:stretch/>
          </p:blipFill>
          <p:spPr>
            <a:xfrm>
              <a:off x="8177000" y="3852005"/>
              <a:ext cx="952955" cy="1297151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xmlns="" id="{7FF533B8-8566-43EF-817C-B8F66CAE7D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t="1" r="89354" b="66464"/>
            <a:stretch/>
          </p:blipFill>
          <p:spPr>
            <a:xfrm>
              <a:off x="10190839" y="1195463"/>
              <a:ext cx="952955" cy="1297151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xmlns="" id="{D70E7FA9-CF0C-466E-830E-238936A2867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t="1" r="89354" b="66464"/>
            <a:stretch/>
          </p:blipFill>
          <p:spPr>
            <a:xfrm>
              <a:off x="9304682" y="2448766"/>
              <a:ext cx="952955" cy="1297151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xmlns="" id="{D1247B7F-2424-49D5-827E-A2ECE961EE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t="1" r="89354" b="66464"/>
            <a:stretch/>
          </p:blipFill>
          <p:spPr>
            <a:xfrm>
              <a:off x="8176637" y="2492614"/>
              <a:ext cx="952955" cy="1297151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xmlns="" id="{6DA8017C-05BF-410F-8C71-12CF9ADB76E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t="1" r="89354" b="66464"/>
            <a:stretch/>
          </p:blipFill>
          <p:spPr>
            <a:xfrm>
              <a:off x="8147003" y="1195463"/>
              <a:ext cx="952955" cy="1297151"/>
            </a:xfrm>
            <a:prstGeom prst="rect">
              <a:avLst/>
            </a:prstGeom>
          </p:spPr>
        </p:pic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xmlns="" id="{B8D524E5-F89E-4D91-ADCF-0DF5452EA366}"/>
                </a:ext>
              </a:extLst>
            </p:cNvPr>
            <p:cNvCxnSpPr>
              <a:cxnSpLocks/>
              <a:endCxn id="22" idx="2"/>
            </p:cNvCxnSpPr>
            <p:nvPr/>
          </p:nvCxnSpPr>
          <p:spPr>
            <a:xfrm>
              <a:off x="6450723" y="2350839"/>
              <a:ext cx="2202755" cy="2798317"/>
            </a:xfrm>
            <a:prstGeom prst="line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xmlns="" id="{F7222044-E798-496F-9287-08632FC506E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828205" y="2393740"/>
              <a:ext cx="2073785" cy="2755416"/>
            </a:xfrm>
            <a:prstGeom prst="line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xmlns="" id="{217624C0-80A9-4AEC-9B00-6E818172D9A6}"/>
                </a:ext>
              </a:extLst>
            </p:cNvPr>
            <p:cNvCxnSpPr>
              <a:cxnSpLocks/>
            </p:cNvCxnSpPr>
            <p:nvPr/>
          </p:nvCxnSpPr>
          <p:spPr>
            <a:xfrm>
              <a:off x="8683112" y="1708844"/>
              <a:ext cx="56698" cy="3398612"/>
            </a:xfrm>
            <a:prstGeom prst="line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xmlns="" id="{92A40B45-F8FA-4B7A-8A11-1B67E1001F62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8654763" y="1743445"/>
              <a:ext cx="56698" cy="3398612"/>
            </a:xfrm>
            <a:prstGeom prst="line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2410134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EC"/>
        </a:solidFill>
        <a:effectLst/>
      </p:bgPr>
    </p:bg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3"/>
          <p:cNvSpPr/>
          <p:nvPr/>
        </p:nvSpPr>
        <p:spPr>
          <a:xfrm>
            <a:off x="-104997" y="-32312"/>
            <a:ext cx="142316192" cy="44341758"/>
          </a:xfrm>
          <a:custGeom>
            <a:avLst/>
            <a:gdLst/>
            <a:ahLst/>
            <a:cxnLst/>
            <a:rect l="l" t="t" r="r" b="b"/>
            <a:pathLst>
              <a:path w="13189097" h="7361975" extrusionOk="0">
                <a:moveTo>
                  <a:pt x="13189097" y="81348"/>
                </a:moveTo>
                <a:lnTo>
                  <a:pt x="13189097" y="0"/>
                </a:lnTo>
                <a:lnTo>
                  <a:pt x="72868" y="0"/>
                </a:lnTo>
                <a:lnTo>
                  <a:pt x="72868" y="40674"/>
                </a:lnTo>
                <a:lnTo>
                  <a:pt x="0" y="40674"/>
                </a:lnTo>
                <a:lnTo>
                  <a:pt x="0" y="7361975"/>
                </a:lnTo>
                <a:lnTo>
                  <a:pt x="145736" y="7361975"/>
                </a:lnTo>
                <a:lnTo>
                  <a:pt x="145736" y="5938389"/>
                </a:lnTo>
                <a:lnTo>
                  <a:pt x="2623246" y="5938389"/>
                </a:lnTo>
                <a:lnTo>
                  <a:pt x="2623246" y="7361975"/>
                </a:lnTo>
                <a:lnTo>
                  <a:pt x="2768982" y="7361975"/>
                </a:lnTo>
                <a:lnTo>
                  <a:pt x="2768982" y="5938389"/>
                </a:lnTo>
                <a:lnTo>
                  <a:pt x="5246492" y="5938389"/>
                </a:lnTo>
                <a:lnTo>
                  <a:pt x="5246492" y="7361975"/>
                </a:lnTo>
                <a:lnTo>
                  <a:pt x="5392227" y="7361975"/>
                </a:lnTo>
                <a:lnTo>
                  <a:pt x="5392227" y="5938389"/>
                </a:lnTo>
                <a:lnTo>
                  <a:pt x="7869737" y="5938389"/>
                </a:lnTo>
                <a:lnTo>
                  <a:pt x="7869737" y="7361975"/>
                </a:lnTo>
                <a:lnTo>
                  <a:pt x="8015474" y="7361975"/>
                </a:lnTo>
                <a:lnTo>
                  <a:pt x="8015474" y="5938389"/>
                </a:lnTo>
                <a:lnTo>
                  <a:pt x="10492984" y="5938389"/>
                </a:lnTo>
                <a:lnTo>
                  <a:pt x="10492984" y="7361975"/>
                </a:lnTo>
                <a:lnTo>
                  <a:pt x="10638719" y="7361975"/>
                </a:lnTo>
                <a:lnTo>
                  <a:pt x="10638719" y="5938389"/>
                </a:lnTo>
                <a:lnTo>
                  <a:pt x="13189097" y="5938389"/>
                </a:lnTo>
                <a:lnTo>
                  <a:pt x="13189097" y="5857041"/>
                </a:lnTo>
                <a:lnTo>
                  <a:pt x="10638719" y="5857041"/>
                </a:lnTo>
                <a:lnTo>
                  <a:pt x="10638719" y="4474129"/>
                </a:lnTo>
                <a:lnTo>
                  <a:pt x="13189097" y="4474129"/>
                </a:lnTo>
                <a:lnTo>
                  <a:pt x="13189097" y="4392781"/>
                </a:lnTo>
                <a:lnTo>
                  <a:pt x="10638719" y="4392781"/>
                </a:lnTo>
                <a:lnTo>
                  <a:pt x="10638719" y="3009869"/>
                </a:lnTo>
                <a:lnTo>
                  <a:pt x="13189097" y="3009869"/>
                </a:lnTo>
                <a:lnTo>
                  <a:pt x="13189097" y="2928521"/>
                </a:lnTo>
                <a:lnTo>
                  <a:pt x="10638719" y="2928521"/>
                </a:lnTo>
                <a:lnTo>
                  <a:pt x="10638719" y="1545608"/>
                </a:lnTo>
                <a:lnTo>
                  <a:pt x="13189097" y="1545608"/>
                </a:lnTo>
                <a:lnTo>
                  <a:pt x="13189097" y="1464260"/>
                </a:lnTo>
                <a:lnTo>
                  <a:pt x="10638719" y="1464260"/>
                </a:lnTo>
                <a:lnTo>
                  <a:pt x="10638719" y="81348"/>
                </a:lnTo>
                <a:lnTo>
                  <a:pt x="13189097" y="81348"/>
                </a:lnTo>
                <a:close/>
                <a:moveTo>
                  <a:pt x="2768982" y="1464260"/>
                </a:moveTo>
                <a:lnTo>
                  <a:pt x="2768982" y="81348"/>
                </a:lnTo>
                <a:lnTo>
                  <a:pt x="5246492" y="81348"/>
                </a:lnTo>
                <a:lnTo>
                  <a:pt x="5246492" y="1464260"/>
                </a:lnTo>
                <a:lnTo>
                  <a:pt x="2768982" y="1464260"/>
                </a:lnTo>
                <a:close/>
                <a:moveTo>
                  <a:pt x="5246492" y="1545608"/>
                </a:moveTo>
                <a:lnTo>
                  <a:pt x="5246492" y="2928521"/>
                </a:lnTo>
                <a:lnTo>
                  <a:pt x="2768982" y="2928521"/>
                </a:lnTo>
                <a:lnTo>
                  <a:pt x="2768982" y="1545608"/>
                </a:lnTo>
                <a:lnTo>
                  <a:pt x="5246492" y="1545608"/>
                </a:lnTo>
                <a:close/>
                <a:moveTo>
                  <a:pt x="2623246" y="1464260"/>
                </a:moveTo>
                <a:lnTo>
                  <a:pt x="145736" y="1464260"/>
                </a:lnTo>
                <a:lnTo>
                  <a:pt x="145736" y="81348"/>
                </a:lnTo>
                <a:lnTo>
                  <a:pt x="2623246" y="81348"/>
                </a:lnTo>
                <a:lnTo>
                  <a:pt x="2623246" y="1464260"/>
                </a:lnTo>
                <a:close/>
                <a:moveTo>
                  <a:pt x="2623246" y="1545608"/>
                </a:moveTo>
                <a:lnTo>
                  <a:pt x="2623246" y="2928521"/>
                </a:lnTo>
                <a:lnTo>
                  <a:pt x="145736" y="2928521"/>
                </a:lnTo>
                <a:lnTo>
                  <a:pt x="145736" y="1545608"/>
                </a:lnTo>
                <a:lnTo>
                  <a:pt x="2623246" y="1545608"/>
                </a:lnTo>
                <a:close/>
                <a:moveTo>
                  <a:pt x="2623246" y="3009869"/>
                </a:moveTo>
                <a:lnTo>
                  <a:pt x="2623246" y="4392781"/>
                </a:lnTo>
                <a:lnTo>
                  <a:pt x="145736" y="4392781"/>
                </a:lnTo>
                <a:lnTo>
                  <a:pt x="145736" y="3009869"/>
                </a:lnTo>
                <a:lnTo>
                  <a:pt x="2623246" y="3009869"/>
                </a:lnTo>
                <a:close/>
                <a:moveTo>
                  <a:pt x="2768982" y="3009869"/>
                </a:moveTo>
                <a:lnTo>
                  <a:pt x="5246492" y="3009869"/>
                </a:lnTo>
                <a:lnTo>
                  <a:pt x="5246492" y="4392781"/>
                </a:lnTo>
                <a:lnTo>
                  <a:pt x="2768982" y="4392781"/>
                </a:lnTo>
                <a:lnTo>
                  <a:pt x="2768982" y="3009869"/>
                </a:lnTo>
                <a:close/>
                <a:moveTo>
                  <a:pt x="5392227" y="3009869"/>
                </a:moveTo>
                <a:lnTo>
                  <a:pt x="7869737" y="3009869"/>
                </a:lnTo>
                <a:lnTo>
                  <a:pt x="7869737" y="4392781"/>
                </a:lnTo>
                <a:lnTo>
                  <a:pt x="5392227" y="4392781"/>
                </a:lnTo>
                <a:lnTo>
                  <a:pt x="5392227" y="3009869"/>
                </a:lnTo>
                <a:close/>
                <a:moveTo>
                  <a:pt x="5392227" y="2928521"/>
                </a:moveTo>
                <a:lnTo>
                  <a:pt x="5392227" y="1545608"/>
                </a:lnTo>
                <a:lnTo>
                  <a:pt x="7869737" y="1545608"/>
                </a:lnTo>
                <a:lnTo>
                  <a:pt x="7869737" y="2928521"/>
                </a:lnTo>
                <a:lnTo>
                  <a:pt x="5392227" y="2928521"/>
                </a:lnTo>
                <a:close/>
                <a:moveTo>
                  <a:pt x="5392227" y="1464260"/>
                </a:moveTo>
                <a:lnTo>
                  <a:pt x="5392227" y="81348"/>
                </a:lnTo>
                <a:lnTo>
                  <a:pt x="7869737" y="81348"/>
                </a:lnTo>
                <a:lnTo>
                  <a:pt x="7869737" y="1464260"/>
                </a:lnTo>
                <a:lnTo>
                  <a:pt x="5392227" y="1464260"/>
                </a:lnTo>
                <a:close/>
                <a:moveTo>
                  <a:pt x="145736" y="5857041"/>
                </a:moveTo>
                <a:lnTo>
                  <a:pt x="145736" y="4474129"/>
                </a:lnTo>
                <a:lnTo>
                  <a:pt x="2623246" y="4474129"/>
                </a:lnTo>
                <a:lnTo>
                  <a:pt x="2623246" y="5857041"/>
                </a:lnTo>
                <a:lnTo>
                  <a:pt x="145736" y="5857041"/>
                </a:lnTo>
                <a:close/>
                <a:moveTo>
                  <a:pt x="2768982" y="5857041"/>
                </a:moveTo>
                <a:lnTo>
                  <a:pt x="2768982" y="4474129"/>
                </a:lnTo>
                <a:lnTo>
                  <a:pt x="5246492" y="4474129"/>
                </a:lnTo>
                <a:lnTo>
                  <a:pt x="5246492" y="5857041"/>
                </a:lnTo>
                <a:lnTo>
                  <a:pt x="2768982" y="5857041"/>
                </a:lnTo>
                <a:close/>
                <a:moveTo>
                  <a:pt x="5392227" y="5857041"/>
                </a:moveTo>
                <a:lnTo>
                  <a:pt x="5392227" y="4474129"/>
                </a:lnTo>
                <a:lnTo>
                  <a:pt x="7869737" y="4474129"/>
                </a:lnTo>
                <a:lnTo>
                  <a:pt x="7869737" y="5857041"/>
                </a:lnTo>
                <a:lnTo>
                  <a:pt x="5392227" y="5857041"/>
                </a:lnTo>
                <a:close/>
                <a:moveTo>
                  <a:pt x="10492984" y="5857041"/>
                </a:moveTo>
                <a:lnTo>
                  <a:pt x="8015474" y="5857041"/>
                </a:lnTo>
                <a:lnTo>
                  <a:pt x="8015474" y="4474129"/>
                </a:lnTo>
                <a:lnTo>
                  <a:pt x="10492984" y="4474129"/>
                </a:lnTo>
                <a:lnTo>
                  <a:pt x="10492984" y="5857041"/>
                </a:lnTo>
                <a:close/>
                <a:moveTo>
                  <a:pt x="10492984" y="4392781"/>
                </a:moveTo>
                <a:lnTo>
                  <a:pt x="8015474" y="4392781"/>
                </a:lnTo>
                <a:lnTo>
                  <a:pt x="8015474" y="3009869"/>
                </a:lnTo>
                <a:lnTo>
                  <a:pt x="10492984" y="3009869"/>
                </a:lnTo>
                <a:lnTo>
                  <a:pt x="10492984" y="4392781"/>
                </a:lnTo>
                <a:close/>
                <a:moveTo>
                  <a:pt x="10492984" y="2928521"/>
                </a:moveTo>
                <a:lnTo>
                  <a:pt x="8015474" y="2928521"/>
                </a:lnTo>
                <a:lnTo>
                  <a:pt x="8015474" y="1545608"/>
                </a:lnTo>
                <a:lnTo>
                  <a:pt x="10492984" y="1545608"/>
                </a:lnTo>
                <a:lnTo>
                  <a:pt x="10492984" y="2928521"/>
                </a:lnTo>
                <a:close/>
                <a:moveTo>
                  <a:pt x="10492984" y="1464260"/>
                </a:moveTo>
                <a:lnTo>
                  <a:pt x="8015474" y="1464260"/>
                </a:lnTo>
                <a:lnTo>
                  <a:pt x="8015474" y="81348"/>
                </a:lnTo>
                <a:lnTo>
                  <a:pt x="10492984" y="81348"/>
                </a:lnTo>
                <a:lnTo>
                  <a:pt x="10492984" y="1464260"/>
                </a:lnTo>
                <a:close/>
              </a:path>
            </a:pathLst>
          </a:custGeom>
          <a:solidFill>
            <a:srgbClr val="FAC370">
              <a:alpha val="44705"/>
            </a:srgbClr>
          </a:solidFill>
          <a:ln>
            <a:noFill/>
          </a:ln>
        </p:spPr>
      </p:sp>
      <p:pic>
        <p:nvPicPr>
          <p:cNvPr id="208" name="Google Shape;208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4302278" y="-1196693"/>
            <a:ext cx="5642488" cy="101369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221630" flipH="1">
            <a:off x="2089535" y="761881"/>
            <a:ext cx="949345" cy="1276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362758">
            <a:off x="11196342" y="3167528"/>
            <a:ext cx="1039877" cy="1305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1843760">
            <a:off x="1705513" y="5496327"/>
            <a:ext cx="1887063" cy="84403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3FFD5A6-A8AB-45A9-9DC4-3E0B315D94CB}"/>
              </a:ext>
            </a:extLst>
          </p:cNvPr>
          <p:cNvSpPr txBox="1"/>
          <p:nvPr/>
        </p:nvSpPr>
        <p:spPr>
          <a:xfrm>
            <a:off x="4057977" y="1289662"/>
            <a:ext cx="4922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vi-VN" sz="3200">
                <a:solidFill>
                  <a:srgbClr val="FF0000"/>
                </a:solidFill>
                <a:ea typeface="微软雅黑"/>
                <a:cs typeface="Arial" panose="020B0604020202020204" pitchFamily="34" charset="0"/>
              </a:rPr>
              <a:t>YÊU CẦU CẦN ĐẠT</a:t>
            </a:r>
            <a:endParaRPr lang="en-US" sz="3200">
              <a:solidFill>
                <a:srgbClr val="FF0000"/>
              </a:solidFill>
              <a:ea typeface="微软雅黑"/>
              <a:cs typeface="Arial" panose="020B0604020202020204" pitchFamily="34" charset="0"/>
            </a:endParaRPr>
          </a:p>
        </p:txBody>
      </p:sp>
      <p:pic>
        <p:nvPicPr>
          <p:cNvPr id="11" name="图片 1">
            <a:extLst>
              <a:ext uri="{FF2B5EF4-FFF2-40B4-BE49-F238E27FC236}">
                <a16:creationId xmlns:a16="http://schemas.microsoft.com/office/drawing/2014/main" xmlns="" id="{93AE908E-3421-4B3B-8BB1-E4EC942DE3A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10820" y="2720057"/>
            <a:ext cx="515341" cy="85055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19E71A6-C233-4129-AB64-F6FB7744F6A1}"/>
              </a:ext>
            </a:extLst>
          </p:cNvPr>
          <p:cNvSpPr txBox="1"/>
          <p:nvPr/>
        </p:nvSpPr>
        <p:spPr>
          <a:xfrm>
            <a:off x="2942508" y="2385676"/>
            <a:ext cx="86781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b="1">
                <a:solidFill>
                  <a:prstClr val="black"/>
                </a:solidFill>
                <a:ea typeface="Cambria" panose="02040503050406030204" pitchFamily="18" charset="0"/>
                <a:cs typeface="Arial" panose="020B0604020202020204" pitchFamily="34" charset="0"/>
              </a:rPr>
              <a:t>Ôn tập, củng cố </a:t>
            </a:r>
            <a:r>
              <a:rPr lang="vi-VN" sz="3200" b="1">
                <a:solidFill>
                  <a:prstClr val="black"/>
                </a:solidFill>
                <a:ea typeface="Cambria" panose="02040503050406030204" pitchFamily="18" charset="0"/>
                <a:cs typeface="Arial" panose="020B0604020202020204" pitchFamily="34" charset="0"/>
              </a:rPr>
              <a:t>nhận dạng, nhận biết điểm, đoạn thẳng, đường cong, ba điểm thẳng hàng, hình tứ giác, khối trụ, khối cầu.</a:t>
            </a:r>
            <a:endParaRPr lang="en-US" sz="3200" b="1">
              <a:solidFill>
                <a:prstClr val="black"/>
              </a:solidFill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9424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EC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8726" y="513739"/>
            <a:ext cx="11002299" cy="5716047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728968">
            <a:off x="10131404" y="4577823"/>
            <a:ext cx="2494081" cy="2503183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285305" y="-295906"/>
            <a:ext cx="1956993" cy="2114629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209490" y="239122"/>
            <a:ext cx="2426752" cy="1332507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945922" y="0"/>
            <a:ext cx="737352" cy="991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2615954">
            <a:off x="-47311" y="5384688"/>
            <a:ext cx="1897429" cy="67272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1614A93-D4FE-4FBA-80B2-80861E4D515F}"/>
              </a:ext>
            </a:extLst>
          </p:cNvPr>
          <p:cNvSpPr txBox="1"/>
          <p:nvPr/>
        </p:nvSpPr>
        <p:spPr>
          <a:xfrm>
            <a:off x="2152562" y="2157397"/>
            <a:ext cx="854314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6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微软雅黑"/>
                <a:cs typeface="Times New Roman" pitchFamily="18" charset="0"/>
                <a:sym typeface="Arial"/>
              </a:rPr>
              <a:t>CHÀO TẠM BIỆT VÀ HẸN GẶP LẠI!</a:t>
            </a:r>
            <a:endParaRPr kumimoji="0" lang="en-US" sz="6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微软雅黑"/>
              <a:cs typeface="Times New Roman" pitchFamily="18" charset="0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75138C25-CF3A-465B-B7E6-42C30821173C}"/>
              </a:ext>
            </a:extLst>
          </p:cNvPr>
          <p:cNvGrpSpPr/>
          <p:nvPr/>
        </p:nvGrpSpPr>
        <p:grpSpPr>
          <a:xfrm>
            <a:off x="993911" y="106016"/>
            <a:ext cx="2208945" cy="980661"/>
            <a:chOff x="1523998" y="0"/>
            <a:chExt cx="2208945" cy="98066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xmlns="" id="{C384A053-A1E6-439B-A919-2F424B13516D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5" name="Rectangle: Top Corners Rounded 4">
                <a:extLst>
                  <a:ext uri="{FF2B5EF4-FFF2-40B4-BE49-F238E27FC236}">
                    <a16:creationId xmlns:a16="http://schemas.microsoft.com/office/drawing/2014/main" xmlns="" id="{B6063A08-A60E-4694-ABCC-273A3D0953EE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xmlns="" id="{4C41FB10-03C2-4D3E-9855-319623548209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rgbClr val="7030A0"/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BE7F5520-C5D5-4F4E-96E0-A72DCF2CB46C}"/>
                </a:ext>
              </a:extLst>
            </p:cNvPr>
            <p:cNvSpPr txBox="1"/>
            <p:nvPr/>
          </p:nvSpPr>
          <p:spPr>
            <a:xfrm>
              <a:off x="1542192" y="206880"/>
              <a:ext cx="219075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dirty="0">
                  <a:solidFill>
                    <a:srgbClr val="7030A0"/>
                  </a:solidFill>
                </a:rPr>
                <a:t>CHỦ ĐỀ </a:t>
              </a:r>
              <a:r>
                <a:rPr lang="en-US" sz="2800" dirty="0">
                  <a:solidFill>
                    <a:srgbClr val="7030A0"/>
                  </a:solidFill>
                </a:rPr>
                <a:t>14</a:t>
              </a:r>
              <a:endParaRPr lang="vi-VN" sz="2800" dirty="0">
                <a:solidFill>
                  <a:srgbClr val="7030A0"/>
                </a:solidFill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E1D5657-02F9-4206-8D9F-84DE1BC35A4E}"/>
              </a:ext>
            </a:extLst>
          </p:cNvPr>
          <p:cNvSpPr txBox="1"/>
          <p:nvPr/>
        </p:nvSpPr>
        <p:spPr>
          <a:xfrm>
            <a:off x="3275905" y="682173"/>
            <a:ext cx="5265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rgbClr val="7030A0"/>
                </a:solidFill>
                <a:latin typeface="+mj-lt"/>
              </a:rPr>
              <a:t>ÔN TẬP </a:t>
            </a:r>
            <a:r>
              <a:rPr lang="en-US" sz="3600" dirty="0">
                <a:solidFill>
                  <a:srgbClr val="7030A0"/>
                </a:solidFill>
                <a:latin typeface="+mj-lt"/>
              </a:rPr>
              <a:t>CUỐI NĂM</a:t>
            </a:r>
            <a:endParaRPr lang="vi-VN" sz="3600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5A2A65E-4925-443C-973E-2B692A7DB1DB}"/>
              </a:ext>
            </a:extLst>
          </p:cNvPr>
          <p:cNvSpPr txBox="1"/>
          <p:nvPr/>
        </p:nvSpPr>
        <p:spPr>
          <a:xfrm>
            <a:off x="1330795" y="2405667"/>
            <a:ext cx="9035459" cy="19759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5400" b="1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</a:rPr>
              <a:t>BÀI </a:t>
            </a:r>
            <a:r>
              <a:rPr lang="en-US" sz="5400" b="1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</a:rPr>
              <a:t>72</a:t>
            </a:r>
            <a:endParaRPr lang="vi-VN" sz="5400" b="1" dirty="0">
              <a:ln>
                <a:solidFill>
                  <a:srgbClr val="7030A0"/>
                </a:solidFill>
              </a:ln>
              <a:solidFill>
                <a:srgbClr val="FF0000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vi-VN" sz="4800" b="1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</a:rPr>
              <a:t>ÔN TẬP </a:t>
            </a:r>
            <a:r>
              <a:rPr lang="en-US" sz="4800" b="1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</a:rPr>
              <a:t>HÌNH HỌC</a:t>
            </a:r>
            <a:endParaRPr lang="vi-VN" sz="4800" b="1" dirty="0">
              <a:ln>
                <a:solidFill>
                  <a:srgbClr val="7030A0"/>
                </a:solidFill>
              </a:ln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0494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EC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5"/>
          <p:cNvSpPr/>
          <p:nvPr/>
        </p:nvSpPr>
        <p:spPr>
          <a:xfrm>
            <a:off x="-104997" y="-32312"/>
            <a:ext cx="142316192" cy="44341758"/>
          </a:xfrm>
          <a:custGeom>
            <a:avLst/>
            <a:gdLst/>
            <a:ahLst/>
            <a:cxnLst/>
            <a:rect l="l" t="t" r="r" b="b"/>
            <a:pathLst>
              <a:path w="13189097" h="7361975" extrusionOk="0">
                <a:moveTo>
                  <a:pt x="13189097" y="81348"/>
                </a:moveTo>
                <a:lnTo>
                  <a:pt x="13189097" y="0"/>
                </a:lnTo>
                <a:lnTo>
                  <a:pt x="72868" y="0"/>
                </a:lnTo>
                <a:lnTo>
                  <a:pt x="72868" y="40674"/>
                </a:lnTo>
                <a:lnTo>
                  <a:pt x="0" y="40674"/>
                </a:lnTo>
                <a:lnTo>
                  <a:pt x="0" y="7361975"/>
                </a:lnTo>
                <a:lnTo>
                  <a:pt x="145736" y="7361975"/>
                </a:lnTo>
                <a:lnTo>
                  <a:pt x="145736" y="5938389"/>
                </a:lnTo>
                <a:lnTo>
                  <a:pt x="2623246" y="5938389"/>
                </a:lnTo>
                <a:lnTo>
                  <a:pt x="2623246" y="7361975"/>
                </a:lnTo>
                <a:lnTo>
                  <a:pt x="2768982" y="7361975"/>
                </a:lnTo>
                <a:lnTo>
                  <a:pt x="2768982" y="5938389"/>
                </a:lnTo>
                <a:lnTo>
                  <a:pt x="5246492" y="5938389"/>
                </a:lnTo>
                <a:lnTo>
                  <a:pt x="5246492" y="7361975"/>
                </a:lnTo>
                <a:lnTo>
                  <a:pt x="5392227" y="7361975"/>
                </a:lnTo>
                <a:lnTo>
                  <a:pt x="5392227" y="5938389"/>
                </a:lnTo>
                <a:lnTo>
                  <a:pt x="7869737" y="5938389"/>
                </a:lnTo>
                <a:lnTo>
                  <a:pt x="7869737" y="7361975"/>
                </a:lnTo>
                <a:lnTo>
                  <a:pt x="8015474" y="7361975"/>
                </a:lnTo>
                <a:lnTo>
                  <a:pt x="8015474" y="5938389"/>
                </a:lnTo>
                <a:lnTo>
                  <a:pt x="10492984" y="5938389"/>
                </a:lnTo>
                <a:lnTo>
                  <a:pt x="10492984" y="7361975"/>
                </a:lnTo>
                <a:lnTo>
                  <a:pt x="10638719" y="7361975"/>
                </a:lnTo>
                <a:lnTo>
                  <a:pt x="10638719" y="5938389"/>
                </a:lnTo>
                <a:lnTo>
                  <a:pt x="13189097" y="5938389"/>
                </a:lnTo>
                <a:lnTo>
                  <a:pt x="13189097" y="5857041"/>
                </a:lnTo>
                <a:lnTo>
                  <a:pt x="10638719" y="5857041"/>
                </a:lnTo>
                <a:lnTo>
                  <a:pt x="10638719" y="4474129"/>
                </a:lnTo>
                <a:lnTo>
                  <a:pt x="13189097" y="4474129"/>
                </a:lnTo>
                <a:lnTo>
                  <a:pt x="13189097" y="4392781"/>
                </a:lnTo>
                <a:lnTo>
                  <a:pt x="10638719" y="4392781"/>
                </a:lnTo>
                <a:lnTo>
                  <a:pt x="10638719" y="3009869"/>
                </a:lnTo>
                <a:lnTo>
                  <a:pt x="13189097" y="3009869"/>
                </a:lnTo>
                <a:lnTo>
                  <a:pt x="13189097" y="2928521"/>
                </a:lnTo>
                <a:lnTo>
                  <a:pt x="10638719" y="2928521"/>
                </a:lnTo>
                <a:lnTo>
                  <a:pt x="10638719" y="1545608"/>
                </a:lnTo>
                <a:lnTo>
                  <a:pt x="13189097" y="1545608"/>
                </a:lnTo>
                <a:lnTo>
                  <a:pt x="13189097" y="1464260"/>
                </a:lnTo>
                <a:lnTo>
                  <a:pt x="10638719" y="1464260"/>
                </a:lnTo>
                <a:lnTo>
                  <a:pt x="10638719" y="81348"/>
                </a:lnTo>
                <a:lnTo>
                  <a:pt x="13189097" y="81348"/>
                </a:lnTo>
                <a:close/>
                <a:moveTo>
                  <a:pt x="2768982" y="1464260"/>
                </a:moveTo>
                <a:lnTo>
                  <a:pt x="2768982" y="81348"/>
                </a:lnTo>
                <a:lnTo>
                  <a:pt x="5246492" y="81348"/>
                </a:lnTo>
                <a:lnTo>
                  <a:pt x="5246492" y="1464260"/>
                </a:lnTo>
                <a:lnTo>
                  <a:pt x="2768982" y="1464260"/>
                </a:lnTo>
                <a:close/>
                <a:moveTo>
                  <a:pt x="5246492" y="1545608"/>
                </a:moveTo>
                <a:lnTo>
                  <a:pt x="5246492" y="2928521"/>
                </a:lnTo>
                <a:lnTo>
                  <a:pt x="2768982" y="2928521"/>
                </a:lnTo>
                <a:lnTo>
                  <a:pt x="2768982" y="1545608"/>
                </a:lnTo>
                <a:lnTo>
                  <a:pt x="5246492" y="1545608"/>
                </a:lnTo>
                <a:close/>
                <a:moveTo>
                  <a:pt x="2623246" y="1464260"/>
                </a:moveTo>
                <a:lnTo>
                  <a:pt x="145736" y="1464260"/>
                </a:lnTo>
                <a:lnTo>
                  <a:pt x="145736" y="81348"/>
                </a:lnTo>
                <a:lnTo>
                  <a:pt x="2623246" y="81348"/>
                </a:lnTo>
                <a:lnTo>
                  <a:pt x="2623246" y="1464260"/>
                </a:lnTo>
                <a:close/>
                <a:moveTo>
                  <a:pt x="2623246" y="1545608"/>
                </a:moveTo>
                <a:lnTo>
                  <a:pt x="2623246" y="2928521"/>
                </a:lnTo>
                <a:lnTo>
                  <a:pt x="145736" y="2928521"/>
                </a:lnTo>
                <a:lnTo>
                  <a:pt x="145736" y="1545608"/>
                </a:lnTo>
                <a:lnTo>
                  <a:pt x="2623246" y="1545608"/>
                </a:lnTo>
                <a:close/>
                <a:moveTo>
                  <a:pt x="2623246" y="3009869"/>
                </a:moveTo>
                <a:lnTo>
                  <a:pt x="2623246" y="4392781"/>
                </a:lnTo>
                <a:lnTo>
                  <a:pt x="145736" y="4392781"/>
                </a:lnTo>
                <a:lnTo>
                  <a:pt x="145736" y="3009869"/>
                </a:lnTo>
                <a:lnTo>
                  <a:pt x="2623246" y="3009869"/>
                </a:lnTo>
                <a:close/>
                <a:moveTo>
                  <a:pt x="2768982" y="3009869"/>
                </a:moveTo>
                <a:lnTo>
                  <a:pt x="5246492" y="3009869"/>
                </a:lnTo>
                <a:lnTo>
                  <a:pt x="5246492" y="4392781"/>
                </a:lnTo>
                <a:lnTo>
                  <a:pt x="2768982" y="4392781"/>
                </a:lnTo>
                <a:lnTo>
                  <a:pt x="2768982" y="3009869"/>
                </a:lnTo>
                <a:close/>
                <a:moveTo>
                  <a:pt x="5392227" y="3009869"/>
                </a:moveTo>
                <a:lnTo>
                  <a:pt x="7869737" y="3009869"/>
                </a:lnTo>
                <a:lnTo>
                  <a:pt x="7869737" y="4392781"/>
                </a:lnTo>
                <a:lnTo>
                  <a:pt x="5392227" y="4392781"/>
                </a:lnTo>
                <a:lnTo>
                  <a:pt x="5392227" y="3009869"/>
                </a:lnTo>
                <a:close/>
                <a:moveTo>
                  <a:pt x="5392227" y="2928521"/>
                </a:moveTo>
                <a:lnTo>
                  <a:pt x="5392227" y="1545608"/>
                </a:lnTo>
                <a:lnTo>
                  <a:pt x="7869737" y="1545608"/>
                </a:lnTo>
                <a:lnTo>
                  <a:pt x="7869737" y="2928521"/>
                </a:lnTo>
                <a:lnTo>
                  <a:pt x="5392227" y="2928521"/>
                </a:lnTo>
                <a:close/>
                <a:moveTo>
                  <a:pt x="5392227" y="1464260"/>
                </a:moveTo>
                <a:lnTo>
                  <a:pt x="5392227" y="81348"/>
                </a:lnTo>
                <a:lnTo>
                  <a:pt x="7869737" y="81348"/>
                </a:lnTo>
                <a:lnTo>
                  <a:pt x="7869737" y="1464260"/>
                </a:lnTo>
                <a:lnTo>
                  <a:pt x="5392227" y="1464260"/>
                </a:lnTo>
                <a:close/>
                <a:moveTo>
                  <a:pt x="145736" y="5857041"/>
                </a:moveTo>
                <a:lnTo>
                  <a:pt x="145736" y="4474129"/>
                </a:lnTo>
                <a:lnTo>
                  <a:pt x="2623246" y="4474129"/>
                </a:lnTo>
                <a:lnTo>
                  <a:pt x="2623246" y="5857041"/>
                </a:lnTo>
                <a:lnTo>
                  <a:pt x="145736" y="5857041"/>
                </a:lnTo>
                <a:close/>
                <a:moveTo>
                  <a:pt x="2768982" y="5857041"/>
                </a:moveTo>
                <a:lnTo>
                  <a:pt x="2768982" y="4474129"/>
                </a:lnTo>
                <a:lnTo>
                  <a:pt x="5246492" y="4474129"/>
                </a:lnTo>
                <a:lnTo>
                  <a:pt x="5246492" y="5857041"/>
                </a:lnTo>
                <a:lnTo>
                  <a:pt x="2768982" y="5857041"/>
                </a:lnTo>
                <a:close/>
                <a:moveTo>
                  <a:pt x="5392227" y="5857041"/>
                </a:moveTo>
                <a:lnTo>
                  <a:pt x="5392227" y="4474129"/>
                </a:lnTo>
                <a:lnTo>
                  <a:pt x="7869737" y="4474129"/>
                </a:lnTo>
                <a:lnTo>
                  <a:pt x="7869737" y="5857041"/>
                </a:lnTo>
                <a:lnTo>
                  <a:pt x="5392227" y="5857041"/>
                </a:lnTo>
                <a:close/>
                <a:moveTo>
                  <a:pt x="10492984" y="5857041"/>
                </a:moveTo>
                <a:lnTo>
                  <a:pt x="8015474" y="5857041"/>
                </a:lnTo>
                <a:lnTo>
                  <a:pt x="8015474" y="4474129"/>
                </a:lnTo>
                <a:lnTo>
                  <a:pt x="10492984" y="4474129"/>
                </a:lnTo>
                <a:lnTo>
                  <a:pt x="10492984" y="5857041"/>
                </a:lnTo>
                <a:close/>
                <a:moveTo>
                  <a:pt x="10492984" y="4392781"/>
                </a:moveTo>
                <a:lnTo>
                  <a:pt x="8015474" y="4392781"/>
                </a:lnTo>
                <a:lnTo>
                  <a:pt x="8015474" y="3009869"/>
                </a:lnTo>
                <a:lnTo>
                  <a:pt x="10492984" y="3009869"/>
                </a:lnTo>
                <a:lnTo>
                  <a:pt x="10492984" y="4392781"/>
                </a:lnTo>
                <a:close/>
                <a:moveTo>
                  <a:pt x="10492984" y="2928521"/>
                </a:moveTo>
                <a:lnTo>
                  <a:pt x="8015474" y="2928521"/>
                </a:lnTo>
                <a:lnTo>
                  <a:pt x="8015474" y="1545608"/>
                </a:lnTo>
                <a:lnTo>
                  <a:pt x="10492984" y="1545608"/>
                </a:lnTo>
                <a:lnTo>
                  <a:pt x="10492984" y="2928521"/>
                </a:lnTo>
                <a:close/>
                <a:moveTo>
                  <a:pt x="10492984" y="1464260"/>
                </a:moveTo>
                <a:lnTo>
                  <a:pt x="8015474" y="1464260"/>
                </a:lnTo>
                <a:lnTo>
                  <a:pt x="8015474" y="81348"/>
                </a:lnTo>
                <a:lnTo>
                  <a:pt x="10492984" y="81348"/>
                </a:lnTo>
                <a:lnTo>
                  <a:pt x="10492984" y="1464260"/>
                </a:lnTo>
                <a:close/>
              </a:path>
            </a:pathLst>
          </a:custGeom>
          <a:solidFill>
            <a:srgbClr val="FAC370">
              <a:alpha val="49803"/>
            </a:srgbClr>
          </a:solidFill>
          <a:ln>
            <a:noFill/>
          </a:ln>
        </p:spPr>
      </p:sp>
      <p:pic>
        <p:nvPicPr>
          <p:cNvPr id="99" name="Google Shape;99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3525596" y="-399630"/>
            <a:ext cx="5551877" cy="7931253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5"/>
          <p:cNvSpPr txBox="1"/>
          <p:nvPr/>
        </p:nvSpPr>
        <p:spPr>
          <a:xfrm>
            <a:off x="3162252" y="2892151"/>
            <a:ext cx="5832182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6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Arial"/>
                <a:sym typeface="Arial"/>
              </a:rPr>
              <a:t>KHỞI ĐỘNG</a:t>
            </a:r>
            <a:endParaRPr kumimoji="0" sz="66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+mn-ea"/>
              <a:cs typeface="Arial"/>
              <a:sym typeface="Arial"/>
            </a:endParaRPr>
          </a:p>
        </p:txBody>
      </p:sp>
      <p:pic>
        <p:nvPicPr>
          <p:cNvPr id="103" name="Google Shape;103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575018">
            <a:off x="8502859" y="1163222"/>
            <a:ext cx="2486425" cy="11121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719336">
            <a:off x="1232648" y="3926128"/>
            <a:ext cx="1770079" cy="17218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97042">
            <a:off x="3473052" y="545723"/>
            <a:ext cx="2111589" cy="7064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52800" y="0"/>
            <a:ext cx="5105400" cy="13716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Bắn</a:t>
            </a:r>
            <a:r>
              <a:rPr lang="en-US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Cung</a:t>
            </a:r>
            <a:r>
              <a:rPr lang="en-US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endParaRPr lang="en-US" sz="4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1548b78863bea9b589200adb6a7ee86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388199">
            <a:off x="4041129" y="2095799"/>
            <a:ext cx="3960806" cy="381138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548b78863bea9b589200adb6a7ee86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54517">
            <a:off x="1343127" y="3057611"/>
            <a:ext cx="2743200" cy="2639710"/>
          </a:xfrm>
          <a:prstGeom prst="rect">
            <a:avLst/>
          </a:prstGeom>
        </p:spPr>
      </p:pic>
      <p:pic>
        <p:nvPicPr>
          <p:cNvPr id="6" name="Picture 5" descr="1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0" y="1981200"/>
            <a:ext cx="838200" cy="120315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822179" y="3124200"/>
            <a:ext cx="1207475" cy="1143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en-US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1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53500" y="4809022"/>
            <a:ext cx="838200" cy="97455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886654" y="5723554"/>
            <a:ext cx="1097395" cy="113444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en-US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 descr="1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46047" y="4694722"/>
            <a:ext cx="838200" cy="120315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8688690" y="5723554"/>
            <a:ext cx="1184983" cy="113444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 descr="1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372600" y="2286000"/>
            <a:ext cx="838200" cy="120315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8713124" y="3429000"/>
            <a:ext cx="1318951" cy="116842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vi-VN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 descr="Hình ảnh có liên qua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0"/>
            <a:ext cx="85344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147291" y="695844"/>
            <a:ext cx="739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 nào dưới đây là hình trụ?</a:t>
            </a:r>
            <a:endParaRPr lang="en-US" sz="3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 descr="12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3038657">
            <a:off x="2862492" y="3548293"/>
            <a:ext cx="959812" cy="959812"/>
          </a:xfrm>
          <a:prstGeom prst="rect">
            <a:avLst/>
          </a:prstGeom>
        </p:spPr>
      </p:pic>
      <p:pic>
        <p:nvPicPr>
          <p:cNvPr id="17" name="Picture 16" descr="12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3009738">
            <a:off x="2853755" y="3539557"/>
            <a:ext cx="914400" cy="914400"/>
          </a:xfrm>
          <a:prstGeom prst="rect">
            <a:avLst/>
          </a:prstGeom>
        </p:spPr>
      </p:pic>
      <p:pic>
        <p:nvPicPr>
          <p:cNvPr id="19" name="Picture 18" descr="12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3009738">
            <a:off x="2853756" y="3539555"/>
            <a:ext cx="914400" cy="9144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3276600" y="5867400"/>
            <a:ext cx="1219200" cy="5334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sz="2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rồi</a:t>
            </a:r>
            <a:endParaRPr lang="en-US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3779757" y="2590800"/>
            <a:ext cx="1219200" cy="533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endParaRPr lang="en-US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7295669" y="4640711"/>
            <a:ext cx="1066800" cy="4572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endParaRPr lang="en-US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24" descr="12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3009738">
            <a:off x="2853756" y="3539557"/>
            <a:ext cx="914400" cy="914400"/>
          </a:xfrm>
          <a:prstGeom prst="rect">
            <a:avLst/>
          </a:prstGeom>
        </p:spPr>
      </p:pic>
      <p:sp>
        <p:nvSpPr>
          <p:cNvPr id="26" name="Rounded Rectangle 25"/>
          <p:cNvSpPr/>
          <p:nvPr/>
        </p:nvSpPr>
        <p:spPr>
          <a:xfrm>
            <a:off x="7757422" y="2517430"/>
            <a:ext cx="1066800" cy="66692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endParaRPr lang="en-US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7D2682A-74CA-4710-BEA6-F540D3110A3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886" y="3010032"/>
            <a:ext cx="1267971" cy="126797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E4C981CC-8838-4D69-920F-E2131F5F487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3124" y="3455315"/>
            <a:ext cx="1318951" cy="114210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0675D469-6F3B-49E9-8E07-461FC8C1795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6805" y="5765901"/>
            <a:ext cx="1097395" cy="109739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CF5A104C-25CA-4047-BF02-15D266E4649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8841" y="5638753"/>
            <a:ext cx="1318951" cy="13189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347 0.00555 C 0.05347 0.00648 0.1415 -0.02686 0.23004 -0.0583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00" y="-3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022E-16 C 3.33333E-6 0.00023 0.09323 0.2 0.18715 0.4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00" y="2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3.7037E-7 L 0.80451 0.09491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200" y="4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3.7037E-7 L 0.80451 0.03935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200" y="2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7" grpId="0" animBg="1"/>
      <p:bldP spid="21" grpId="0" animBg="1"/>
      <p:bldP spid="22" grpId="0" animBg="1"/>
      <p:bldP spid="24" grpId="0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548b78863bea9b589200adb6a7ee86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54517">
            <a:off x="1343126" y="3057612"/>
            <a:ext cx="2743200" cy="2639710"/>
          </a:xfrm>
          <a:prstGeom prst="rect">
            <a:avLst/>
          </a:prstGeom>
        </p:spPr>
      </p:pic>
      <p:pic>
        <p:nvPicPr>
          <p:cNvPr id="6" name="Picture 5" descr="Hình ảnh có liên qua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300" y="12093"/>
            <a:ext cx="76581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955793" y="622897"/>
            <a:ext cx="670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6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 </a:t>
            </a:r>
            <a:r>
              <a:rPr lang="vi-VN" sz="3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 dưới đây là đường cong?</a:t>
            </a:r>
            <a:endParaRPr lang="en-US" sz="36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1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65792" y="4480879"/>
            <a:ext cx="838200" cy="120315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162170" y="5626276"/>
            <a:ext cx="1334083" cy="123172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vi-VN" sz="2000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 descr="12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3207006">
            <a:off x="3042186" y="3423185"/>
            <a:ext cx="1117110" cy="1117110"/>
          </a:xfrm>
          <a:prstGeom prst="rect">
            <a:avLst/>
          </a:prstGeom>
        </p:spPr>
      </p:pic>
      <p:pic>
        <p:nvPicPr>
          <p:cNvPr id="11" name="Picture 10" descr="12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3207006">
            <a:off x="3042186" y="3423186"/>
            <a:ext cx="1117110" cy="1117110"/>
          </a:xfrm>
          <a:prstGeom prst="rect">
            <a:avLst/>
          </a:prstGeom>
        </p:spPr>
      </p:pic>
      <p:pic>
        <p:nvPicPr>
          <p:cNvPr id="12" name="Picture 11" descr="12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3207006">
            <a:off x="3042186" y="3423186"/>
            <a:ext cx="1117110" cy="1117110"/>
          </a:xfrm>
          <a:prstGeom prst="rect">
            <a:avLst/>
          </a:prstGeom>
        </p:spPr>
      </p:pic>
      <p:pic>
        <p:nvPicPr>
          <p:cNvPr id="13" name="Picture 12" descr="12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3207006">
            <a:off x="3097845" y="3478845"/>
            <a:ext cx="1014112" cy="1014112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3581400" y="6096000"/>
            <a:ext cx="1219200" cy="7620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 descr="1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93085" y="4511842"/>
            <a:ext cx="838200" cy="1203158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7112211" y="5626276"/>
            <a:ext cx="2107990" cy="85072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vi-VN" sz="2000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Snip Single Corner Rectangle 16"/>
          <p:cNvSpPr/>
          <p:nvPr/>
        </p:nvSpPr>
        <p:spPr>
          <a:xfrm>
            <a:off x="9067800" y="4848234"/>
            <a:ext cx="990600" cy="609600"/>
          </a:xfrm>
          <a:prstGeom prst="snip1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7" descr="1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57800" y="1828800"/>
            <a:ext cx="838200" cy="1203158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5029200" y="3019864"/>
            <a:ext cx="1543255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vi-VN" sz="2000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3886200" y="3124200"/>
            <a:ext cx="990600" cy="4572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0" descr="1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01000" y="2362200"/>
            <a:ext cx="997458" cy="1431758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8001000" y="3733800"/>
            <a:ext cx="1758958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vi-VN" sz="2000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544429" y="3810000"/>
            <a:ext cx="1066800" cy="533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60695A4-FA84-42A2-91B3-417AE1C5292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19" r="17217" b="62244"/>
          <a:stretch/>
        </p:blipFill>
        <p:spPr>
          <a:xfrm>
            <a:off x="5162170" y="3035906"/>
            <a:ext cx="1334083" cy="54549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2EF02756-31DA-4400-9C78-F90150FDB10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1285" y="3778769"/>
            <a:ext cx="1511479" cy="50375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F121051C-DC87-4D01-B3FC-2AAB48DD7E6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52" t="32793" r="31964" b="8691"/>
          <a:stretch/>
        </p:blipFill>
        <p:spPr>
          <a:xfrm>
            <a:off x="7391402" y="5719071"/>
            <a:ext cx="1558830" cy="67104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EC80A520-011D-4A2F-AD9E-E85468B25BB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6" t="37756" r="72947" b="6613"/>
          <a:stretch/>
        </p:blipFill>
        <p:spPr>
          <a:xfrm>
            <a:off x="5441239" y="5721000"/>
            <a:ext cx="838200" cy="10386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0.16459 0.1638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00" y="8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0.77292 0.13055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600" y="6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0.13125 -0.30278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00" y="-15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0.77292 0.13056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600" y="6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  <p:bldP spid="17" grpId="0" animBg="1"/>
      <p:bldP spid="20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EC"/>
        </a:solidFill>
        <a:effectLst/>
      </p:bgPr>
    </p:bg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3"/>
          <p:cNvSpPr/>
          <p:nvPr/>
        </p:nvSpPr>
        <p:spPr>
          <a:xfrm>
            <a:off x="-104997" y="-32312"/>
            <a:ext cx="142316192" cy="44341758"/>
          </a:xfrm>
          <a:custGeom>
            <a:avLst/>
            <a:gdLst/>
            <a:ahLst/>
            <a:cxnLst/>
            <a:rect l="l" t="t" r="r" b="b"/>
            <a:pathLst>
              <a:path w="13189097" h="7361975" extrusionOk="0">
                <a:moveTo>
                  <a:pt x="13189097" y="81348"/>
                </a:moveTo>
                <a:lnTo>
                  <a:pt x="13189097" y="0"/>
                </a:lnTo>
                <a:lnTo>
                  <a:pt x="72868" y="0"/>
                </a:lnTo>
                <a:lnTo>
                  <a:pt x="72868" y="40674"/>
                </a:lnTo>
                <a:lnTo>
                  <a:pt x="0" y="40674"/>
                </a:lnTo>
                <a:lnTo>
                  <a:pt x="0" y="7361975"/>
                </a:lnTo>
                <a:lnTo>
                  <a:pt x="145736" y="7361975"/>
                </a:lnTo>
                <a:lnTo>
                  <a:pt x="145736" y="5938389"/>
                </a:lnTo>
                <a:lnTo>
                  <a:pt x="2623246" y="5938389"/>
                </a:lnTo>
                <a:lnTo>
                  <a:pt x="2623246" y="7361975"/>
                </a:lnTo>
                <a:lnTo>
                  <a:pt x="2768982" y="7361975"/>
                </a:lnTo>
                <a:lnTo>
                  <a:pt x="2768982" y="5938389"/>
                </a:lnTo>
                <a:lnTo>
                  <a:pt x="5246492" y="5938389"/>
                </a:lnTo>
                <a:lnTo>
                  <a:pt x="5246492" y="7361975"/>
                </a:lnTo>
                <a:lnTo>
                  <a:pt x="5392227" y="7361975"/>
                </a:lnTo>
                <a:lnTo>
                  <a:pt x="5392227" y="5938389"/>
                </a:lnTo>
                <a:lnTo>
                  <a:pt x="7869737" y="5938389"/>
                </a:lnTo>
                <a:lnTo>
                  <a:pt x="7869737" y="7361975"/>
                </a:lnTo>
                <a:lnTo>
                  <a:pt x="8015474" y="7361975"/>
                </a:lnTo>
                <a:lnTo>
                  <a:pt x="8015474" y="5938389"/>
                </a:lnTo>
                <a:lnTo>
                  <a:pt x="10492984" y="5938389"/>
                </a:lnTo>
                <a:lnTo>
                  <a:pt x="10492984" y="7361975"/>
                </a:lnTo>
                <a:lnTo>
                  <a:pt x="10638719" y="7361975"/>
                </a:lnTo>
                <a:lnTo>
                  <a:pt x="10638719" y="5938389"/>
                </a:lnTo>
                <a:lnTo>
                  <a:pt x="13189097" y="5938389"/>
                </a:lnTo>
                <a:lnTo>
                  <a:pt x="13189097" y="5857041"/>
                </a:lnTo>
                <a:lnTo>
                  <a:pt x="10638719" y="5857041"/>
                </a:lnTo>
                <a:lnTo>
                  <a:pt x="10638719" y="4474129"/>
                </a:lnTo>
                <a:lnTo>
                  <a:pt x="13189097" y="4474129"/>
                </a:lnTo>
                <a:lnTo>
                  <a:pt x="13189097" y="4392781"/>
                </a:lnTo>
                <a:lnTo>
                  <a:pt x="10638719" y="4392781"/>
                </a:lnTo>
                <a:lnTo>
                  <a:pt x="10638719" y="3009869"/>
                </a:lnTo>
                <a:lnTo>
                  <a:pt x="13189097" y="3009869"/>
                </a:lnTo>
                <a:lnTo>
                  <a:pt x="13189097" y="2928521"/>
                </a:lnTo>
                <a:lnTo>
                  <a:pt x="10638719" y="2928521"/>
                </a:lnTo>
                <a:lnTo>
                  <a:pt x="10638719" y="1545608"/>
                </a:lnTo>
                <a:lnTo>
                  <a:pt x="13189097" y="1545608"/>
                </a:lnTo>
                <a:lnTo>
                  <a:pt x="13189097" y="1464260"/>
                </a:lnTo>
                <a:lnTo>
                  <a:pt x="10638719" y="1464260"/>
                </a:lnTo>
                <a:lnTo>
                  <a:pt x="10638719" y="81348"/>
                </a:lnTo>
                <a:lnTo>
                  <a:pt x="13189097" y="81348"/>
                </a:lnTo>
                <a:close/>
                <a:moveTo>
                  <a:pt x="2768982" y="1464260"/>
                </a:moveTo>
                <a:lnTo>
                  <a:pt x="2768982" y="81348"/>
                </a:lnTo>
                <a:lnTo>
                  <a:pt x="5246492" y="81348"/>
                </a:lnTo>
                <a:lnTo>
                  <a:pt x="5246492" y="1464260"/>
                </a:lnTo>
                <a:lnTo>
                  <a:pt x="2768982" y="1464260"/>
                </a:lnTo>
                <a:close/>
                <a:moveTo>
                  <a:pt x="5246492" y="1545608"/>
                </a:moveTo>
                <a:lnTo>
                  <a:pt x="5246492" y="2928521"/>
                </a:lnTo>
                <a:lnTo>
                  <a:pt x="2768982" y="2928521"/>
                </a:lnTo>
                <a:lnTo>
                  <a:pt x="2768982" y="1545608"/>
                </a:lnTo>
                <a:lnTo>
                  <a:pt x="5246492" y="1545608"/>
                </a:lnTo>
                <a:close/>
                <a:moveTo>
                  <a:pt x="2623246" y="1464260"/>
                </a:moveTo>
                <a:lnTo>
                  <a:pt x="145736" y="1464260"/>
                </a:lnTo>
                <a:lnTo>
                  <a:pt x="145736" y="81348"/>
                </a:lnTo>
                <a:lnTo>
                  <a:pt x="2623246" y="81348"/>
                </a:lnTo>
                <a:lnTo>
                  <a:pt x="2623246" y="1464260"/>
                </a:lnTo>
                <a:close/>
                <a:moveTo>
                  <a:pt x="2623246" y="1545608"/>
                </a:moveTo>
                <a:lnTo>
                  <a:pt x="2623246" y="2928521"/>
                </a:lnTo>
                <a:lnTo>
                  <a:pt x="145736" y="2928521"/>
                </a:lnTo>
                <a:lnTo>
                  <a:pt x="145736" y="1545608"/>
                </a:lnTo>
                <a:lnTo>
                  <a:pt x="2623246" y="1545608"/>
                </a:lnTo>
                <a:close/>
                <a:moveTo>
                  <a:pt x="2623246" y="3009869"/>
                </a:moveTo>
                <a:lnTo>
                  <a:pt x="2623246" y="4392781"/>
                </a:lnTo>
                <a:lnTo>
                  <a:pt x="145736" y="4392781"/>
                </a:lnTo>
                <a:lnTo>
                  <a:pt x="145736" y="3009869"/>
                </a:lnTo>
                <a:lnTo>
                  <a:pt x="2623246" y="3009869"/>
                </a:lnTo>
                <a:close/>
                <a:moveTo>
                  <a:pt x="2768982" y="3009869"/>
                </a:moveTo>
                <a:lnTo>
                  <a:pt x="5246492" y="3009869"/>
                </a:lnTo>
                <a:lnTo>
                  <a:pt x="5246492" y="4392781"/>
                </a:lnTo>
                <a:lnTo>
                  <a:pt x="2768982" y="4392781"/>
                </a:lnTo>
                <a:lnTo>
                  <a:pt x="2768982" y="3009869"/>
                </a:lnTo>
                <a:close/>
                <a:moveTo>
                  <a:pt x="5392227" y="3009869"/>
                </a:moveTo>
                <a:lnTo>
                  <a:pt x="7869737" y="3009869"/>
                </a:lnTo>
                <a:lnTo>
                  <a:pt x="7869737" y="4392781"/>
                </a:lnTo>
                <a:lnTo>
                  <a:pt x="5392227" y="4392781"/>
                </a:lnTo>
                <a:lnTo>
                  <a:pt x="5392227" y="3009869"/>
                </a:lnTo>
                <a:close/>
                <a:moveTo>
                  <a:pt x="5392227" y="2928521"/>
                </a:moveTo>
                <a:lnTo>
                  <a:pt x="5392227" y="1545608"/>
                </a:lnTo>
                <a:lnTo>
                  <a:pt x="7869737" y="1545608"/>
                </a:lnTo>
                <a:lnTo>
                  <a:pt x="7869737" y="2928521"/>
                </a:lnTo>
                <a:lnTo>
                  <a:pt x="5392227" y="2928521"/>
                </a:lnTo>
                <a:close/>
                <a:moveTo>
                  <a:pt x="5392227" y="1464260"/>
                </a:moveTo>
                <a:lnTo>
                  <a:pt x="5392227" y="81348"/>
                </a:lnTo>
                <a:lnTo>
                  <a:pt x="7869737" y="81348"/>
                </a:lnTo>
                <a:lnTo>
                  <a:pt x="7869737" y="1464260"/>
                </a:lnTo>
                <a:lnTo>
                  <a:pt x="5392227" y="1464260"/>
                </a:lnTo>
                <a:close/>
                <a:moveTo>
                  <a:pt x="145736" y="5857041"/>
                </a:moveTo>
                <a:lnTo>
                  <a:pt x="145736" y="4474129"/>
                </a:lnTo>
                <a:lnTo>
                  <a:pt x="2623246" y="4474129"/>
                </a:lnTo>
                <a:lnTo>
                  <a:pt x="2623246" y="5857041"/>
                </a:lnTo>
                <a:lnTo>
                  <a:pt x="145736" y="5857041"/>
                </a:lnTo>
                <a:close/>
                <a:moveTo>
                  <a:pt x="2768982" y="5857041"/>
                </a:moveTo>
                <a:lnTo>
                  <a:pt x="2768982" y="4474129"/>
                </a:lnTo>
                <a:lnTo>
                  <a:pt x="5246492" y="4474129"/>
                </a:lnTo>
                <a:lnTo>
                  <a:pt x="5246492" y="5857041"/>
                </a:lnTo>
                <a:lnTo>
                  <a:pt x="2768982" y="5857041"/>
                </a:lnTo>
                <a:close/>
                <a:moveTo>
                  <a:pt x="5392227" y="5857041"/>
                </a:moveTo>
                <a:lnTo>
                  <a:pt x="5392227" y="4474129"/>
                </a:lnTo>
                <a:lnTo>
                  <a:pt x="7869737" y="4474129"/>
                </a:lnTo>
                <a:lnTo>
                  <a:pt x="7869737" y="5857041"/>
                </a:lnTo>
                <a:lnTo>
                  <a:pt x="5392227" y="5857041"/>
                </a:lnTo>
                <a:close/>
                <a:moveTo>
                  <a:pt x="10492984" y="5857041"/>
                </a:moveTo>
                <a:lnTo>
                  <a:pt x="8015474" y="5857041"/>
                </a:lnTo>
                <a:lnTo>
                  <a:pt x="8015474" y="4474129"/>
                </a:lnTo>
                <a:lnTo>
                  <a:pt x="10492984" y="4474129"/>
                </a:lnTo>
                <a:lnTo>
                  <a:pt x="10492984" y="5857041"/>
                </a:lnTo>
                <a:close/>
                <a:moveTo>
                  <a:pt x="10492984" y="4392781"/>
                </a:moveTo>
                <a:lnTo>
                  <a:pt x="8015474" y="4392781"/>
                </a:lnTo>
                <a:lnTo>
                  <a:pt x="8015474" y="3009869"/>
                </a:lnTo>
                <a:lnTo>
                  <a:pt x="10492984" y="3009869"/>
                </a:lnTo>
                <a:lnTo>
                  <a:pt x="10492984" y="4392781"/>
                </a:lnTo>
                <a:close/>
                <a:moveTo>
                  <a:pt x="10492984" y="2928521"/>
                </a:moveTo>
                <a:lnTo>
                  <a:pt x="8015474" y="2928521"/>
                </a:lnTo>
                <a:lnTo>
                  <a:pt x="8015474" y="1545608"/>
                </a:lnTo>
                <a:lnTo>
                  <a:pt x="10492984" y="1545608"/>
                </a:lnTo>
                <a:lnTo>
                  <a:pt x="10492984" y="2928521"/>
                </a:lnTo>
                <a:close/>
                <a:moveTo>
                  <a:pt x="10492984" y="1464260"/>
                </a:moveTo>
                <a:lnTo>
                  <a:pt x="8015474" y="1464260"/>
                </a:lnTo>
                <a:lnTo>
                  <a:pt x="8015474" y="81348"/>
                </a:lnTo>
                <a:lnTo>
                  <a:pt x="10492984" y="81348"/>
                </a:lnTo>
                <a:lnTo>
                  <a:pt x="10492984" y="1464260"/>
                </a:lnTo>
                <a:close/>
              </a:path>
            </a:pathLst>
          </a:custGeom>
          <a:solidFill>
            <a:srgbClr val="FAC370">
              <a:alpha val="44705"/>
            </a:srgbClr>
          </a:solidFill>
          <a:ln>
            <a:noFill/>
          </a:ln>
        </p:spPr>
      </p:sp>
      <p:pic>
        <p:nvPicPr>
          <p:cNvPr id="208" name="Google Shape;208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4302278" y="-1196693"/>
            <a:ext cx="5642488" cy="101369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221630" flipH="1">
            <a:off x="2089535" y="761881"/>
            <a:ext cx="949345" cy="1276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362758">
            <a:off x="11196342" y="3167528"/>
            <a:ext cx="1039877" cy="1305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1843760">
            <a:off x="1705513" y="5496327"/>
            <a:ext cx="1887063" cy="84403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3FFD5A6-A8AB-45A9-9DC4-3E0B315D94CB}"/>
              </a:ext>
            </a:extLst>
          </p:cNvPr>
          <p:cNvSpPr txBox="1"/>
          <p:nvPr/>
        </p:nvSpPr>
        <p:spPr>
          <a:xfrm>
            <a:off x="4057977" y="1289662"/>
            <a:ext cx="4922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YÊU CẦU CẦN ĐẠT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pic>
        <p:nvPicPr>
          <p:cNvPr id="11" name="图片 1">
            <a:extLst>
              <a:ext uri="{FF2B5EF4-FFF2-40B4-BE49-F238E27FC236}">
                <a16:creationId xmlns:a16="http://schemas.microsoft.com/office/drawing/2014/main" xmlns="" id="{93AE908E-3421-4B3B-8BB1-E4EC942DE3A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10820" y="2720057"/>
            <a:ext cx="515341" cy="85055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19E71A6-C233-4129-AB64-F6FB7744F6A1}"/>
              </a:ext>
            </a:extLst>
          </p:cNvPr>
          <p:cNvSpPr txBox="1"/>
          <p:nvPr/>
        </p:nvSpPr>
        <p:spPr>
          <a:xfrm>
            <a:off x="2942508" y="2385676"/>
            <a:ext cx="86781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Ôn tập, củng cố </a:t>
            </a:r>
            <a:r>
              <a:rPr kumimoji="0" lang="vi-VN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nhận dạng, nhận biết điểm, đoạn thẳng, đường cong, ba điểm thẳng hàng, hình tứ giác, khối trụ, khối cầu.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719011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6BB468C9-B9CC-43D2-9E95-8A0CCCD78668}"/>
              </a:ext>
            </a:extLst>
          </p:cNvPr>
          <p:cNvGrpSpPr/>
          <p:nvPr/>
        </p:nvGrpSpPr>
        <p:grpSpPr>
          <a:xfrm>
            <a:off x="838640" y="563825"/>
            <a:ext cx="7684819" cy="523220"/>
            <a:chOff x="4975091" y="695644"/>
            <a:chExt cx="7684819" cy="52322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xmlns="" id="{19B20532-FB07-4848-91BB-7181F8B0E95B}"/>
                </a:ext>
              </a:extLst>
            </p:cNvPr>
            <p:cNvSpPr/>
            <p:nvPr/>
          </p:nvSpPr>
          <p:spPr>
            <a:xfrm>
              <a:off x="4975091" y="695644"/>
              <a:ext cx="437322" cy="437322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1</a:t>
              </a:r>
              <a:endParaRPr lang="vi-VN" sz="3200" b="1" dirty="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19D20F8D-7545-4E33-BF00-A45C28ABB1F4}"/>
                </a:ext>
              </a:extLst>
            </p:cNvPr>
            <p:cNvSpPr txBox="1"/>
            <p:nvPr/>
          </p:nvSpPr>
          <p:spPr>
            <a:xfrm>
              <a:off x="5412413" y="695644"/>
              <a:ext cx="724749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a) </a:t>
              </a:r>
              <a:r>
                <a:rPr lang="en-US" sz="2800" dirty="0" err="1"/>
                <a:t>Có</a:t>
              </a:r>
              <a:r>
                <a:rPr lang="en-US" sz="2800" dirty="0"/>
                <a:t> bao </a:t>
              </a:r>
              <a:r>
                <a:rPr lang="en-US" sz="2800" dirty="0" err="1"/>
                <a:t>nhiêu</a:t>
              </a:r>
              <a:r>
                <a:rPr lang="en-US" sz="2800" dirty="0"/>
                <a:t> </a:t>
              </a:r>
              <a:r>
                <a:rPr lang="en-US" sz="2800" dirty="0" err="1"/>
                <a:t>đoạn</a:t>
              </a:r>
              <a:r>
                <a:rPr lang="en-US" sz="2800" dirty="0"/>
                <a:t> </a:t>
              </a:r>
              <a:r>
                <a:rPr lang="en-US" sz="2800" dirty="0" err="1"/>
                <a:t>thẳng</a:t>
              </a:r>
              <a:r>
                <a:rPr lang="en-US" sz="2800" dirty="0"/>
                <a:t> </a:t>
              </a:r>
              <a:r>
                <a:rPr lang="en-US" sz="2800" dirty="0" err="1"/>
                <a:t>trong</a:t>
              </a:r>
              <a:r>
                <a:rPr lang="en-US" sz="2800" dirty="0"/>
                <a:t> </a:t>
              </a:r>
              <a:r>
                <a:rPr lang="en-US" sz="2800" dirty="0" err="1"/>
                <a:t>hình</a:t>
              </a:r>
              <a:r>
                <a:rPr lang="en-US" sz="2800" dirty="0"/>
                <a:t> </a:t>
              </a:r>
              <a:r>
                <a:rPr lang="en-US" sz="2800" dirty="0" err="1"/>
                <a:t>sau</a:t>
              </a:r>
              <a:r>
                <a:rPr lang="en-US" sz="2800" dirty="0"/>
                <a:t>?</a:t>
              </a:r>
              <a:endParaRPr lang="vi-VN" sz="2800" dirty="0"/>
            </a:p>
          </p:txBody>
        </p:sp>
      </p:grpSp>
      <p:grpSp>
        <p:nvGrpSpPr>
          <p:cNvPr id="1046" name="Group 1045">
            <a:extLst>
              <a:ext uri="{FF2B5EF4-FFF2-40B4-BE49-F238E27FC236}">
                <a16:creationId xmlns:a16="http://schemas.microsoft.com/office/drawing/2014/main" xmlns="" id="{450D1739-2440-448C-AB5E-A44E0927A123}"/>
              </a:ext>
            </a:extLst>
          </p:cNvPr>
          <p:cNvGrpSpPr/>
          <p:nvPr/>
        </p:nvGrpSpPr>
        <p:grpSpPr>
          <a:xfrm>
            <a:off x="1348533" y="1473968"/>
            <a:ext cx="4873809" cy="3357158"/>
            <a:chOff x="925019" y="1469389"/>
            <a:chExt cx="4873809" cy="3357158"/>
          </a:xfrm>
        </p:grpSpPr>
        <p:sp>
          <p:nvSpPr>
            <p:cNvPr id="1042" name="Isosceles Triangle 1041">
              <a:extLst>
                <a:ext uri="{FF2B5EF4-FFF2-40B4-BE49-F238E27FC236}">
                  <a16:creationId xmlns:a16="http://schemas.microsoft.com/office/drawing/2014/main" xmlns="" id="{1177AC4D-A1FB-4870-9F5C-CC214C1E9E90}"/>
                </a:ext>
              </a:extLst>
            </p:cNvPr>
            <p:cNvSpPr/>
            <p:nvPr/>
          </p:nvSpPr>
          <p:spPr>
            <a:xfrm>
              <a:off x="1348533" y="1962375"/>
              <a:ext cx="4005943" cy="2380343"/>
            </a:xfrm>
            <a:prstGeom prst="triangle">
              <a:avLst>
                <a:gd name="adj" fmla="val 21384"/>
              </a:avLst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44" name="Straight Connector 1043">
              <a:extLst>
                <a:ext uri="{FF2B5EF4-FFF2-40B4-BE49-F238E27FC236}">
                  <a16:creationId xmlns:a16="http://schemas.microsoft.com/office/drawing/2014/main" xmlns="" id="{94AB701B-95E9-49F6-8F21-9A3E22BAAC36}"/>
                </a:ext>
              </a:extLst>
            </p:cNvPr>
            <p:cNvCxnSpPr>
              <a:cxnSpLocks/>
              <a:stCxn id="1042" idx="0"/>
            </p:cNvCxnSpPr>
            <p:nvPr/>
          </p:nvCxnSpPr>
          <p:spPr>
            <a:xfrm>
              <a:off x="2205164" y="1962375"/>
              <a:ext cx="1146340" cy="2380343"/>
            </a:xfrm>
            <a:prstGeom prst="line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4" name="TextBox 193">
              <a:extLst>
                <a:ext uri="{FF2B5EF4-FFF2-40B4-BE49-F238E27FC236}">
                  <a16:creationId xmlns:a16="http://schemas.microsoft.com/office/drawing/2014/main" xmlns="" id="{2B3AF431-B219-49E9-B8AD-2216C6166942}"/>
                </a:ext>
              </a:extLst>
            </p:cNvPr>
            <p:cNvSpPr txBox="1"/>
            <p:nvPr/>
          </p:nvSpPr>
          <p:spPr>
            <a:xfrm>
              <a:off x="1781650" y="1469389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A</a:t>
              </a:r>
              <a:endParaRPr lang="vi-VN" sz="2800" dirty="0"/>
            </a:p>
          </p:txBody>
        </p:sp>
        <p:sp>
          <p:nvSpPr>
            <p:cNvPr id="195" name="TextBox 194">
              <a:extLst>
                <a:ext uri="{FF2B5EF4-FFF2-40B4-BE49-F238E27FC236}">
                  <a16:creationId xmlns:a16="http://schemas.microsoft.com/office/drawing/2014/main" xmlns="" id="{2DDE1D9D-D808-4C54-A12C-382FC0696A3C}"/>
                </a:ext>
              </a:extLst>
            </p:cNvPr>
            <p:cNvSpPr txBox="1"/>
            <p:nvPr/>
          </p:nvSpPr>
          <p:spPr>
            <a:xfrm>
              <a:off x="925019" y="4287607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B</a:t>
              </a:r>
              <a:endParaRPr lang="vi-VN" sz="2800" dirty="0"/>
            </a:p>
          </p:txBody>
        </p:sp>
        <p:sp>
          <p:nvSpPr>
            <p:cNvPr id="196" name="TextBox 195">
              <a:extLst>
                <a:ext uri="{FF2B5EF4-FFF2-40B4-BE49-F238E27FC236}">
                  <a16:creationId xmlns:a16="http://schemas.microsoft.com/office/drawing/2014/main" xmlns="" id="{9650A67D-3467-40FF-A18A-B8FAA42553AC}"/>
                </a:ext>
              </a:extLst>
            </p:cNvPr>
            <p:cNvSpPr txBox="1"/>
            <p:nvPr/>
          </p:nvSpPr>
          <p:spPr>
            <a:xfrm>
              <a:off x="5354476" y="4290286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C</a:t>
              </a:r>
              <a:endParaRPr lang="vi-VN" sz="2800" dirty="0"/>
            </a:p>
          </p:txBody>
        </p:sp>
        <p:sp>
          <p:nvSpPr>
            <p:cNvPr id="197" name="TextBox 196">
              <a:extLst>
                <a:ext uri="{FF2B5EF4-FFF2-40B4-BE49-F238E27FC236}">
                  <a16:creationId xmlns:a16="http://schemas.microsoft.com/office/drawing/2014/main" xmlns="" id="{6B521CDA-2F9A-4029-9485-1D8A4F715A6E}"/>
                </a:ext>
              </a:extLst>
            </p:cNvPr>
            <p:cNvSpPr txBox="1"/>
            <p:nvPr/>
          </p:nvSpPr>
          <p:spPr>
            <a:xfrm>
              <a:off x="3129328" y="4303327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D</a:t>
              </a:r>
              <a:endParaRPr lang="vi-VN" sz="2800" dirty="0"/>
            </a:p>
          </p:txBody>
        </p:sp>
      </p:grpSp>
      <p:pic>
        <p:nvPicPr>
          <p:cNvPr id="1048" name="Picture 1047">
            <a:extLst>
              <a:ext uri="{FF2B5EF4-FFF2-40B4-BE49-F238E27FC236}">
                <a16:creationId xmlns:a16="http://schemas.microsoft.com/office/drawing/2014/main" xmlns="" id="{0AB619DA-DA7E-47A9-8C6E-24FF573B3BD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9753" t="10505" b="4308"/>
          <a:stretch/>
        </p:blipFill>
        <p:spPr>
          <a:xfrm>
            <a:off x="6096000" y="4347297"/>
            <a:ext cx="1993304" cy="2067007"/>
          </a:xfrm>
          <a:prstGeom prst="rect">
            <a:avLst/>
          </a:prstGeom>
        </p:spPr>
      </p:pic>
      <p:cxnSp>
        <p:nvCxnSpPr>
          <p:cNvPr id="1050" name="Straight Connector 1049">
            <a:extLst>
              <a:ext uri="{FF2B5EF4-FFF2-40B4-BE49-F238E27FC236}">
                <a16:creationId xmlns:a16="http://schemas.microsoft.com/office/drawing/2014/main" xmlns="" id="{F7F22251-46EB-4718-817A-838F43327F4A}"/>
              </a:ext>
            </a:extLst>
          </p:cNvPr>
          <p:cNvCxnSpPr>
            <a:cxnSpLocks/>
          </p:cNvCxnSpPr>
          <p:nvPr/>
        </p:nvCxnSpPr>
        <p:spPr>
          <a:xfrm>
            <a:off x="2604953" y="1947162"/>
            <a:ext cx="3165129" cy="241077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Connector 203">
            <a:extLst>
              <a:ext uri="{FF2B5EF4-FFF2-40B4-BE49-F238E27FC236}">
                <a16:creationId xmlns:a16="http://schemas.microsoft.com/office/drawing/2014/main" xmlns="" id="{3762C004-786F-473D-8FB4-FFDE80F44A5E}"/>
              </a:ext>
            </a:extLst>
          </p:cNvPr>
          <p:cNvCxnSpPr>
            <a:cxnSpLocks/>
          </p:cNvCxnSpPr>
          <p:nvPr/>
        </p:nvCxnSpPr>
        <p:spPr>
          <a:xfrm>
            <a:off x="2622328" y="1953512"/>
            <a:ext cx="1152690" cy="239984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Connector 205">
            <a:extLst>
              <a:ext uri="{FF2B5EF4-FFF2-40B4-BE49-F238E27FC236}">
                <a16:creationId xmlns:a16="http://schemas.microsoft.com/office/drawing/2014/main" xmlns="" id="{6751BD79-B6C0-4BBD-A12E-E22160C798CF}"/>
              </a:ext>
            </a:extLst>
          </p:cNvPr>
          <p:cNvCxnSpPr>
            <a:cxnSpLocks/>
          </p:cNvCxnSpPr>
          <p:nvPr/>
        </p:nvCxnSpPr>
        <p:spPr>
          <a:xfrm flipH="1">
            <a:off x="1773605" y="1993688"/>
            <a:ext cx="848723" cy="236705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Straight Connector 208">
            <a:extLst>
              <a:ext uri="{FF2B5EF4-FFF2-40B4-BE49-F238E27FC236}">
                <a16:creationId xmlns:a16="http://schemas.microsoft.com/office/drawing/2014/main" xmlns="" id="{5DE33E84-D4B0-4F0A-B199-F36C8764C0DE}"/>
              </a:ext>
            </a:extLst>
          </p:cNvPr>
          <p:cNvCxnSpPr>
            <a:cxnSpLocks/>
            <a:stCxn id="1042" idx="2"/>
          </p:cNvCxnSpPr>
          <p:nvPr/>
        </p:nvCxnSpPr>
        <p:spPr>
          <a:xfrm>
            <a:off x="1772047" y="4347297"/>
            <a:ext cx="2010772" cy="541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Connector 213">
            <a:extLst>
              <a:ext uri="{FF2B5EF4-FFF2-40B4-BE49-F238E27FC236}">
                <a16:creationId xmlns:a16="http://schemas.microsoft.com/office/drawing/2014/main" xmlns="" id="{8128D6BF-D0F4-49CF-8EAF-385FF42BC777}"/>
              </a:ext>
            </a:extLst>
          </p:cNvPr>
          <p:cNvCxnSpPr>
            <a:cxnSpLocks/>
          </p:cNvCxnSpPr>
          <p:nvPr/>
        </p:nvCxnSpPr>
        <p:spPr>
          <a:xfrm>
            <a:off x="3781368" y="4354125"/>
            <a:ext cx="2010772" cy="541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Straight Connector 214">
            <a:extLst>
              <a:ext uri="{FF2B5EF4-FFF2-40B4-BE49-F238E27FC236}">
                <a16:creationId xmlns:a16="http://schemas.microsoft.com/office/drawing/2014/main" xmlns="" id="{C4981322-AE18-4E65-8F80-24DFDF9831DB}"/>
              </a:ext>
            </a:extLst>
          </p:cNvPr>
          <p:cNvCxnSpPr>
            <a:cxnSpLocks/>
            <a:endCxn id="1042" idx="4"/>
          </p:cNvCxnSpPr>
          <p:nvPr/>
        </p:nvCxnSpPr>
        <p:spPr>
          <a:xfrm flipV="1">
            <a:off x="1772047" y="4347297"/>
            <a:ext cx="4005943" cy="122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9" name="Rectangle: Rounded Corners 218">
            <a:extLst>
              <a:ext uri="{FF2B5EF4-FFF2-40B4-BE49-F238E27FC236}">
                <a16:creationId xmlns:a16="http://schemas.microsoft.com/office/drawing/2014/main" xmlns="" id="{C6C3F6B5-8938-40C9-A8E1-AF4AB12B8E5C}"/>
              </a:ext>
            </a:extLst>
          </p:cNvPr>
          <p:cNvSpPr/>
          <p:nvPr/>
        </p:nvSpPr>
        <p:spPr>
          <a:xfrm>
            <a:off x="5523351" y="1975264"/>
            <a:ext cx="5434700" cy="1444013"/>
          </a:xfrm>
          <a:prstGeom prst="roundRect">
            <a:avLst>
              <a:gd name="adj" fmla="val 20752"/>
            </a:avLst>
          </a:prstGeom>
          <a:solidFill>
            <a:schemeClr val="accent1">
              <a:lumMod val="40000"/>
              <a:lumOff val="60000"/>
            </a:schemeClr>
          </a:solidFill>
          <a:effectLst>
            <a:glow rad="101600">
              <a:schemeClr val="accent1">
                <a:satMod val="175000"/>
                <a:alpha val="40000"/>
              </a:schemeClr>
            </a:glow>
            <a:softEdge rad="12700"/>
          </a:effec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rgbClr val="FB1D12"/>
                </a:solidFill>
              </a:rPr>
              <a:t>Có</a:t>
            </a:r>
            <a:r>
              <a:rPr lang="en-US" sz="2800" dirty="0">
                <a:solidFill>
                  <a:srgbClr val="FB1D12"/>
                </a:solidFill>
              </a:rPr>
              <a:t> 6 </a:t>
            </a:r>
            <a:r>
              <a:rPr lang="en-US" sz="2800" dirty="0" err="1">
                <a:solidFill>
                  <a:srgbClr val="FB1D12"/>
                </a:solidFill>
              </a:rPr>
              <a:t>đoạn</a:t>
            </a:r>
            <a:r>
              <a:rPr lang="en-US" sz="2800" dirty="0">
                <a:solidFill>
                  <a:srgbClr val="FB1D12"/>
                </a:solidFill>
              </a:rPr>
              <a:t> </a:t>
            </a:r>
            <a:r>
              <a:rPr lang="en-US" sz="2800" dirty="0" err="1">
                <a:solidFill>
                  <a:srgbClr val="FB1D12"/>
                </a:solidFill>
              </a:rPr>
              <a:t>thẳng</a:t>
            </a:r>
            <a:r>
              <a:rPr lang="en-US" sz="2800" dirty="0">
                <a:solidFill>
                  <a:srgbClr val="FB1D12"/>
                </a:solidFill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US" sz="2800" dirty="0" err="1">
                <a:solidFill>
                  <a:srgbClr val="FB1D12"/>
                </a:solidFill>
              </a:rPr>
              <a:t>Đó</a:t>
            </a:r>
            <a:r>
              <a:rPr lang="en-US" sz="2800" dirty="0">
                <a:solidFill>
                  <a:srgbClr val="FB1D12"/>
                </a:solidFill>
              </a:rPr>
              <a:t> </a:t>
            </a:r>
            <a:r>
              <a:rPr lang="en-US" sz="2800" dirty="0" err="1">
                <a:solidFill>
                  <a:srgbClr val="FB1D12"/>
                </a:solidFill>
              </a:rPr>
              <a:t>là</a:t>
            </a:r>
            <a:r>
              <a:rPr lang="en-US" sz="2800" dirty="0">
                <a:solidFill>
                  <a:srgbClr val="FB1D12"/>
                </a:solidFill>
              </a:rPr>
              <a:t>: AB, AD, AC, BD, DC, BC.</a:t>
            </a:r>
            <a:endParaRPr lang="vi-VN" sz="2800" dirty="0">
              <a:solidFill>
                <a:srgbClr val="FB1D1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05258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Bai33.Ontapphepcong,pheptrutrongphamvi20,100[20210615094449804].mdb"/>
  <p:tag name="ARS_RESPONSE_PERSONNUM" val="100"/>
  <p:tag name="INKNOELEADERBOARD" val="183213671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lidesMania">
  <a:themeElements>
    <a:clrScheme name="Simple Light">
      <a:dk1>
        <a:srgbClr val="000000"/>
      </a:dk1>
      <a:lt1>
        <a:srgbClr val="E69138"/>
      </a:lt1>
      <a:dk2>
        <a:srgbClr val="FFFFFF"/>
      </a:dk2>
      <a:lt2>
        <a:srgbClr val="F5D203"/>
      </a:lt2>
      <a:accent1>
        <a:srgbClr val="88C100"/>
      </a:accent1>
      <a:accent2>
        <a:srgbClr val="CCD420"/>
      </a:accent2>
      <a:accent3>
        <a:srgbClr val="63CAC3"/>
      </a:accent3>
      <a:accent4>
        <a:srgbClr val="01819A"/>
      </a:accent4>
      <a:accent5>
        <a:srgbClr val="A46FDB"/>
      </a:accent5>
      <a:accent6>
        <a:srgbClr val="F77C79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2997</TotalTime>
  <Words>331</Words>
  <Application>Microsoft Office PowerPoint</Application>
  <PresentationFormat>Widescreen</PresentationFormat>
  <Paragraphs>64</Paragraphs>
  <Slides>17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17</vt:i4>
      </vt:variant>
    </vt:vector>
  </HeadingPairs>
  <TitlesOfParts>
    <vt:vector size="32" baseType="lpstr">
      <vt:lpstr>微软雅黑</vt:lpstr>
      <vt:lpstr>Arial</vt:lpstr>
      <vt:lpstr>Barlow Condensed</vt:lpstr>
      <vt:lpstr>Barriecito</vt:lpstr>
      <vt:lpstr>Calibri</vt:lpstr>
      <vt:lpstr>Cambria</vt:lpstr>
      <vt:lpstr>Gochi Hand</vt:lpstr>
      <vt:lpstr>Handlee</vt:lpstr>
      <vt:lpstr>Ranchers</vt:lpstr>
      <vt:lpstr>Times New Roman</vt:lpstr>
      <vt:lpstr>UTM Cookies</vt:lpstr>
      <vt:lpstr>Office Theme</vt:lpstr>
      <vt:lpstr>SlidesMania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Administrator</cp:lastModifiedBy>
  <cp:revision>376</cp:revision>
  <dcterms:created xsi:type="dcterms:W3CDTF">2021-06-02T01:34:28Z</dcterms:created>
  <dcterms:modified xsi:type="dcterms:W3CDTF">2022-05-11T02:49:47Z</dcterms:modified>
</cp:coreProperties>
</file>