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4" r:id="rId3"/>
    <p:sldId id="303" r:id="rId4"/>
    <p:sldId id="347" r:id="rId5"/>
    <p:sldId id="348" r:id="rId6"/>
    <p:sldId id="349" r:id="rId7"/>
    <p:sldId id="350" r:id="rId8"/>
    <p:sldId id="305" r:id="rId9"/>
    <p:sldId id="302" r:id="rId10"/>
    <p:sldId id="313" r:id="rId11"/>
    <p:sldId id="314" r:id="rId12"/>
    <p:sldId id="296" r:id="rId13"/>
    <p:sldId id="315" r:id="rId14"/>
    <p:sldId id="307" r:id="rId15"/>
    <p:sldId id="308" r:id="rId16"/>
    <p:sldId id="309" r:id="rId17"/>
    <p:sldId id="310" r:id="rId18"/>
    <p:sldId id="316" r:id="rId19"/>
    <p:sldId id="344" r:id="rId20"/>
    <p:sldId id="311" r:id="rId21"/>
    <p:sldId id="312" r:id="rId22"/>
    <p:sldId id="267" r:id="rId23"/>
    <p:sldId id="345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0"/>
    <a:srgbClr val="BCD85F"/>
    <a:srgbClr val="DCDDDF"/>
    <a:srgbClr val="FFB340"/>
    <a:srgbClr val="00ADEF"/>
    <a:srgbClr val="EE4076"/>
    <a:srgbClr val="FDE3EB"/>
    <a:srgbClr val="FBD1DE"/>
    <a:srgbClr val="F7A7C0"/>
    <a:srgbClr val="FE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73" autoAdjust="0"/>
  </p:normalViewPr>
  <p:slideViewPr>
    <p:cSldViewPr snapToGrid="0" showGuides="1">
      <p:cViewPr varScale="1">
        <p:scale>
          <a:sx n="65" d="100"/>
          <a:sy n="65" d="100"/>
        </p:scale>
        <p:origin x="1258" y="53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oet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đỏ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choét</a:t>
            </a:r>
            <a:r>
              <a:rPr lang="en-US" sz="1200" dirty="0">
                <a:effectLst/>
                <a:latin typeface="inherit"/>
              </a:rPr>
              <a:t>, </a:t>
            </a:r>
            <a:r>
              <a:rPr lang="en-US" sz="1200" dirty="0" err="1">
                <a:effectLst/>
                <a:latin typeface="inherit"/>
              </a:rPr>
              <a:t>khoét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lỗ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yêng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chim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yểng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ooc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quần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soóc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oao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ngoao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ngoao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uênh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err="1">
                <a:effectLst/>
                <a:latin typeface="inherit"/>
              </a:rPr>
              <a:t>huênh</a:t>
            </a:r>
            <a:r>
              <a:rPr lang="en-US" sz="1200">
                <a:effectLst/>
                <a:latin typeface="inherit"/>
              </a:rPr>
              <a:t> hoang</a:t>
            </a:r>
          </a:p>
          <a:p>
            <a:r>
              <a:rPr lang="en-US"/>
              <a:t>GV</a:t>
            </a:r>
            <a:r>
              <a:rPr lang="en-US" baseline="0"/>
              <a:t> nên chia nhóm, cho HS làm sơ đồ tư duy và các nhóm lên bảng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0" i="0" dirty="0">
                <a:effectLst/>
                <a:latin typeface="Arial" panose="020B0604020202020204" pitchFamily="34" charset="0"/>
              </a:rPr>
              <a:t>Các từ ngữ chỉ thiên nhiên là: nắng, mưa, gió, biển, rừng, sông.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8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Arial" panose="020B0604020202020204" pitchFamily="34" charset="0"/>
              </a:rPr>
              <a:t>Em rất thích những dòng sông. Vì chúng vừa cung cấp nước cho đồng ruộng, lại là nơi để tắm mát vào những ngày hè.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oet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đỏ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choét</a:t>
            </a:r>
            <a:r>
              <a:rPr lang="en-US" sz="1200" dirty="0">
                <a:effectLst/>
                <a:latin typeface="inherit"/>
              </a:rPr>
              <a:t>, </a:t>
            </a:r>
            <a:r>
              <a:rPr lang="en-US" sz="1200" dirty="0" err="1">
                <a:effectLst/>
                <a:latin typeface="inherit"/>
              </a:rPr>
              <a:t>khoét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lỗ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yêng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chim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yểng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ooc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quần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soóc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oao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ngoao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ngoao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uênh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err="1">
                <a:effectLst/>
                <a:latin typeface="inherit"/>
              </a:rPr>
              <a:t>huênh</a:t>
            </a:r>
            <a:r>
              <a:rPr lang="en-US" sz="1200">
                <a:effectLst/>
                <a:latin typeface="inherit"/>
              </a:rPr>
              <a:t> hoang</a:t>
            </a:r>
          </a:p>
          <a:p>
            <a:r>
              <a:rPr lang="en-US"/>
              <a:t>GV</a:t>
            </a:r>
            <a:r>
              <a:rPr lang="en-US" baseline="0"/>
              <a:t> nên chia nhóm, cho HS làm sơ đồ tư duy và các nhóm lên bảng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oet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đỏ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choét</a:t>
            </a:r>
            <a:r>
              <a:rPr lang="en-US" sz="1200" dirty="0">
                <a:effectLst/>
                <a:latin typeface="inherit"/>
              </a:rPr>
              <a:t>, </a:t>
            </a:r>
            <a:r>
              <a:rPr lang="en-US" sz="1200" dirty="0" err="1">
                <a:effectLst/>
                <a:latin typeface="inherit"/>
              </a:rPr>
              <a:t>khoét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lỗ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yêng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chim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yểng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ooc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quần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soóc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oao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ngoao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ngoao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uênh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err="1">
                <a:effectLst/>
                <a:latin typeface="inherit"/>
              </a:rPr>
              <a:t>huênh</a:t>
            </a:r>
            <a:r>
              <a:rPr lang="en-US" sz="1200">
                <a:effectLst/>
                <a:latin typeface="inherit"/>
              </a:rPr>
              <a:t> hoang</a:t>
            </a:r>
          </a:p>
          <a:p>
            <a:r>
              <a:rPr lang="en-US"/>
              <a:t>GV</a:t>
            </a:r>
            <a:r>
              <a:rPr lang="en-US" baseline="0"/>
              <a:t> nên chia nhóm, cho HS làm sơ đồ tư duy và các nhóm lên bảng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oet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đỏ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choét</a:t>
            </a:r>
            <a:r>
              <a:rPr lang="en-US" sz="1200" dirty="0">
                <a:effectLst/>
                <a:latin typeface="inherit"/>
              </a:rPr>
              <a:t>, </a:t>
            </a:r>
            <a:r>
              <a:rPr lang="en-US" sz="1200" dirty="0" err="1">
                <a:effectLst/>
                <a:latin typeface="inherit"/>
              </a:rPr>
              <a:t>khoét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lỗ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yêng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chim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yểng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ooc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quần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soóc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oao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ngoao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ngoao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uênh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err="1">
                <a:effectLst/>
                <a:latin typeface="inherit"/>
              </a:rPr>
              <a:t>huênh</a:t>
            </a:r>
            <a:r>
              <a:rPr lang="en-US" sz="1200">
                <a:effectLst/>
                <a:latin typeface="inherit"/>
              </a:rPr>
              <a:t> hoang</a:t>
            </a:r>
          </a:p>
          <a:p>
            <a:r>
              <a:rPr lang="en-US"/>
              <a:t>GV</a:t>
            </a:r>
            <a:r>
              <a:rPr lang="en-US" baseline="0"/>
              <a:t> nên chia nhóm, cho HS làm sơ đồ tư duy và các nhóm lên bảng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oet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đỏ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choét</a:t>
            </a:r>
            <a:r>
              <a:rPr lang="en-US" sz="1200" dirty="0">
                <a:effectLst/>
                <a:latin typeface="inherit"/>
              </a:rPr>
              <a:t>, </a:t>
            </a:r>
            <a:r>
              <a:rPr lang="en-US" sz="1200" dirty="0" err="1">
                <a:effectLst/>
                <a:latin typeface="inherit"/>
              </a:rPr>
              <a:t>khoét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lỗ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yêng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chim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yểng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ooc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quần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soóc</a:t>
            </a:r>
            <a:endParaRPr lang="en-US" sz="1200" dirty="0"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oao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dirty="0" err="1">
                <a:effectLst/>
                <a:latin typeface="inherit"/>
              </a:rPr>
              <a:t>ngoao</a:t>
            </a:r>
            <a:r>
              <a:rPr lang="en-US" sz="1200" dirty="0">
                <a:effectLst/>
                <a:latin typeface="inherit"/>
              </a:rPr>
              <a:t> </a:t>
            </a:r>
            <a:r>
              <a:rPr lang="en-US" sz="1200" dirty="0" err="1">
                <a:effectLst/>
                <a:latin typeface="inherit"/>
              </a:rPr>
              <a:t>ngoao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inherit"/>
              </a:rPr>
              <a:t>uênh</a:t>
            </a:r>
            <a:r>
              <a:rPr lang="en-US" sz="1200" dirty="0">
                <a:effectLst/>
                <a:latin typeface="inherit"/>
              </a:rPr>
              <a:t>: </a:t>
            </a:r>
            <a:r>
              <a:rPr lang="en-US" sz="1200" err="1">
                <a:effectLst/>
                <a:latin typeface="inherit"/>
              </a:rPr>
              <a:t>huênh</a:t>
            </a:r>
            <a:r>
              <a:rPr lang="en-US" sz="1200">
                <a:effectLst/>
                <a:latin typeface="inherit"/>
              </a:rPr>
              <a:t> hoang</a:t>
            </a:r>
          </a:p>
          <a:p>
            <a:r>
              <a:rPr lang="en-US"/>
              <a:t>GV</a:t>
            </a:r>
            <a:r>
              <a:rPr lang="en-US" baseline="0"/>
              <a:t> nên chia nhóm, cho HS làm sơ đồ tư duy và các nhóm lên bảng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đọc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nói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về</a:t>
            </a:r>
            <a:r>
              <a:rPr lang="en-US" b="0" i="0" dirty="0">
                <a:effectLst/>
                <a:latin typeface="Arial" panose="020B0604020202020204" pitchFamily="34" charset="0"/>
              </a:rPr>
              <a:t> con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vật</a:t>
            </a:r>
            <a:r>
              <a:rPr lang="en-US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Loài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chim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của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cả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Chúa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tể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rừng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Cuộc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thi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tài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năng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rừng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xanh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đọc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nói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về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cối</a:t>
            </a:r>
            <a:r>
              <a:rPr lang="en-US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liễu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dẻo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đọc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không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nói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về</a:t>
            </a:r>
            <a:r>
              <a:rPr lang="en-US" b="0" i="0" dirty="0">
                <a:effectLst/>
                <a:latin typeface="Arial" panose="020B0604020202020204" pitchFamily="34" charset="0"/>
              </a:rPr>
              <a:t> con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vật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và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cối</a:t>
            </a:r>
            <a:r>
              <a:rPr lang="en-US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Bảy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sắc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cầu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b="0" i="0" dirty="0">
                <a:effectLst/>
                <a:latin typeface="Arial" panose="020B0604020202020204" pitchFamily="34" charset="0"/>
              </a:rPr>
              <a:t>Gợi ý: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Em thích bài đọc Bảy sắc cầu vồng nhất. Vì bài thơ rất hay, dễ nhớ và có những hình ảnh so sánh màu sắc với đồ vật rất dễ thương.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Em thích bài đọc Chúa tể rừng xanh nhất. Vì bài đọc đã cho em biết thêm nhiều thông tin bổ ích về loài động vật này.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0">
            <a:extLst>
              <a:ext uri="{FF2B5EF4-FFF2-40B4-BE49-F238E27FC236}">
                <a16:creationId xmlns:a16="http://schemas.microsoft.com/office/drawing/2014/main" id="{DF57E13B-C2C8-48F9-A89F-9C64A0AD625F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PHẠM DUYÊN">
            <a:extLst>
              <a:ext uri="{FF2B5EF4-FFF2-40B4-BE49-F238E27FC236}">
                <a16:creationId xmlns:a16="http://schemas.microsoft.com/office/drawing/2014/main" id="{B528ECAA-72DD-472D-8AF0-4682327B7B49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3" name="63">
            <a:extLst>
              <a:ext uri="{FF2B5EF4-FFF2-40B4-BE49-F238E27FC236}">
                <a16:creationId xmlns:a16="http://schemas.microsoft.com/office/drawing/2014/main" id="{B937249D-499C-448F-8AFD-149CF41F1E4F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561440AB-4094-4B97-AE83-A1EEB3F7B9ED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CD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4" name="58">
            <a:extLst>
              <a:ext uri="{FF2B5EF4-FFF2-40B4-BE49-F238E27FC236}">
                <a16:creationId xmlns:a16="http://schemas.microsoft.com/office/drawing/2014/main" id="{7D085659-AFB7-4B67-89CF-5C625DE33F34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668543-BD88-44FB-A005-A1988EDDF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145" b="27940"/>
          <a:stretch/>
        </p:blipFill>
        <p:spPr>
          <a:xfrm>
            <a:off x="1957682" y="123033"/>
            <a:ext cx="2059449" cy="6591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A79C21-5057-4745-9C20-18C240360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653" t="17949" r="23621" b="34735"/>
          <a:stretch/>
        </p:blipFill>
        <p:spPr>
          <a:xfrm>
            <a:off x="2790811" y="624381"/>
            <a:ext cx="635337" cy="7914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987B02-2FCC-445F-AC24-CD92E09358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2822" y="316523"/>
            <a:ext cx="3312627" cy="14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CE9F-D087-43D0-AE23-80035E16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69F7D-FDDD-4447-A3F0-2A10EF81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49B-61FA-4E7B-A6AF-CB01539D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91E4D-74F7-4634-A937-891B6FE2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7E7E-4EEA-4297-B048-17BC3C8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8898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1E6F8-CB17-4D39-96FF-C30B141F3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CA2BA-3309-4647-8E94-BE6BFCA5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7510-5D22-47DB-8667-15AE505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698F-76FF-46B6-903E-B774483F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3B05-96EB-4BDB-A776-C8D5ACD5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4666"/>
      </p:ext>
    </p:extLst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AC507E8E-1F68-49B5-A497-9940D225C333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721DEB0D-D509-418E-94BC-C36093496289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CD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16BD34-3E84-480C-9880-23FE2BEA4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430" y="3454895"/>
            <a:ext cx="1767993" cy="2133785"/>
          </a:xfrm>
          <a:prstGeom prst="rect">
            <a:avLst/>
          </a:prstGeom>
        </p:spPr>
      </p:pic>
      <p:sp>
        <p:nvSpPr>
          <p:cNvPr id="7" name="21">
            <a:extLst>
              <a:ext uri="{FF2B5EF4-FFF2-40B4-BE49-F238E27FC236}">
                <a16:creationId xmlns:a16="http://schemas.microsoft.com/office/drawing/2014/main" id="{03306E33-1466-4FAA-AFC6-76916E8194A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CD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1" name="90">
            <a:extLst>
              <a:ext uri="{FF2B5EF4-FFF2-40B4-BE49-F238E27FC236}">
                <a16:creationId xmlns:a16="http://schemas.microsoft.com/office/drawing/2014/main" id="{6AA8E4ED-84FF-4EE9-9B87-79CAB13F2774}"/>
              </a:ext>
            </a:extLst>
          </p:cNvPr>
          <p:cNvGrpSpPr/>
          <p:nvPr userDrawn="1"/>
        </p:nvGrpSpPr>
        <p:grpSpPr>
          <a:xfrm>
            <a:off x="9642732" y="5004862"/>
            <a:ext cx="2308359" cy="1447795"/>
            <a:chOff x="594424" y="1153191"/>
            <a:chExt cx="2605976" cy="1634460"/>
          </a:xfrm>
        </p:grpSpPr>
        <p:sp>
          <p:nvSpPr>
            <p:cNvPr id="12" name="81">
              <a:extLst>
                <a:ext uri="{FF2B5EF4-FFF2-40B4-BE49-F238E27FC236}">
                  <a16:creationId xmlns:a16="http://schemas.microsoft.com/office/drawing/2014/main" id="{C2865D08-25E4-46AA-B518-24B214D6FBA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82">
              <a:extLst>
                <a:ext uri="{FF2B5EF4-FFF2-40B4-BE49-F238E27FC236}">
                  <a16:creationId xmlns:a16="http://schemas.microsoft.com/office/drawing/2014/main" id="{6B2BEAB4-27E7-45F2-BF46-401A3E26EAC3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PHẠM DUYÊN">
            <a:extLst>
              <a:ext uri="{FF2B5EF4-FFF2-40B4-BE49-F238E27FC236}">
                <a16:creationId xmlns:a16="http://schemas.microsoft.com/office/drawing/2014/main" id="{0718CE57-F4D5-4188-8468-D4DB4E98CF58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73F769-E49E-441D-8693-3B42C6248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74" y="316523"/>
            <a:ext cx="9443522" cy="6023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B93BD2-1B67-4AFE-83FB-76406259B4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271" y="405831"/>
            <a:ext cx="899758" cy="907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07BBEE-A4B5-4C04-B429-023651AC5D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56482" y="4856472"/>
            <a:ext cx="62184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416-0CCA-44DA-B1DC-D22401B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3592-7E46-417A-BF3A-4007B8FF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41B1-5EA8-4111-A6D3-02FC8C57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094C3-6BF5-4A70-AF11-B06FB735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A3FE6-65E1-4DC4-99AE-599BCD99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1D4C-F4FB-43F4-AB2F-3942B14F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0283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3E17-171A-4921-837F-B002B798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F7C6-0A52-4EF9-9116-D69D7F85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C3AC-AB7E-4FFD-BAFE-E37887D6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05F02-AC00-4E75-BE28-A5F08C77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9C6A-CF2B-47F9-80B8-57685203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74442-75AA-4FDA-8B00-38F929B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112F9-7649-4726-98FE-6B30FDB5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556CE-DAD4-44A5-8F7E-6BD5F461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2002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4E9D-3143-4ADF-91ED-31FCA48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77072-53A9-44F9-A7AF-7AE4C58F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FDBB7-C84A-4E87-8E58-8B8EE8A5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87A0-B2E0-4BE9-95B6-5737A2BC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7022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CB1C-A006-436F-8278-8583514C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1B71B-4A29-4790-879A-EF55D695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B72B-086E-4108-BB2C-6A06B5CF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4005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E88-1621-45AC-9326-520B1E4B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9699-674A-48B4-BF1A-A007A3BC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22A5-9EE7-42D3-9A09-9D095F5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F5CD-C602-4B32-93AF-B20CBF6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B590-7050-4477-B834-B10DAB05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B764-48A0-4DFB-BEE5-48A5A756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0777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AAA2-D9F0-4DD3-A893-780D652E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2D21B-3BAD-4646-A742-667C01418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19284-7DA4-45CE-A0E8-2104D534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3E3A4-4037-4797-9C71-4565C6F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9AA2-445F-4F20-B535-CB5556EA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39E6-E1E9-452C-A1F8-B9E86A51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5620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9E014AF8-70B3-42E5-BAEC-A0976AC693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hyperlink" Target="http://pngimg.com/download/7117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ADFE2-EA2F-4620-87BE-729A06CB2B4E}"/>
              </a:ext>
            </a:extLst>
          </p:cNvPr>
          <p:cNvGrpSpPr/>
          <p:nvPr/>
        </p:nvGrpSpPr>
        <p:grpSpPr>
          <a:xfrm>
            <a:off x="2491989" y="3023139"/>
            <a:ext cx="7208022" cy="2296806"/>
            <a:chOff x="2359335" y="2764722"/>
            <a:chExt cx="7208022" cy="2296806"/>
          </a:xfrm>
        </p:grpSpPr>
        <p:sp>
          <p:nvSpPr>
            <p:cNvPr id="5" name="62">
              <a:extLst>
                <a:ext uri="{FF2B5EF4-FFF2-40B4-BE49-F238E27FC236}">
                  <a16:creationId xmlns:a16="http://schemas.microsoft.com/office/drawing/2014/main" id="{481B44FE-7BCE-42F3-90E3-F5C5521C22C6}"/>
                </a:ext>
              </a:extLst>
            </p:cNvPr>
            <p:cNvSpPr/>
            <p:nvPr/>
          </p:nvSpPr>
          <p:spPr>
            <a:xfrm>
              <a:off x="2496792" y="3002256"/>
              <a:ext cx="7070565" cy="2059272"/>
            </a:xfrm>
            <a:prstGeom prst="roundRect">
              <a:avLst/>
            </a:prstGeom>
            <a:solidFill>
              <a:srgbClr val="00A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64">
              <a:extLst>
                <a:ext uri="{FF2B5EF4-FFF2-40B4-BE49-F238E27FC236}">
                  <a16:creationId xmlns:a16="http://schemas.microsoft.com/office/drawing/2014/main" id="{3502406E-51F2-4245-9213-430893CA2103}"/>
                </a:ext>
              </a:extLst>
            </p:cNvPr>
            <p:cNvSpPr/>
            <p:nvPr/>
          </p:nvSpPr>
          <p:spPr>
            <a:xfrm>
              <a:off x="2359335" y="2911764"/>
              <a:ext cx="1391943" cy="2059272"/>
            </a:xfrm>
            <a:custGeom>
              <a:avLst/>
              <a:gdLst>
                <a:gd name="connsiteX0" fmla="*/ 439429 w 1782127"/>
                <a:gd name="connsiteY0" fmla="*/ 0 h 2636520"/>
                <a:gd name="connsiteX1" fmla="*/ 1782127 w 1782127"/>
                <a:gd name="connsiteY1" fmla="*/ 0 h 2636520"/>
                <a:gd name="connsiteX2" fmla="*/ 1782127 w 1782127"/>
                <a:gd name="connsiteY2" fmla="*/ 2636520 h 2636520"/>
                <a:gd name="connsiteX3" fmla="*/ 439429 w 1782127"/>
                <a:gd name="connsiteY3" fmla="*/ 2636520 h 2636520"/>
                <a:gd name="connsiteX4" fmla="*/ 0 w 1782127"/>
                <a:gd name="connsiteY4" fmla="*/ 2197091 h 2636520"/>
                <a:gd name="connsiteX5" fmla="*/ 0 w 1782127"/>
                <a:gd name="connsiteY5" fmla="*/ 439429 h 2636520"/>
                <a:gd name="connsiteX6" fmla="*/ 439429 w 1782127"/>
                <a:gd name="connsiteY6" fmla="*/ 0 h 2636520"/>
                <a:gd name="connsiteX0" fmla="*/ 1782127 w 1873567"/>
                <a:gd name="connsiteY0" fmla="*/ 2636520 h 2727960"/>
                <a:gd name="connsiteX1" fmla="*/ 439429 w 1873567"/>
                <a:gd name="connsiteY1" fmla="*/ 2636520 h 2727960"/>
                <a:gd name="connsiteX2" fmla="*/ 0 w 1873567"/>
                <a:gd name="connsiteY2" fmla="*/ 2197091 h 2727960"/>
                <a:gd name="connsiteX3" fmla="*/ 0 w 1873567"/>
                <a:gd name="connsiteY3" fmla="*/ 439429 h 2727960"/>
                <a:gd name="connsiteX4" fmla="*/ 439429 w 1873567"/>
                <a:gd name="connsiteY4" fmla="*/ 0 h 2727960"/>
                <a:gd name="connsiteX5" fmla="*/ 1782127 w 1873567"/>
                <a:gd name="connsiteY5" fmla="*/ 0 h 2727960"/>
                <a:gd name="connsiteX6" fmla="*/ 1873567 w 1873567"/>
                <a:gd name="connsiteY6" fmla="*/ 2727960 h 2727960"/>
                <a:gd name="connsiteX0" fmla="*/ 1782127 w 1782127"/>
                <a:gd name="connsiteY0" fmla="*/ 2636520 h 2636520"/>
                <a:gd name="connsiteX1" fmla="*/ 439429 w 1782127"/>
                <a:gd name="connsiteY1" fmla="*/ 2636520 h 2636520"/>
                <a:gd name="connsiteX2" fmla="*/ 0 w 1782127"/>
                <a:gd name="connsiteY2" fmla="*/ 2197091 h 2636520"/>
                <a:gd name="connsiteX3" fmla="*/ 0 w 1782127"/>
                <a:gd name="connsiteY3" fmla="*/ 439429 h 2636520"/>
                <a:gd name="connsiteX4" fmla="*/ 439429 w 1782127"/>
                <a:gd name="connsiteY4" fmla="*/ 0 h 2636520"/>
                <a:gd name="connsiteX5" fmla="*/ 1782127 w 1782127"/>
                <a:gd name="connsiteY5" fmla="*/ 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127" h="2636520">
                  <a:moveTo>
                    <a:pt x="1782127" y="2636520"/>
                  </a:moveTo>
                  <a:lnTo>
                    <a:pt x="439429" y="2636520"/>
                  </a:lnTo>
                  <a:cubicBezTo>
                    <a:pt x="196739" y="2636520"/>
                    <a:pt x="0" y="2439781"/>
                    <a:pt x="0" y="2197091"/>
                  </a:cubicBezTo>
                  <a:lnTo>
                    <a:pt x="0" y="439429"/>
                  </a:lnTo>
                  <a:cubicBezTo>
                    <a:pt x="0" y="196739"/>
                    <a:pt x="196739" y="0"/>
                    <a:pt x="439429" y="0"/>
                  </a:cubicBezTo>
                  <a:lnTo>
                    <a:pt x="1782127" y="0"/>
                  </a:lnTo>
                </a:path>
              </a:pathLst>
            </a:custGeom>
            <a:noFill/>
            <a:ln w="38100">
              <a:solidFill>
                <a:srgbClr val="BCD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65">
              <a:extLst>
                <a:ext uri="{FF2B5EF4-FFF2-40B4-BE49-F238E27FC236}">
                  <a16:creationId xmlns:a16="http://schemas.microsoft.com/office/drawing/2014/main" id="{10574DC7-9288-47FD-9B27-00DB9AFDECC4}"/>
                </a:ext>
              </a:extLst>
            </p:cNvPr>
            <p:cNvSpPr/>
            <p:nvPr/>
          </p:nvSpPr>
          <p:spPr>
            <a:xfrm>
              <a:off x="8287182" y="2911764"/>
              <a:ext cx="1142718" cy="2059272"/>
            </a:xfrm>
            <a:custGeom>
              <a:avLst/>
              <a:gdLst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  <a:gd name="connsiteX6" fmla="*/ 0 w 1463040"/>
                <a:gd name="connsiteY6" fmla="*/ 0 h 2636520"/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  <a:gd name="connsiteX6" fmla="*/ 91440 w 1463040"/>
                <a:gd name="connsiteY6" fmla="*/ 91440 h 2636520"/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636520">
                  <a:moveTo>
                    <a:pt x="0" y="0"/>
                  </a:moveTo>
                  <a:lnTo>
                    <a:pt x="1023611" y="0"/>
                  </a:lnTo>
                  <a:cubicBezTo>
                    <a:pt x="1266301" y="0"/>
                    <a:pt x="1463040" y="196739"/>
                    <a:pt x="1463040" y="439429"/>
                  </a:cubicBezTo>
                  <a:lnTo>
                    <a:pt x="1463040" y="2197091"/>
                  </a:lnTo>
                  <a:cubicBezTo>
                    <a:pt x="1463040" y="2439781"/>
                    <a:pt x="1266301" y="2636520"/>
                    <a:pt x="1023611" y="2636520"/>
                  </a:cubicBezTo>
                  <a:lnTo>
                    <a:pt x="0" y="2636520"/>
                  </a:lnTo>
                </a:path>
              </a:pathLst>
            </a:custGeom>
            <a:noFill/>
            <a:ln w="38100">
              <a:solidFill>
                <a:srgbClr val="BCD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73">
              <a:extLst>
                <a:ext uri="{FF2B5EF4-FFF2-40B4-BE49-F238E27FC236}">
                  <a16:creationId xmlns:a16="http://schemas.microsoft.com/office/drawing/2014/main" id="{D11BC7B3-2AA9-4E56-ADAB-E9351FEDDEE8}"/>
                </a:ext>
              </a:extLst>
            </p:cNvPr>
            <p:cNvCxnSpPr/>
            <p:nvPr/>
          </p:nvCxnSpPr>
          <p:spPr>
            <a:xfrm>
              <a:off x="3901382" y="2911764"/>
              <a:ext cx="1823751" cy="0"/>
            </a:xfrm>
            <a:prstGeom prst="line">
              <a:avLst/>
            </a:prstGeom>
            <a:ln w="38100" cap="rnd">
              <a:solidFill>
                <a:srgbClr val="BCD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74">
              <a:extLst>
                <a:ext uri="{FF2B5EF4-FFF2-40B4-BE49-F238E27FC236}">
                  <a16:creationId xmlns:a16="http://schemas.microsoft.com/office/drawing/2014/main" id="{ACACE3D5-4E9A-4F23-AC58-81F2D2EA6B84}"/>
                </a:ext>
              </a:extLst>
            </p:cNvPr>
            <p:cNvCxnSpPr/>
            <p:nvPr/>
          </p:nvCxnSpPr>
          <p:spPr>
            <a:xfrm>
              <a:off x="6032074" y="2911764"/>
              <a:ext cx="600548" cy="0"/>
            </a:xfrm>
            <a:prstGeom prst="line">
              <a:avLst/>
            </a:prstGeom>
            <a:ln w="38100" cap="rnd">
              <a:solidFill>
                <a:srgbClr val="BCD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75">
              <a:extLst>
                <a:ext uri="{FF2B5EF4-FFF2-40B4-BE49-F238E27FC236}">
                  <a16:creationId xmlns:a16="http://schemas.microsoft.com/office/drawing/2014/main" id="{9A6EF043-63D9-4F42-877C-F387ACDD7CB3}"/>
                </a:ext>
              </a:extLst>
            </p:cNvPr>
            <p:cNvCxnSpPr/>
            <p:nvPr/>
          </p:nvCxnSpPr>
          <p:spPr>
            <a:xfrm>
              <a:off x="6787365" y="2911764"/>
              <a:ext cx="1499817" cy="0"/>
            </a:xfrm>
            <a:prstGeom prst="line">
              <a:avLst/>
            </a:prstGeom>
            <a:ln w="38100" cap="rnd">
              <a:solidFill>
                <a:srgbClr val="BCD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68">
              <a:extLst>
                <a:ext uri="{FF2B5EF4-FFF2-40B4-BE49-F238E27FC236}">
                  <a16:creationId xmlns:a16="http://schemas.microsoft.com/office/drawing/2014/main" id="{DA9458D0-F1A3-4334-861C-DB442ABD594F}"/>
                </a:ext>
              </a:extLst>
            </p:cNvPr>
            <p:cNvGrpSpPr/>
            <p:nvPr/>
          </p:nvGrpSpPr>
          <p:grpSpPr>
            <a:xfrm>
              <a:off x="3751278" y="4971036"/>
              <a:ext cx="3631254" cy="0"/>
              <a:chOff x="3726908" y="2286000"/>
              <a:chExt cx="4649153" cy="0"/>
            </a:xfrm>
          </p:grpSpPr>
          <p:cxnSp>
            <p:nvCxnSpPr>
              <p:cNvPr id="16" name="70">
                <a:extLst>
                  <a:ext uri="{FF2B5EF4-FFF2-40B4-BE49-F238E27FC236}">
                    <a16:creationId xmlns:a16="http://schemas.microsoft.com/office/drawing/2014/main" id="{4B6B6246-3C44-4CF0-A0A0-5C9121571E0B}"/>
                  </a:ext>
                </a:extLst>
              </p:cNvPr>
              <p:cNvCxnSpPr/>
              <p:nvPr/>
            </p:nvCxnSpPr>
            <p:spPr>
              <a:xfrm>
                <a:off x="3726908" y="2286000"/>
                <a:ext cx="2334978" cy="0"/>
              </a:xfrm>
              <a:prstGeom prst="line">
                <a:avLst/>
              </a:prstGeom>
              <a:ln w="38100" cap="rnd">
                <a:solidFill>
                  <a:srgbClr val="BCD8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71">
                <a:extLst>
                  <a:ext uri="{FF2B5EF4-FFF2-40B4-BE49-F238E27FC236}">
                    <a16:creationId xmlns:a16="http://schemas.microsoft.com/office/drawing/2014/main" id="{B6427478-355A-4F20-810A-5BB7E9B47979}"/>
                  </a:ext>
                </a:extLst>
              </p:cNvPr>
              <p:cNvCxnSpPr/>
              <p:nvPr/>
            </p:nvCxnSpPr>
            <p:spPr>
              <a:xfrm>
                <a:off x="6454868" y="2286000"/>
                <a:ext cx="768892" cy="0"/>
              </a:xfrm>
              <a:prstGeom prst="line">
                <a:avLst/>
              </a:prstGeom>
              <a:ln w="38100" cap="rnd">
                <a:solidFill>
                  <a:srgbClr val="BCD8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72">
                <a:extLst>
                  <a:ext uri="{FF2B5EF4-FFF2-40B4-BE49-F238E27FC236}">
                    <a16:creationId xmlns:a16="http://schemas.microsoft.com/office/drawing/2014/main" id="{E13BB7C7-3D12-4105-8447-FBDE61F87C7B}"/>
                  </a:ext>
                </a:extLst>
              </p:cNvPr>
              <p:cNvCxnSpPr/>
              <p:nvPr/>
            </p:nvCxnSpPr>
            <p:spPr>
              <a:xfrm>
                <a:off x="7421880" y="2286000"/>
                <a:ext cx="954181" cy="0"/>
              </a:xfrm>
              <a:prstGeom prst="line">
                <a:avLst/>
              </a:prstGeom>
              <a:ln w="38100" cap="rnd">
                <a:solidFill>
                  <a:srgbClr val="BCD8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69">
              <a:extLst>
                <a:ext uri="{FF2B5EF4-FFF2-40B4-BE49-F238E27FC236}">
                  <a16:creationId xmlns:a16="http://schemas.microsoft.com/office/drawing/2014/main" id="{3F666D14-10D9-419D-B79C-AB4444A1966A}"/>
                </a:ext>
              </a:extLst>
            </p:cNvPr>
            <p:cNvCxnSpPr/>
            <p:nvPr/>
          </p:nvCxnSpPr>
          <p:spPr>
            <a:xfrm>
              <a:off x="7541913" y="4971036"/>
              <a:ext cx="745270" cy="0"/>
            </a:xfrm>
            <a:prstGeom prst="line">
              <a:avLst/>
            </a:prstGeom>
            <a:ln w="38100" cap="rnd">
              <a:solidFill>
                <a:srgbClr val="BCD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78">
              <a:extLst>
                <a:ext uri="{FF2B5EF4-FFF2-40B4-BE49-F238E27FC236}">
                  <a16:creationId xmlns:a16="http://schemas.microsoft.com/office/drawing/2014/main" id="{F8B4C987-A3EE-4E27-A5C8-7A48CDFAAE03}"/>
                </a:ext>
              </a:extLst>
            </p:cNvPr>
            <p:cNvSpPr/>
            <p:nvPr/>
          </p:nvSpPr>
          <p:spPr>
            <a:xfrm rot="5400000">
              <a:off x="8160008" y="3091313"/>
              <a:ext cx="397979" cy="431122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DCEEF8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21">
              <a:extLst>
                <a:ext uri="{FF2B5EF4-FFF2-40B4-BE49-F238E27FC236}">
                  <a16:creationId xmlns:a16="http://schemas.microsoft.com/office/drawing/2014/main" id="{399291D5-48CF-4572-A831-BDD0AFA75CC1}"/>
                </a:ext>
              </a:extLst>
            </p:cNvPr>
            <p:cNvSpPr/>
            <p:nvPr/>
          </p:nvSpPr>
          <p:spPr>
            <a:xfrm rot="10800000">
              <a:off x="3205520" y="4429919"/>
              <a:ext cx="586363" cy="58636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8262F953-D9C9-4EA5-8204-0ACF38188037}"/>
                </a:ext>
              </a:extLst>
            </p:cNvPr>
            <p:cNvSpPr/>
            <p:nvPr/>
          </p:nvSpPr>
          <p:spPr>
            <a:xfrm rot="5400000" flipH="1" flipV="1">
              <a:off x="3996297" y="2784788"/>
              <a:ext cx="399774" cy="359641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CB2F5-5F6E-4F21-A30D-D66392D2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4816" y="3409839"/>
            <a:ext cx="5614903" cy="1670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929831-BD1B-473A-9582-6DCBD23F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335">
            <a:off x="1943018" y="4446680"/>
            <a:ext cx="1148944" cy="17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D093E4D1-A480-41E5-8FD1-66F700918CC2}"/>
              </a:ext>
            </a:extLst>
          </p:cNvPr>
          <p:cNvSpPr/>
          <p:nvPr/>
        </p:nvSpPr>
        <p:spPr>
          <a:xfrm>
            <a:off x="1129360" y="232685"/>
            <a:ext cx="10866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200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4B741-6675-48D9-80BB-4D93FD19817F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8D3786-241C-45D9-836A-0E5A3160287F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8EFA6-1060-437A-8EE9-1695ACA74D67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grpSp>
        <p:nvGrpSpPr>
          <p:cNvPr id="8" name="33">
            <a:extLst>
              <a:ext uri="{FF2B5EF4-FFF2-40B4-BE49-F238E27FC236}">
                <a16:creationId xmlns:a16="http://schemas.microsoft.com/office/drawing/2014/main" id="{B2FE4206-4637-42FA-BAC1-BA7D9AF35482}"/>
              </a:ext>
            </a:extLst>
          </p:cNvPr>
          <p:cNvGrpSpPr/>
          <p:nvPr/>
        </p:nvGrpSpPr>
        <p:grpSpPr>
          <a:xfrm>
            <a:off x="120164" y="2142763"/>
            <a:ext cx="4302749" cy="868794"/>
            <a:chOff x="3751557" y="4986445"/>
            <a:chExt cx="4976093" cy="868794"/>
          </a:xfrm>
        </p:grpSpPr>
        <p:sp>
          <p:nvSpPr>
            <p:cNvPr id="9" name="34">
              <a:extLst>
                <a:ext uri="{FF2B5EF4-FFF2-40B4-BE49-F238E27FC236}">
                  <a16:creationId xmlns:a16="http://schemas.microsoft.com/office/drawing/2014/main" id="{ADC65C33-3DEB-4911-AB0D-CFE2E5CDD3E2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35">
              <a:extLst>
                <a:ext uri="{FF2B5EF4-FFF2-40B4-BE49-F238E27FC236}">
                  <a16:creationId xmlns:a16="http://schemas.microsoft.com/office/drawing/2014/main" id="{324727D2-821E-406C-AB9E-8679CE5E2D0E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36">
              <a:extLst>
                <a:ext uri="{FF2B5EF4-FFF2-40B4-BE49-F238E27FC236}">
                  <a16:creationId xmlns:a16="http://schemas.microsoft.com/office/drawing/2014/main" id="{D1BAB1CB-8772-4734-B907-BCB11D2486ED}"/>
                </a:ext>
              </a:extLst>
            </p:cNvPr>
            <p:cNvSpPr/>
            <p:nvPr/>
          </p:nvSpPr>
          <p:spPr>
            <a:xfrm>
              <a:off x="3845514" y="5109981"/>
              <a:ext cx="424667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33">
            <a:extLst>
              <a:ext uri="{FF2B5EF4-FFF2-40B4-BE49-F238E27FC236}">
                <a16:creationId xmlns:a16="http://schemas.microsoft.com/office/drawing/2014/main" id="{CB4CFA9D-E8C5-4AF4-A2FB-499F7C41B0D0}"/>
              </a:ext>
            </a:extLst>
          </p:cNvPr>
          <p:cNvGrpSpPr/>
          <p:nvPr/>
        </p:nvGrpSpPr>
        <p:grpSpPr>
          <a:xfrm>
            <a:off x="126545" y="3846444"/>
            <a:ext cx="4302749" cy="868794"/>
            <a:chOff x="3751557" y="4986445"/>
            <a:chExt cx="4976093" cy="868794"/>
          </a:xfrm>
        </p:grpSpPr>
        <p:sp>
          <p:nvSpPr>
            <p:cNvPr id="13" name="34">
              <a:extLst>
                <a:ext uri="{FF2B5EF4-FFF2-40B4-BE49-F238E27FC236}">
                  <a16:creationId xmlns:a16="http://schemas.microsoft.com/office/drawing/2014/main" id="{5A17AED1-B059-4EA0-80B9-B99F761FB589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35">
              <a:extLst>
                <a:ext uri="{FF2B5EF4-FFF2-40B4-BE49-F238E27FC236}">
                  <a16:creationId xmlns:a16="http://schemas.microsoft.com/office/drawing/2014/main" id="{B6878E2C-14D9-46C4-9FD9-16019260B3FC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8C696830-CC0D-4FD4-97AA-C1AAAC438F04}"/>
                </a:ext>
              </a:extLst>
            </p:cNvPr>
            <p:cNvSpPr/>
            <p:nvPr/>
          </p:nvSpPr>
          <p:spPr>
            <a:xfrm>
              <a:off x="4527480" y="5130279"/>
              <a:ext cx="29819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33">
            <a:extLst>
              <a:ext uri="{FF2B5EF4-FFF2-40B4-BE49-F238E27FC236}">
                <a16:creationId xmlns:a16="http://schemas.microsoft.com/office/drawing/2014/main" id="{DFC13BA6-5A8C-429A-81EB-36D6CC617500}"/>
              </a:ext>
            </a:extLst>
          </p:cNvPr>
          <p:cNvGrpSpPr/>
          <p:nvPr/>
        </p:nvGrpSpPr>
        <p:grpSpPr>
          <a:xfrm>
            <a:off x="7465700" y="2183774"/>
            <a:ext cx="4580523" cy="868794"/>
            <a:chOff x="3751557" y="4986445"/>
            <a:chExt cx="4976093" cy="868794"/>
          </a:xfrm>
        </p:grpSpPr>
        <p:sp>
          <p:nvSpPr>
            <p:cNvPr id="17" name="34">
              <a:extLst>
                <a:ext uri="{FF2B5EF4-FFF2-40B4-BE49-F238E27FC236}">
                  <a16:creationId xmlns:a16="http://schemas.microsoft.com/office/drawing/2014/main" id="{753096A8-3B54-49BE-939E-5F720E6F0490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35">
              <a:extLst>
                <a:ext uri="{FF2B5EF4-FFF2-40B4-BE49-F238E27FC236}">
                  <a16:creationId xmlns:a16="http://schemas.microsoft.com/office/drawing/2014/main" id="{20B56372-FA70-4D0F-A09D-4436F90181B4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36">
              <a:extLst>
                <a:ext uri="{FF2B5EF4-FFF2-40B4-BE49-F238E27FC236}">
                  <a16:creationId xmlns:a16="http://schemas.microsoft.com/office/drawing/2014/main" id="{0CC137C5-BD62-4952-AEBD-EF76382A6F49}"/>
                </a:ext>
              </a:extLst>
            </p:cNvPr>
            <p:cNvSpPr/>
            <p:nvPr/>
          </p:nvSpPr>
          <p:spPr>
            <a:xfrm>
              <a:off x="4658092" y="5147277"/>
              <a:ext cx="31598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tể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33">
            <a:extLst>
              <a:ext uri="{FF2B5EF4-FFF2-40B4-BE49-F238E27FC236}">
                <a16:creationId xmlns:a16="http://schemas.microsoft.com/office/drawing/2014/main" id="{DDD5BDE7-DE8C-41F5-88F8-76B603E13419}"/>
              </a:ext>
            </a:extLst>
          </p:cNvPr>
          <p:cNvGrpSpPr/>
          <p:nvPr/>
        </p:nvGrpSpPr>
        <p:grpSpPr>
          <a:xfrm>
            <a:off x="7390852" y="3933029"/>
            <a:ext cx="4655371" cy="868794"/>
            <a:chOff x="3751557" y="4986445"/>
            <a:chExt cx="4976093" cy="868794"/>
          </a:xfrm>
        </p:grpSpPr>
        <p:sp>
          <p:nvSpPr>
            <p:cNvPr id="21" name="34">
              <a:extLst>
                <a:ext uri="{FF2B5EF4-FFF2-40B4-BE49-F238E27FC236}">
                  <a16:creationId xmlns:a16="http://schemas.microsoft.com/office/drawing/2014/main" id="{C5A18EDB-B85B-4276-B119-B03C26AB0CBB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35">
              <a:extLst>
                <a:ext uri="{FF2B5EF4-FFF2-40B4-BE49-F238E27FC236}">
                  <a16:creationId xmlns:a16="http://schemas.microsoft.com/office/drawing/2014/main" id="{42A86D4C-5837-4A70-9D86-061C508B72A1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36">
              <a:extLst>
                <a:ext uri="{FF2B5EF4-FFF2-40B4-BE49-F238E27FC236}">
                  <a16:creationId xmlns:a16="http://schemas.microsoft.com/office/drawing/2014/main" id="{C6950A0C-82A0-4756-BA36-E01B4438F227}"/>
                </a:ext>
              </a:extLst>
            </p:cNvPr>
            <p:cNvSpPr/>
            <p:nvPr/>
          </p:nvSpPr>
          <p:spPr>
            <a:xfrm>
              <a:off x="3840624" y="5133313"/>
              <a:ext cx="461055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33">
            <a:extLst>
              <a:ext uri="{FF2B5EF4-FFF2-40B4-BE49-F238E27FC236}">
                <a16:creationId xmlns:a16="http://schemas.microsoft.com/office/drawing/2014/main" id="{E12CCCD0-5767-4B1E-B163-278240AEDC46}"/>
              </a:ext>
            </a:extLst>
          </p:cNvPr>
          <p:cNvGrpSpPr/>
          <p:nvPr/>
        </p:nvGrpSpPr>
        <p:grpSpPr>
          <a:xfrm>
            <a:off x="3787282" y="5444066"/>
            <a:ext cx="4302749" cy="868794"/>
            <a:chOff x="3751557" y="4986445"/>
            <a:chExt cx="4976093" cy="868794"/>
          </a:xfrm>
        </p:grpSpPr>
        <p:sp>
          <p:nvSpPr>
            <p:cNvPr id="25" name="34">
              <a:extLst>
                <a:ext uri="{FF2B5EF4-FFF2-40B4-BE49-F238E27FC236}">
                  <a16:creationId xmlns:a16="http://schemas.microsoft.com/office/drawing/2014/main" id="{AC442A2E-7700-49A3-82E4-EB7E4870F9FA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35">
              <a:extLst>
                <a:ext uri="{FF2B5EF4-FFF2-40B4-BE49-F238E27FC236}">
                  <a16:creationId xmlns:a16="http://schemas.microsoft.com/office/drawing/2014/main" id="{11706131-F1FB-409D-A91A-BDD1742D878F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36">
              <a:extLst>
                <a:ext uri="{FF2B5EF4-FFF2-40B4-BE49-F238E27FC236}">
                  <a16:creationId xmlns:a16="http://schemas.microsoft.com/office/drawing/2014/main" id="{26790FF3-6A33-4AE0-8A0F-30E221C100A7}"/>
                </a:ext>
              </a:extLst>
            </p:cNvPr>
            <p:cNvSpPr/>
            <p:nvPr/>
          </p:nvSpPr>
          <p:spPr>
            <a:xfrm>
              <a:off x="4830479" y="5158796"/>
              <a:ext cx="276229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liễu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1">
            <a:extLst>
              <a:ext uri="{FF2B5EF4-FFF2-40B4-BE49-F238E27FC236}">
                <a16:creationId xmlns:a16="http://schemas.microsoft.com/office/drawing/2014/main" id="{116FE62A-5215-4DC3-9A45-2FF1E8AC1D6B}"/>
              </a:ext>
            </a:extLst>
          </p:cNvPr>
          <p:cNvGrpSpPr/>
          <p:nvPr/>
        </p:nvGrpSpPr>
        <p:grpSpPr>
          <a:xfrm>
            <a:off x="4603329" y="2001878"/>
            <a:ext cx="2670657" cy="3041698"/>
            <a:chOff x="914400" y="1205246"/>
            <a:chExt cx="2369319" cy="2471787"/>
          </a:xfrm>
        </p:grpSpPr>
        <p:sp>
          <p:nvSpPr>
            <p:cNvPr id="29" name="5">
              <a:extLst>
                <a:ext uri="{FF2B5EF4-FFF2-40B4-BE49-F238E27FC236}">
                  <a16:creationId xmlns:a16="http://schemas.microsoft.com/office/drawing/2014/main" id="{55174229-2F6C-48C2-869E-1A1E1A80B644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BCD85F"/>
            </a:solidFill>
            <a:ln>
              <a:solidFill>
                <a:srgbClr val="BCD85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4">
              <a:extLst>
                <a:ext uri="{FF2B5EF4-FFF2-40B4-BE49-F238E27FC236}">
                  <a16:creationId xmlns:a16="http://schemas.microsoft.com/office/drawing/2014/main" id="{A62D17BC-77A5-4EFE-846A-48E2899B6FF1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3">
              <a:extLst>
                <a:ext uri="{FF2B5EF4-FFF2-40B4-BE49-F238E27FC236}">
                  <a16:creationId xmlns:a16="http://schemas.microsoft.com/office/drawing/2014/main" id="{2C584A9B-2D38-46F2-89AD-D4766FDED764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BCD85F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3600" b="1" dirty="0">
                  <a:solidFill>
                    <a:srgbClr val="00A6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endParaRPr lang="zh-CN" altLang="en-US" sz="3600" b="1" dirty="0">
                <a:solidFill>
                  <a:srgbClr val="00A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2">
              <a:extLst>
                <a:ext uri="{FF2B5EF4-FFF2-40B4-BE49-F238E27FC236}">
                  <a16:creationId xmlns:a16="http://schemas.microsoft.com/office/drawing/2014/main" id="{18C331FA-E7E8-469B-A9F3-6F31F82621B3}"/>
                </a:ext>
              </a:extLst>
            </p:cNvPr>
            <p:cNvSpPr/>
            <p:nvPr/>
          </p:nvSpPr>
          <p:spPr bwMode="auto">
            <a:xfrm>
              <a:off x="1103346" y="1870321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/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7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D093E4D1-A480-41E5-8FD1-66F700918CC2}"/>
              </a:ext>
            </a:extLst>
          </p:cNvPr>
          <p:cNvSpPr/>
          <p:nvPr/>
        </p:nvSpPr>
        <p:spPr>
          <a:xfrm>
            <a:off x="1129360" y="232685"/>
            <a:ext cx="10866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200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4B741-6675-48D9-80BB-4D93FD19817F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8D3786-241C-45D9-836A-0E5A3160287F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8EFA6-1060-437A-8EE9-1695ACA74D67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grpSp>
        <p:nvGrpSpPr>
          <p:cNvPr id="8" name="33">
            <a:extLst>
              <a:ext uri="{FF2B5EF4-FFF2-40B4-BE49-F238E27FC236}">
                <a16:creationId xmlns:a16="http://schemas.microsoft.com/office/drawing/2014/main" id="{B2FE4206-4637-42FA-BAC1-BA7D9AF35482}"/>
              </a:ext>
            </a:extLst>
          </p:cNvPr>
          <p:cNvGrpSpPr/>
          <p:nvPr/>
        </p:nvGrpSpPr>
        <p:grpSpPr>
          <a:xfrm>
            <a:off x="120164" y="2142763"/>
            <a:ext cx="4302749" cy="868794"/>
            <a:chOff x="3751557" y="4986445"/>
            <a:chExt cx="4976093" cy="868794"/>
          </a:xfrm>
        </p:grpSpPr>
        <p:sp>
          <p:nvSpPr>
            <p:cNvPr id="9" name="34">
              <a:extLst>
                <a:ext uri="{FF2B5EF4-FFF2-40B4-BE49-F238E27FC236}">
                  <a16:creationId xmlns:a16="http://schemas.microsoft.com/office/drawing/2014/main" id="{ADC65C33-3DEB-4911-AB0D-CFE2E5CDD3E2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35">
              <a:extLst>
                <a:ext uri="{FF2B5EF4-FFF2-40B4-BE49-F238E27FC236}">
                  <a16:creationId xmlns:a16="http://schemas.microsoft.com/office/drawing/2014/main" id="{324727D2-821E-406C-AB9E-8679CE5E2D0E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36">
              <a:extLst>
                <a:ext uri="{FF2B5EF4-FFF2-40B4-BE49-F238E27FC236}">
                  <a16:creationId xmlns:a16="http://schemas.microsoft.com/office/drawing/2014/main" id="{D1BAB1CB-8772-4734-B907-BCB11D2486ED}"/>
                </a:ext>
              </a:extLst>
            </p:cNvPr>
            <p:cNvSpPr/>
            <p:nvPr/>
          </p:nvSpPr>
          <p:spPr>
            <a:xfrm>
              <a:off x="3845514" y="5109981"/>
              <a:ext cx="424667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33">
            <a:extLst>
              <a:ext uri="{FF2B5EF4-FFF2-40B4-BE49-F238E27FC236}">
                <a16:creationId xmlns:a16="http://schemas.microsoft.com/office/drawing/2014/main" id="{CB4CFA9D-E8C5-4AF4-A2FB-499F7C41B0D0}"/>
              </a:ext>
            </a:extLst>
          </p:cNvPr>
          <p:cNvGrpSpPr/>
          <p:nvPr/>
        </p:nvGrpSpPr>
        <p:grpSpPr>
          <a:xfrm>
            <a:off x="126545" y="3846444"/>
            <a:ext cx="4302749" cy="868794"/>
            <a:chOff x="3751557" y="4986445"/>
            <a:chExt cx="4976093" cy="868794"/>
          </a:xfrm>
        </p:grpSpPr>
        <p:sp>
          <p:nvSpPr>
            <p:cNvPr id="13" name="34">
              <a:extLst>
                <a:ext uri="{FF2B5EF4-FFF2-40B4-BE49-F238E27FC236}">
                  <a16:creationId xmlns:a16="http://schemas.microsoft.com/office/drawing/2014/main" id="{5A17AED1-B059-4EA0-80B9-B99F761FB589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35">
              <a:extLst>
                <a:ext uri="{FF2B5EF4-FFF2-40B4-BE49-F238E27FC236}">
                  <a16:creationId xmlns:a16="http://schemas.microsoft.com/office/drawing/2014/main" id="{B6878E2C-14D9-46C4-9FD9-16019260B3FC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8C696830-CC0D-4FD4-97AA-C1AAAC438F04}"/>
                </a:ext>
              </a:extLst>
            </p:cNvPr>
            <p:cNvSpPr/>
            <p:nvPr/>
          </p:nvSpPr>
          <p:spPr>
            <a:xfrm>
              <a:off x="4527480" y="5130279"/>
              <a:ext cx="29819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33">
            <a:extLst>
              <a:ext uri="{FF2B5EF4-FFF2-40B4-BE49-F238E27FC236}">
                <a16:creationId xmlns:a16="http://schemas.microsoft.com/office/drawing/2014/main" id="{DFC13BA6-5A8C-429A-81EB-36D6CC617500}"/>
              </a:ext>
            </a:extLst>
          </p:cNvPr>
          <p:cNvGrpSpPr/>
          <p:nvPr/>
        </p:nvGrpSpPr>
        <p:grpSpPr>
          <a:xfrm>
            <a:off x="7465700" y="2183774"/>
            <a:ext cx="4580523" cy="868794"/>
            <a:chOff x="3751557" y="4986445"/>
            <a:chExt cx="4976093" cy="868794"/>
          </a:xfrm>
        </p:grpSpPr>
        <p:sp>
          <p:nvSpPr>
            <p:cNvPr id="17" name="34">
              <a:extLst>
                <a:ext uri="{FF2B5EF4-FFF2-40B4-BE49-F238E27FC236}">
                  <a16:creationId xmlns:a16="http://schemas.microsoft.com/office/drawing/2014/main" id="{753096A8-3B54-49BE-939E-5F720E6F0490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35">
              <a:extLst>
                <a:ext uri="{FF2B5EF4-FFF2-40B4-BE49-F238E27FC236}">
                  <a16:creationId xmlns:a16="http://schemas.microsoft.com/office/drawing/2014/main" id="{20B56372-FA70-4D0F-A09D-4436F90181B4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36">
              <a:extLst>
                <a:ext uri="{FF2B5EF4-FFF2-40B4-BE49-F238E27FC236}">
                  <a16:creationId xmlns:a16="http://schemas.microsoft.com/office/drawing/2014/main" id="{0CC137C5-BD62-4952-AEBD-EF76382A6F49}"/>
                </a:ext>
              </a:extLst>
            </p:cNvPr>
            <p:cNvSpPr/>
            <p:nvPr/>
          </p:nvSpPr>
          <p:spPr>
            <a:xfrm>
              <a:off x="4658092" y="5147277"/>
              <a:ext cx="31598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tể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33">
            <a:extLst>
              <a:ext uri="{FF2B5EF4-FFF2-40B4-BE49-F238E27FC236}">
                <a16:creationId xmlns:a16="http://schemas.microsoft.com/office/drawing/2014/main" id="{DDD5BDE7-DE8C-41F5-88F8-76B603E13419}"/>
              </a:ext>
            </a:extLst>
          </p:cNvPr>
          <p:cNvGrpSpPr/>
          <p:nvPr/>
        </p:nvGrpSpPr>
        <p:grpSpPr>
          <a:xfrm>
            <a:off x="7390852" y="3933029"/>
            <a:ext cx="4655371" cy="868794"/>
            <a:chOff x="3751557" y="4986445"/>
            <a:chExt cx="4976093" cy="868794"/>
          </a:xfrm>
        </p:grpSpPr>
        <p:sp>
          <p:nvSpPr>
            <p:cNvPr id="21" name="34">
              <a:extLst>
                <a:ext uri="{FF2B5EF4-FFF2-40B4-BE49-F238E27FC236}">
                  <a16:creationId xmlns:a16="http://schemas.microsoft.com/office/drawing/2014/main" id="{C5A18EDB-B85B-4276-B119-B03C26AB0CBB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35">
              <a:extLst>
                <a:ext uri="{FF2B5EF4-FFF2-40B4-BE49-F238E27FC236}">
                  <a16:creationId xmlns:a16="http://schemas.microsoft.com/office/drawing/2014/main" id="{42A86D4C-5837-4A70-9D86-061C508B72A1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36">
              <a:extLst>
                <a:ext uri="{FF2B5EF4-FFF2-40B4-BE49-F238E27FC236}">
                  <a16:creationId xmlns:a16="http://schemas.microsoft.com/office/drawing/2014/main" id="{C6950A0C-82A0-4756-BA36-E01B4438F227}"/>
                </a:ext>
              </a:extLst>
            </p:cNvPr>
            <p:cNvSpPr/>
            <p:nvPr/>
          </p:nvSpPr>
          <p:spPr>
            <a:xfrm>
              <a:off x="3840624" y="5133313"/>
              <a:ext cx="461055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33">
            <a:extLst>
              <a:ext uri="{FF2B5EF4-FFF2-40B4-BE49-F238E27FC236}">
                <a16:creationId xmlns:a16="http://schemas.microsoft.com/office/drawing/2014/main" id="{E12CCCD0-5767-4B1E-B163-278240AEDC46}"/>
              </a:ext>
            </a:extLst>
          </p:cNvPr>
          <p:cNvGrpSpPr/>
          <p:nvPr/>
        </p:nvGrpSpPr>
        <p:grpSpPr>
          <a:xfrm>
            <a:off x="3787282" y="5444066"/>
            <a:ext cx="4302749" cy="868794"/>
            <a:chOff x="3751557" y="4986445"/>
            <a:chExt cx="4976093" cy="868794"/>
          </a:xfrm>
        </p:grpSpPr>
        <p:sp>
          <p:nvSpPr>
            <p:cNvPr id="25" name="34">
              <a:extLst>
                <a:ext uri="{FF2B5EF4-FFF2-40B4-BE49-F238E27FC236}">
                  <a16:creationId xmlns:a16="http://schemas.microsoft.com/office/drawing/2014/main" id="{AC442A2E-7700-49A3-82E4-EB7E4870F9FA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35">
              <a:extLst>
                <a:ext uri="{FF2B5EF4-FFF2-40B4-BE49-F238E27FC236}">
                  <a16:creationId xmlns:a16="http://schemas.microsoft.com/office/drawing/2014/main" id="{11706131-F1FB-409D-A91A-BDD1742D878F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36">
              <a:extLst>
                <a:ext uri="{FF2B5EF4-FFF2-40B4-BE49-F238E27FC236}">
                  <a16:creationId xmlns:a16="http://schemas.microsoft.com/office/drawing/2014/main" id="{26790FF3-6A33-4AE0-8A0F-30E221C100A7}"/>
                </a:ext>
              </a:extLst>
            </p:cNvPr>
            <p:cNvSpPr/>
            <p:nvPr/>
          </p:nvSpPr>
          <p:spPr>
            <a:xfrm>
              <a:off x="4830479" y="5158796"/>
              <a:ext cx="276229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liễu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1">
            <a:extLst>
              <a:ext uri="{FF2B5EF4-FFF2-40B4-BE49-F238E27FC236}">
                <a16:creationId xmlns:a16="http://schemas.microsoft.com/office/drawing/2014/main" id="{116FE62A-5215-4DC3-9A45-2FF1E8AC1D6B}"/>
              </a:ext>
            </a:extLst>
          </p:cNvPr>
          <p:cNvGrpSpPr/>
          <p:nvPr/>
        </p:nvGrpSpPr>
        <p:grpSpPr>
          <a:xfrm>
            <a:off x="4603329" y="2001878"/>
            <a:ext cx="2670657" cy="3041698"/>
            <a:chOff x="914400" y="1205246"/>
            <a:chExt cx="2369319" cy="2471787"/>
          </a:xfrm>
        </p:grpSpPr>
        <p:sp>
          <p:nvSpPr>
            <p:cNvPr id="29" name="5">
              <a:extLst>
                <a:ext uri="{FF2B5EF4-FFF2-40B4-BE49-F238E27FC236}">
                  <a16:creationId xmlns:a16="http://schemas.microsoft.com/office/drawing/2014/main" id="{55174229-2F6C-48C2-869E-1A1E1A80B644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BCD85F"/>
            </a:solidFill>
            <a:ln>
              <a:solidFill>
                <a:srgbClr val="BCD85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4">
              <a:extLst>
                <a:ext uri="{FF2B5EF4-FFF2-40B4-BE49-F238E27FC236}">
                  <a16:creationId xmlns:a16="http://schemas.microsoft.com/office/drawing/2014/main" id="{A62D17BC-77A5-4EFE-846A-48E2899B6FF1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3">
              <a:extLst>
                <a:ext uri="{FF2B5EF4-FFF2-40B4-BE49-F238E27FC236}">
                  <a16:creationId xmlns:a16="http://schemas.microsoft.com/office/drawing/2014/main" id="{2C584A9B-2D38-46F2-89AD-D4766FDED764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BCD85F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3600" b="1" dirty="0">
                  <a:solidFill>
                    <a:srgbClr val="00A6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endParaRPr lang="zh-CN" altLang="en-US" sz="3600" b="1" dirty="0">
                <a:solidFill>
                  <a:srgbClr val="00A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2">
              <a:extLst>
                <a:ext uri="{FF2B5EF4-FFF2-40B4-BE49-F238E27FC236}">
                  <a16:creationId xmlns:a16="http://schemas.microsoft.com/office/drawing/2014/main" id="{18C331FA-E7E8-469B-A9F3-6F31F82621B3}"/>
                </a:ext>
              </a:extLst>
            </p:cNvPr>
            <p:cNvSpPr/>
            <p:nvPr/>
          </p:nvSpPr>
          <p:spPr bwMode="auto">
            <a:xfrm>
              <a:off x="1113473" y="1768641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/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86581"/>
              </p:ext>
            </p:extLst>
          </p:nvPr>
        </p:nvGraphicFramePr>
        <p:xfrm>
          <a:off x="304800" y="685800"/>
          <a:ext cx="11684001" cy="533061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575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</a:rPr>
                        <a:t> đề 6: Thiên nhiên kì thú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Nói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</a:rPr>
                        <a:t> về con vật</a:t>
                      </a:r>
                      <a:endParaRPr lang="en-US" sz="3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Nói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</a:rPr>
                        <a:t> về </a:t>
                      </a:r>
                      <a:r>
                        <a:rPr lang="en-US" sz="3200" b="1" baseline="0" smtClean="0">
                          <a:solidFill>
                            <a:schemeClr val="tx1"/>
                          </a:solidFill>
                        </a:rPr>
                        <a:t>cây cối</a:t>
                      </a:r>
                      <a:endParaRPr lang="en-US" sz="3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</a:rPr>
                        <a:t> nói về con vật và </a:t>
                      </a:r>
                      <a:r>
                        <a:rPr lang="en-US" sz="3200" b="1" baseline="0" smtClean="0">
                          <a:solidFill>
                            <a:schemeClr val="tx1"/>
                          </a:solidFill>
                        </a:rPr>
                        <a:t>cây cối</a:t>
                      </a:r>
                      <a:endParaRPr lang="en-US" sz="3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59"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Loài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</a:rPr>
                        <a:t> chim biển cả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3200" baseline="0">
                          <a:solidFill>
                            <a:schemeClr val="tx1"/>
                          </a:solidFill>
                        </a:rPr>
                        <a:t>Chúa tể rừng xanh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3200" baseline="0">
                          <a:solidFill>
                            <a:schemeClr val="tx1"/>
                          </a:solidFill>
                        </a:rPr>
                        <a:t>Cuộc thi tài năng rừng xanh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- Cây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</a:rPr>
                        <a:t> liễu dẻo dai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</a:rPr>
                        <a:t> sắc cầu vồng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D093E4D1-A480-41E5-8FD1-66F700918CC2}"/>
              </a:ext>
            </a:extLst>
          </p:cNvPr>
          <p:cNvSpPr/>
          <p:nvPr/>
        </p:nvSpPr>
        <p:spPr>
          <a:xfrm>
            <a:off x="1129360" y="232685"/>
            <a:ext cx="10866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200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4B741-6675-48D9-80BB-4D93FD19817F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8D3786-241C-45D9-836A-0E5A3160287F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8EFA6-1060-437A-8EE9-1695ACA74D67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grpSp>
        <p:nvGrpSpPr>
          <p:cNvPr id="8" name="33">
            <a:extLst>
              <a:ext uri="{FF2B5EF4-FFF2-40B4-BE49-F238E27FC236}">
                <a16:creationId xmlns:a16="http://schemas.microsoft.com/office/drawing/2014/main" id="{B2FE4206-4637-42FA-BAC1-BA7D9AF35482}"/>
              </a:ext>
            </a:extLst>
          </p:cNvPr>
          <p:cNvGrpSpPr/>
          <p:nvPr/>
        </p:nvGrpSpPr>
        <p:grpSpPr>
          <a:xfrm>
            <a:off x="120164" y="2142763"/>
            <a:ext cx="4302749" cy="868794"/>
            <a:chOff x="3751557" y="4986445"/>
            <a:chExt cx="4976093" cy="868794"/>
          </a:xfrm>
        </p:grpSpPr>
        <p:sp>
          <p:nvSpPr>
            <p:cNvPr id="9" name="34">
              <a:extLst>
                <a:ext uri="{FF2B5EF4-FFF2-40B4-BE49-F238E27FC236}">
                  <a16:creationId xmlns:a16="http://schemas.microsoft.com/office/drawing/2014/main" id="{ADC65C33-3DEB-4911-AB0D-CFE2E5CDD3E2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35">
              <a:extLst>
                <a:ext uri="{FF2B5EF4-FFF2-40B4-BE49-F238E27FC236}">
                  <a16:creationId xmlns:a16="http://schemas.microsoft.com/office/drawing/2014/main" id="{324727D2-821E-406C-AB9E-8679CE5E2D0E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36">
              <a:extLst>
                <a:ext uri="{FF2B5EF4-FFF2-40B4-BE49-F238E27FC236}">
                  <a16:creationId xmlns:a16="http://schemas.microsoft.com/office/drawing/2014/main" id="{D1BAB1CB-8772-4734-B907-BCB11D2486ED}"/>
                </a:ext>
              </a:extLst>
            </p:cNvPr>
            <p:cNvSpPr/>
            <p:nvPr/>
          </p:nvSpPr>
          <p:spPr>
            <a:xfrm>
              <a:off x="3845514" y="5109981"/>
              <a:ext cx="424667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33">
            <a:extLst>
              <a:ext uri="{FF2B5EF4-FFF2-40B4-BE49-F238E27FC236}">
                <a16:creationId xmlns:a16="http://schemas.microsoft.com/office/drawing/2014/main" id="{CB4CFA9D-E8C5-4AF4-A2FB-499F7C41B0D0}"/>
              </a:ext>
            </a:extLst>
          </p:cNvPr>
          <p:cNvGrpSpPr/>
          <p:nvPr/>
        </p:nvGrpSpPr>
        <p:grpSpPr>
          <a:xfrm>
            <a:off x="126545" y="3846444"/>
            <a:ext cx="4302749" cy="868794"/>
            <a:chOff x="3751557" y="4986445"/>
            <a:chExt cx="4976093" cy="868794"/>
          </a:xfrm>
        </p:grpSpPr>
        <p:sp>
          <p:nvSpPr>
            <p:cNvPr id="13" name="34">
              <a:extLst>
                <a:ext uri="{FF2B5EF4-FFF2-40B4-BE49-F238E27FC236}">
                  <a16:creationId xmlns:a16="http://schemas.microsoft.com/office/drawing/2014/main" id="{5A17AED1-B059-4EA0-80B9-B99F761FB589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35">
              <a:extLst>
                <a:ext uri="{FF2B5EF4-FFF2-40B4-BE49-F238E27FC236}">
                  <a16:creationId xmlns:a16="http://schemas.microsoft.com/office/drawing/2014/main" id="{B6878E2C-14D9-46C4-9FD9-16019260B3FC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8C696830-CC0D-4FD4-97AA-C1AAAC438F04}"/>
                </a:ext>
              </a:extLst>
            </p:cNvPr>
            <p:cNvSpPr/>
            <p:nvPr/>
          </p:nvSpPr>
          <p:spPr>
            <a:xfrm>
              <a:off x="4527480" y="5130279"/>
              <a:ext cx="29819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33">
            <a:extLst>
              <a:ext uri="{FF2B5EF4-FFF2-40B4-BE49-F238E27FC236}">
                <a16:creationId xmlns:a16="http://schemas.microsoft.com/office/drawing/2014/main" id="{DFC13BA6-5A8C-429A-81EB-36D6CC617500}"/>
              </a:ext>
            </a:extLst>
          </p:cNvPr>
          <p:cNvGrpSpPr/>
          <p:nvPr/>
        </p:nvGrpSpPr>
        <p:grpSpPr>
          <a:xfrm>
            <a:off x="7465700" y="2183774"/>
            <a:ext cx="4580523" cy="868794"/>
            <a:chOff x="3751557" y="4986445"/>
            <a:chExt cx="4976093" cy="868794"/>
          </a:xfrm>
        </p:grpSpPr>
        <p:sp>
          <p:nvSpPr>
            <p:cNvPr id="17" name="34">
              <a:extLst>
                <a:ext uri="{FF2B5EF4-FFF2-40B4-BE49-F238E27FC236}">
                  <a16:creationId xmlns:a16="http://schemas.microsoft.com/office/drawing/2014/main" id="{753096A8-3B54-49BE-939E-5F720E6F0490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35">
              <a:extLst>
                <a:ext uri="{FF2B5EF4-FFF2-40B4-BE49-F238E27FC236}">
                  <a16:creationId xmlns:a16="http://schemas.microsoft.com/office/drawing/2014/main" id="{20B56372-FA70-4D0F-A09D-4436F90181B4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36">
              <a:extLst>
                <a:ext uri="{FF2B5EF4-FFF2-40B4-BE49-F238E27FC236}">
                  <a16:creationId xmlns:a16="http://schemas.microsoft.com/office/drawing/2014/main" id="{0CC137C5-BD62-4952-AEBD-EF76382A6F49}"/>
                </a:ext>
              </a:extLst>
            </p:cNvPr>
            <p:cNvSpPr/>
            <p:nvPr/>
          </p:nvSpPr>
          <p:spPr>
            <a:xfrm>
              <a:off x="4658092" y="5147277"/>
              <a:ext cx="31598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tể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33">
            <a:extLst>
              <a:ext uri="{FF2B5EF4-FFF2-40B4-BE49-F238E27FC236}">
                <a16:creationId xmlns:a16="http://schemas.microsoft.com/office/drawing/2014/main" id="{DDD5BDE7-DE8C-41F5-88F8-76B603E13419}"/>
              </a:ext>
            </a:extLst>
          </p:cNvPr>
          <p:cNvGrpSpPr/>
          <p:nvPr/>
        </p:nvGrpSpPr>
        <p:grpSpPr>
          <a:xfrm>
            <a:off x="7390852" y="3933029"/>
            <a:ext cx="4655371" cy="868794"/>
            <a:chOff x="3751557" y="4986445"/>
            <a:chExt cx="4976093" cy="868794"/>
          </a:xfrm>
        </p:grpSpPr>
        <p:sp>
          <p:nvSpPr>
            <p:cNvPr id="21" name="34">
              <a:extLst>
                <a:ext uri="{FF2B5EF4-FFF2-40B4-BE49-F238E27FC236}">
                  <a16:creationId xmlns:a16="http://schemas.microsoft.com/office/drawing/2014/main" id="{C5A18EDB-B85B-4276-B119-B03C26AB0CBB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35">
              <a:extLst>
                <a:ext uri="{FF2B5EF4-FFF2-40B4-BE49-F238E27FC236}">
                  <a16:creationId xmlns:a16="http://schemas.microsoft.com/office/drawing/2014/main" id="{42A86D4C-5837-4A70-9D86-061C508B72A1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36">
              <a:extLst>
                <a:ext uri="{FF2B5EF4-FFF2-40B4-BE49-F238E27FC236}">
                  <a16:creationId xmlns:a16="http://schemas.microsoft.com/office/drawing/2014/main" id="{C6950A0C-82A0-4756-BA36-E01B4438F227}"/>
                </a:ext>
              </a:extLst>
            </p:cNvPr>
            <p:cNvSpPr/>
            <p:nvPr/>
          </p:nvSpPr>
          <p:spPr>
            <a:xfrm>
              <a:off x="3840624" y="5133313"/>
              <a:ext cx="461055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33">
            <a:extLst>
              <a:ext uri="{FF2B5EF4-FFF2-40B4-BE49-F238E27FC236}">
                <a16:creationId xmlns:a16="http://schemas.microsoft.com/office/drawing/2014/main" id="{E12CCCD0-5767-4B1E-B163-278240AEDC46}"/>
              </a:ext>
            </a:extLst>
          </p:cNvPr>
          <p:cNvGrpSpPr/>
          <p:nvPr/>
        </p:nvGrpSpPr>
        <p:grpSpPr>
          <a:xfrm>
            <a:off x="3787282" y="5444066"/>
            <a:ext cx="4302749" cy="868794"/>
            <a:chOff x="3751557" y="4986445"/>
            <a:chExt cx="4976093" cy="868794"/>
          </a:xfrm>
        </p:grpSpPr>
        <p:sp>
          <p:nvSpPr>
            <p:cNvPr id="25" name="34">
              <a:extLst>
                <a:ext uri="{FF2B5EF4-FFF2-40B4-BE49-F238E27FC236}">
                  <a16:creationId xmlns:a16="http://schemas.microsoft.com/office/drawing/2014/main" id="{AC442A2E-7700-49A3-82E4-EB7E4870F9FA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35">
              <a:extLst>
                <a:ext uri="{FF2B5EF4-FFF2-40B4-BE49-F238E27FC236}">
                  <a16:creationId xmlns:a16="http://schemas.microsoft.com/office/drawing/2014/main" id="{11706131-F1FB-409D-A91A-BDD1742D878F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36">
              <a:extLst>
                <a:ext uri="{FF2B5EF4-FFF2-40B4-BE49-F238E27FC236}">
                  <a16:creationId xmlns:a16="http://schemas.microsoft.com/office/drawing/2014/main" id="{26790FF3-6A33-4AE0-8A0F-30E221C100A7}"/>
                </a:ext>
              </a:extLst>
            </p:cNvPr>
            <p:cNvSpPr/>
            <p:nvPr/>
          </p:nvSpPr>
          <p:spPr>
            <a:xfrm>
              <a:off x="4830479" y="5158796"/>
              <a:ext cx="276229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liễu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1">
            <a:extLst>
              <a:ext uri="{FF2B5EF4-FFF2-40B4-BE49-F238E27FC236}">
                <a16:creationId xmlns:a16="http://schemas.microsoft.com/office/drawing/2014/main" id="{116FE62A-5215-4DC3-9A45-2FF1E8AC1D6B}"/>
              </a:ext>
            </a:extLst>
          </p:cNvPr>
          <p:cNvGrpSpPr/>
          <p:nvPr/>
        </p:nvGrpSpPr>
        <p:grpSpPr>
          <a:xfrm>
            <a:off x="4603329" y="2001878"/>
            <a:ext cx="2670657" cy="3041698"/>
            <a:chOff x="914400" y="1205246"/>
            <a:chExt cx="2369319" cy="2471787"/>
          </a:xfrm>
        </p:grpSpPr>
        <p:sp>
          <p:nvSpPr>
            <p:cNvPr id="29" name="5">
              <a:extLst>
                <a:ext uri="{FF2B5EF4-FFF2-40B4-BE49-F238E27FC236}">
                  <a16:creationId xmlns:a16="http://schemas.microsoft.com/office/drawing/2014/main" id="{55174229-2F6C-48C2-869E-1A1E1A80B644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BCD85F"/>
            </a:solidFill>
            <a:ln>
              <a:solidFill>
                <a:srgbClr val="BCD85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4">
              <a:extLst>
                <a:ext uri="{FF2B5EF4-FFF2-40B4-BE49-F238E27FC236}">
                  <a16:creationId xmlns:a16="http://schemas.microsoft.com/office/drawing/2014/main" id="{A62D17BC-77A5-4EFE-846A-48E2899B6FF1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3">
              <a:extLst>
                <a:ext uri="{FF2B5EF4-FFF2-40B4-BE49-F238E27FC236}">
                  <a16:creationId xmlns:a16="http://schemas.microsoft.com/office/drawing/2014/main" id="{2C584A9B-2D38-46F2-89AD-D4766FDED764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BCD85F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3600" b="1" dirty="0">
                  <a:solidFill>
                    <a:srgbClr val="00A6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endParaRPr lang="zh-CN" altLang="en-US" sz="3600" b="1" dirty="0">
                <a:solidFill>
                  <a:srgbClr val="00A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2">
              <a:extLst>
                <a:ext uri="{FF2B5EF4-FFF2-40B4-BE49-F238E27FC236}">
                  <a16:creationId xmlns:a16="http://schemas.microsoft.com/office/drawing/2014/main" id="{18C331FA-E7E8-469B-A9F3-6F31F82621B3}"/>
                </a:ext>
              </a:extLst>
            </p:cNvPr>
            <p:cNvSpPr/>
            <p:nvPr/>
          </p:nvSpPr>
          <p:spPr bwMode="auto">
            <a:xfrm>
              <a:off x="1103346" y="1870321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/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8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575083" y="2755282"/>
            <a:ext cx="4885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138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04624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BC7127A1-D154-4FAE-B510-B19CEEF0292B}"/>
              </a:ext>
            </a:extLst>
          </p:cNvPr>
          <p:cNvSpPr/>
          <p:nvPr/>
        </p:nvSpPr>
        <p:spPr>
          <a:xfrm>
            <a:off x="1077434" y="313893"/>
            <a:ext cx="6026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40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102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11F55-6EC1-446B-904E-97D56EB8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" r="3525"/>
          <a:stretch/>
        </p:blipFill>
        <p:spPr>
          <a:xfrm>
            <a:off x="0" y="881349"/>
            <a:ext cx="12192000" cy="567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A57E6B-A969-4287-95A2-414F5B7ED6DF}"/>
              </a:ext>
            </a:extLst>
          </p:cNvPr>
          <p:cNvSpPr txBox="1"/>
          <p:nvPr/>
        </p:nvSpPr>
        <p:spPr>
          <a:xfrm>
            <a:off x="4956489" y="2998789"/>
            <a:ext cx="2037806" cy="148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F47212-BC76-4E64-B98C-66BC1A48035D}"/>
              </a:ext>
            </a:extLst>
          </p:cNvPr>
          <p:cNvSpPr txBox="1"/>
          <p:nvPr/>
        </p:nvSpPr>
        <p:spPr>
          <a:xfrm>
            <a:off x="5381142" y="1001118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68C48C-3975-45D2-9F2E-169B98187ED3}"/>
              </a:ext>
            </a:extLst>
          </p:cNvPr>
          <p:cNvSpPr txBox="1"/>
          <p:nvPr/>
        </p:nvSpPr>
        <p:spPr>
          <a:xfrm>
            <a:off x="3403256" y="1410751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907E2-646C-4189-9A64-FA366514E785}"/>
              </a:ext>
            </a:extLst>
          </p:cNvPr>
          <p:cNvSpPr txBox="1"/>
          <p:nvPr/>
        </p:nvSpPr>
        <p:spPr>
          <a:xfrm>
            <a:off x="2253463" y="2757333"/>
            <a:ext cx="1913709" cy="47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34C196-5B58-4827-AE0B-6DE8F5FDE796}"/>
              </a:ext>
            </a:extLst>
          </p:cNvPr>
          <p:cNvSpPr txBox="1"/>
          <p:nvPr/>
        </p:nvSpPr>
        <p:spPr>
          <a:xfrm>
            <a:off x="7359028" y="1410750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817AC7-775B-4432-B355-D901E801BB88}"/>
              </a:ext>
            </a:extLst>
          </p:cNvPr>
          <p:cNvSpPr txBox="1"/>
          <p:nvPr/>
        </p:nvSpPr>
        <p:spPr>
          <a:xfrm>
            <a:off x="8138445" y="2604394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204AF5-1E64-4BF4-AF69-D60285C2B92C}"/>
              </a:ext>
            </a:extLst>
          </p:cNvPr>
          <p:cNvSpPr txBox="1"/>
          <p:nvPr/>
        </p:nvSpPr>
        <p:spPr>
          <a:xfrm>
            <a:off x="7935970" y="3897957"/>
            <a:ext cx="1541132" cy="53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E57319-49F1-4DEE-ABD0-CF1E06F501FE}"/>
              </a:ext>
            </a:extLst>
          </p:cNvPr>
          <p:cNvSpPr txBox="1"/>
          <p:nvPr/>
        </p:nvSpPr>
        <p:spPr>
          <a:xfrm>
            <a:off x="7359027" y="5045049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688BBC-A2E3-4FF1-9471-6105FC02B799}"/>
              </a:ext>
            </a:extLst>
          </p:cNvPr>
          <p:cNvSpPr txBox="1"/>
          <p:nvPr/>
        </p:nvSpPr>
        <p:spPr>
          <a:xfrm>
            <a:off x="2568883" y="3848031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43293C-04A8-44DF-83E8-D4F408BD125F}"/>
              </a:ext>
            </a:extLst>
          </p:cNvPr>
          <p:cNvSpPr txBox="1"/>
          <p:nvPr/>
        </p:nvSpPr>
        <p:spPr>
          <a:xfrm>
            <a:off x="3403255" y="5098532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DB4AE-F71D-44A6-B6AC-1F8D051F25B6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EA4B7D-C74F-4491-A445-16CB735482B4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01AE2-B2D5-4F6E-8AA5-0A747187F27C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2841D6-FB93-41A2-A967-4DF166276094}"/>
              </a:ext>
            </a:extLst>
          </p:cNvPr>
          <p:cNvSpPr txBox="1"/>
          <p:nvPr/>
        </p:nvSpPr>
        <p:spPr>
          <a:xfrm>
            <a:off x="5380808" y="998919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68C75-46EA-49B1-8D28-A52A59DA01E6}"/>
              </a:ext>
            </a:extLst>
          </p:cNvPr>
          <p:cNvSpPr txBox="1"/>
          <p:nvPr/>
        </p:nvSpPr>
        <p:spPr>
          <a:xfrm>
            <a:off x="7357454" y="1406290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01B8A-7505-4A96-9D4E-C97235325BC8}"/>
              </a:ext>
            </a:extLst>
          </p:cNvPr>
          <p:cNvSpPr txBox="1"/>
          <p:nvPr/>
        </p:nvSpPr>
        <p:spPr>
          <a:xfrm>
            <a:off x="7357938" y="5045049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0B1686-8AE8-41FB-9984-DB1AAF479610}"/>
              </a:ext>
            </a:extLst>
          </p:cNvPr>
          <p:cNvSpPr txBox="1"/>
          <p:nvPr/>
        </p:nvSpPr>
        <p:spPr>
          <a:xfrm>
            <a:off x="3399989" y="5098532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D3EE6-3E61-4C0E-9FF7-1B662222669A}"/>
              </a:ext>
            </a:extLst>
          </p:cNvPr>
          <p:cNvSpPr txBox="1"/>
          <p:nvPr/>
        </p:nvSpPr>
        <p:spPr>
          <a:xfrm>
            <a:off x="2568882" y="3851029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307829-1167-4245-8E0C-A0765A0BDF05}"/>
              </a:ext>
            </a:extLst>
          </p:cNvPr>
          <p:cNvSpPr txBox="1"/>
          <p:nvPr/>
        </p:nvSpPr>
        <p:spPr>
          <a:xfrm>
            <a:off x="3406130" y="1407753"/>
            <a:ext cx="1232263" cy="60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3" grpId="0"/>
      <p:bldP spid="34" grpId="0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435912" y="3019475"/>
            <a:ext cx="488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4582662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5C154E-548C-4041-B3FE-1364ACDE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83" y="337854"/>
            <a:ext cx="10076033" cy="49878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583B9AA-21DD-4C94-BE03-74B59B964AF0}"/>
              </a:ext>
            </a:extLst>
          </p:cNvPr>
          <p:cNvSpPr txBox="1"/>
          <p:nvPr/>
        </p:nvSpPr>
        <p:spPr>
          <a:xfrm>
            <a:off x="1207477" y="5227484"/>
            <a:ext cx="8909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Cảnh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FEFFDB-E594-492A-BCC5-6640BE1D2EE7}"/>
              </a:ext>
            </a:extLst>
          </p:cNvPr>
          <p:cNvSpPr txBox="1"/>
          <p:nvPr/>
        </p:nvSpPr>
        <p:spPr>
          <a:xfrm>
            <a:off x="1207477" y="5873815"/>
            <a:ext cx="9402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Vì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78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E14F9-96CA-441A-9278-0F065F98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" y="544"/>
            <a:ext cx="12191012" cy="6856911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84C27EB0-3534-40F6-B941-9F5B1F57F617}"/>
              </a:ext>
            </a:extLst>
          </p:cNvPr>
          <p:cNvSpPr txBox="1"/>
          <p:nvPr/>
        </p:nvSpPr>
        <p:spPr>
          <a:xfrm>
            <a:off x="5228574" y="756988"/>
            <a:ext cx="23724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Ğng V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Ι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914500E-7F5E-4EC1-924B-6C5F6182DDE4}"/>
              </a:ext>
            </a:extLst>
          </p:cNvPr>
          <p:cNvSpPr/>
          <p:nvPr/>
        </p:nvSpPr>
        <p:spPr>
          <a:xfrm>
            <a:off x="241240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CE386D9-8FC4-4FD4-8A92-BD61A13E62A3}"/>
              </a:ext>
            </a:extLst>
          </p:cNvPr>
          <p:cNvSpPr/>
          <p:nvPr/>
        </p:nvSpPr>
        <p:spPr>
          <a:xfrm>
            <a:off x="298513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1FD0FBD-05A8-42BE-837D-ECC82F54D921}"/>
              </a:ext>
            </a:extLst>
          </p:cNvPr>
          <p:cNvSpPr/>
          <p:nvPr/>
        </p:nvSpPr>
        <p:spPr>
          <a:xfrm>
            <a:off x="3591600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D92377-FBD4-4300-8711-99EC3EBE86CF}"/>
              </a:ext>
            </a:extLst>
          </p:cNvPr>
          <p:cNvSpPr/>
          <p:nvPr/>
        </p:nvSpPr>
        <p:spPr>
          <a:xfrm>
            <a:off x="418119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D8EDCE2-7137-46F1-BC7D-88ADCF0A3DBA}"/>
              </a:ext>
            </a:extLst>
          </p:cNvPr>
          <p:cNvSpPr/>
          <p:nvPr/>
        </p:nvSpPr>
        <p:spPr>
          <a:xfrm>
            <a:off x="475392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46470D5-97C3-4B7B-95D7-A6869CF4AF25}"/>
              </a:ext>
            </a:extLst>
          </p:cNvPr>
          <p:cNvSpPr/>
          <p:nvPr/>
        </p:nvSpPr>
        <p:spPr>
          <a:xfrm>
            <a:off x="242927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057146B-D15A-4025-A430-DB82982FA353}"/>
              </a:ext>
            </a:extLst>
          </p:cNvPr>
          <p:cNvSpPr/>
          <p:nvPr/>
        </p:nvSpPr>
        <p:spPr>
          <a:xfrm>
            <a:off x="300200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21B0872-720F-4C3B-8900-5034274E245E}"/>
              </a:ext>
            </a:extLst>
          </p:cNvPr>
          <p:cNvSpPr/>
          <p:nvPr/>
        </p:nvSpPr>
        <p:spPr>
          <a:xfrm>
            <a:off x="3608467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B4CBE75-A16B-49B2-B7D2-6D70B617A6B8}"/>
              </a:ext>
            </a:extLst>
          </p:cNvPr>
          <p:cNvSpPr/>
          <p:nvPr/>
        </p:nvSpPr>
        <p:spPr>
          <a:xfrm>
            <a:off x="4198064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PHẠM DUYÊN 3 - 9Slide.vn">
            <a:extLst>
              <a:ext uri="{FF2B5EF4-FFF2-40B4-BE49-F238E27FC236}">
                <a16:creationId xmlns:a16="http://schemas.microsoft.com/office/drawing/2014/main" id="{1EAB12DB-235B-45D6-994A-A6F133F22D0A}"/>
              </a:ext>
            </a:extLst>
          </p:cNvPr>
          <p:cNvSpPr txBox="1"/>
          <p:nvPr/>
        </p:nvSpPr>
        <p:spPr>
          <a:xfrm>
            <a:off x="1481626" y="761673"/>
            <a:ext cx="7336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PHẠM DUYÊN 3 - 9Slide.vn">
            <a:extLst>
              <a:ext uri="{FF2B5EF4-FFF2-40B4-BE49-F238E27FC236}">
                <a16:creationId xmlns:a16="http://schemas.microsoft.com/office/drawing/2014/main" id="{9BA4DE2F-6F7E-4E99-B016-763474C0D660}"/>
              </a:ext>
            </a:extLst>
          </p:cNvPr>
          <p:cNvSpPr txBox="1"/>
          <p:nvPr/>
        </p:nvSpPr>
        <p:spPr>
          <a:xfrm>
            <a:off x="1481626" y="136353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PHẠM DUYÊN 4 - 9Slide.vn">
            <a:extLst>
              <a:ext uri="{FF2B5EF4-FFF2-40B4-BE49-F238E27FC236}">
                <a16:creationId xmlns:a16="http://schemas.microsoft.com/office/drawing/2014/main" id="{28572E91-524F-4147-82C3-A9909D6D0F9F}"/>
              </a:ext>
            </a:extLst>
          </p:cNvPr>
          <p:cNvSpPr txBox="1"/>
          <p:nvPr/>
        </p:nvSpPr>
        <p:spPr>
          <a:xfrm>
            <a:off x="2262467" y="1949451"/>
            <a:ext cx="8726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4.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A45479-1C41-4007-882F-C4CC97E55D67}"/>
              </a:ext>
            </a:extLst>
          </p:cNvPr>
          <p:cNvSpPr/>
          <p:nvPr/>
        </p:nvSpPr>
        <p:spPr>
          <a:xfrm>
            <a:off x="11019075" y="298174"/>
            <a:ext cx="483557" cy="6211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5C0A6-A44F-4FC9-99DC-9375985EAC9D}"/>
              </a:ext>
            </a:extLst>
          </p:cNvPr>
          <p:cNvSpPr txBox="1"/>
          <p:nvPr/>
        </p:nvSpPr>
        <p:spPr>
          <a:xfrm>
            <a:off x="2892816" y="2452826"/>
            <a:ext cx="7901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F17C0BA-430A-40C0-8AF2-E5F3FCB1A19A}"/>
              </a:ext>
            </a:extLst>
          </p:cNvPr>
          <p:cNvSpPr/>
          <p:nvPr/>
        </p:nvSpPr>
        <p:spPr>
          <a:xfrm>
            <a:off x="4777184" y="158385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E18C4D47-0D65-4F9A-9974-1FF57080FB9C}"/>
              </a:ext>
            </a:extLst>
          </p:cNvPr>
          <p:cNvSpPr txBox="1"/>
          <p:nvPr/>
        </p:nvSpPr>
        <p:spPr>
          <a:xfrm>
            <a:off x="5202593" y="1367789"/>
            <a:ext cx="4059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Ô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 Ǉập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0CB467B-5F6D-4EC8-9CC4-9DA4BA54734F}"/>
              </a:ext>
            </a:extLst>
          </p:cNvPr>
          <p:cNvSpPr/>
          <p:nvPr/>
        </p:nvSpPr>
        <p:spPr>
          <a:xfrm>
            <a:off x="2395028" y="276614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253A586E-39AD-40B9-B3F3-3E6F01904B6D}"/>
              </a:ext>
            </a:extLst>
          </p:cNvPr>
          <p:cNvSpPr txBox="1"/>
          <p:nvPr/>
        </p:nvSpPr>
        <p:spPr>
          <a:xfrm>
            <a:off x="1447382" y="254328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4" grpId="0"/>
      <p:bldP spid="26" grpId="0"/>
      <p:bldP spid="25" grpId="0" animBg="1"/>
      <p:bldP spid="6" grpId="0"/>
      <p:bldP spid="27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E14F9-96CA-441A-9278-0F065F98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" y="544"/>
            <a:ext cx="12191012" cy="6856911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84C27EB0-3534-40F6-B941-9F5B1F57F617}"/>
              </a:ext>
            </a:extLst>
          </p:cNvPr>
          <p:cNvSpPr txBox="1"/>
          <p:nvPr/>
        </p:nvSpPr>
        <p:spPr>
          <a:xfrm>
            <a:off x="5228574" y="776866"/>
            <a:ext cx="23724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Ğng V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Ι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E18C4D47-0D65-4F9A-9974-1FF57080FB9C}"/>
              </a:ext>
            </a:extLst>
          </p:cNvPr>
          <p:cNvSpPr txBox="1"/>
          <p:nvPr/>
        </p:nvSpPr>
        <p:spPr>
          <a:xfrm>
            <a:off x="5391434" y="1357850"/>
            <a:ext cx="4059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Ôn Ǉập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914500E-7F5E-4EC1-924B-6C5F6182DDE4}"/>
              </a:ext>
            </a:extLst>
          </p:cNvPr>
          <p:cNvSpPr/>
          <p:nvPr/>
        </p:nvSpPr>
        <p:spPr>
          <a:xfrm>
            <a:off x="241240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CE386D9-8FC4-4FD4-8A92-BD61A13E62A3}"/>
              </a:ext>
            </a:extLst>
          </p:cNvPr>
          <p:cNvSpPr/>
          <p:nvPr/>
        </p:nvSpPr>
        <p:spPr>
          <a:xfrm>
            <a:off x="298513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1FD0FBD-05A8-42BE-837D-ECC82F54D921}"/>
              </a:ext>
            </a:extLst>
          </p:cNvPr>
          <p:cNvSpPr/>
          <p:nvPr/>
        </p:nvSpPr>
        <p:spPr>
          <a:xfrm>
            <a:off x="3591600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D92377-FBD4-4300-8711-99EC3EBE86CF}"/>
              </a:ext>
            </a:extLst>
          </p:cNvPr>
          <p:cNvSpPr/>
          <p:nvPr/>
        </p:nvSpPr>
        <p:spPr>
          <a:xfrm>
            <a:off x="418119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D8EDCE2-7137-46F1-BC7D-88ADCF0A3DBA}"/>
              </a:ext>
            </a:extLst>
          </p:cNvPr>
          <p:cNvSpPr/>
          <p:nvPr/>
        </p:nvSpPr>
        <p:spPr>
          <a:xfrm>
            <a:off x="475392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46470D5-97C3-4B7B-95D7-A6869CF4AF25}"/>
              </a:ext>
            </a:extLst>
          </p:cNvPr>
          <p:cNvSpPr/>
          <p:nvPr/>
        </p:nvSpPr>
        <p:spPr>
          <a:xfrm>
            <a:off x="242927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057146B-D15A-4025-A430-DB82982FA353}"/>
              </a:ext>
            </a:extLst>
          </p:cNvPr>
          <p:cNvSpPr/>
          <p:nvPr/>
        </p:nvSpPr>
        <p:spPr>
          <a:xfrm>
            <a:off x="300200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21B0872-720F-4C3B-8900-5034274E245E}"/>
              </a:ext>
            </a:extLst>
          </p:cNvPr>
          <p:cNvSpPr/>
          <p:nvPr/>
        </p:nvSpPr>
        <p:spPr>
          <a:xfrm>
            <a:off x="3608467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B4CBE75-A16B-49B2-B7D2-6D70B617A6B8}"/>
              </a:ext>
            </a:extLst>
          </p:cNvPr>
          <p:cNvSpPr/>
          <p:nvPr/>
        </p:nvSpPr>
        <p:spPr>
          <a:xfrm>
            <a:off x="4198064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PHẠM DUYÊN 3 - 9Slide.vn">
            <a:extLst>
              <a:ext uri="{FF2B5EF4-FFF2-40B4-BE49-F238E27FC236}">
                <a16:creationId xmlns:a16="http://schemas.microsoft.com/office/drawing/2014/main" id="{1EAB12DB-235B-45D6-994A-A6F133F22D0A}"/>
              </a:ext>
            </a:extLst>
          </p:cNvPr>
          <p:cNvSpPr txBox="1"/>
          <p:nvPr/>
        </p:nvSpPr>
        <p:spPr>
          <a:xfrm>
            <a:off x="1481626" y="761673"/>
            <a:ext cx="7336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PHẠM DUYÊN 3 - 9Slide.vn">
            <a:extLst>
              <a:ext uri="{FF2B5EF4-FFF2-40B4-BE49-F238E27FC236}">
                <a16:creationId xmlns:a16="http://schemas.microsoft.com/office/drawing/2014/main" id="{9BA4DE2F-6F7E-4E99-B016-763474C0D660}"/>
              </a:ext>
            </a:extLst>
          </p:cNvPr>
          <p:cNvSpPr txBox="1"/>
          <p:nvPr/>
        </p:nvSpPr>
        <p:spPr>
          <a:xfrm>
            <a:off x="1481626" y="136353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PHẠM DUYÊN 4 - 9Slide.vn">
            <a:extLst>
              <a:ext uri="{FF2B5EF4-FFF2-40B4-BE49-F238E27FC236}">
                <a16:creationId xmlns:a16="http://schemas.microsoft.com/office/drawing/2014/main" id="{28572E91-524F-4147-82C3-A9909D6D0F9F}"/>
              </a:ext>
            </a:extLst>
          </p:cNvPr>
          <p:cNvSpPr txBox="1"/>
          <p:nvPr/>
        </p:nvSpPr>
        <p:spPr>
          <a:xfrm>
            <a:off x="2398494" y="1957535"/>
            <a:ext cx="8726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4.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A45479-1C41-4007-882F-C4CC97E55D67}"/>
              </a:ext>
            </a:extLst>
          </p:cNvPr>
          <p:cNvSpPr/>
          <p:nvPr/>
        </p:nvSpPr>
        <p:spPr>
          <a:xfrm>
            <a:off x="11019075" y="298174"/>
            <a:ext cx="483557" cy="6211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F17C0BA-430A-40C0-8AF2-E5F3FCB1A19A}"/>
              </a:ext>
            </a:extLst>
          </p:cNvPr>
          <p:cNvSpPr/>
          <p:nvPr/>
        </p:nvSpPr>
        <p:spPr>
          <a:xfrm>
            <a:off x="4777184" y="158385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8">
            <a:extLst>
              <a:ext uri="{FF2B5EF4-FFF2-40B4-BE49-F238E27FC236}">
                <a16:creationId xmlns:a16="http://schemas.microsoft.com/office/drawing/2014/main" id="{790E9100-6EFB-4FC9-87B5-DF59CD38E509}"/>
              </a:ext>
            </a:extLst>
          </p:cNvPr>
          <p:cNvSpPr/>
          <p:nvPr/>
        </p:nvSpPr>
        <p:spPr>
          <a:xfrm>
            <a:off x="942971" y="446587"/>
            <a:ext cx="1413895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</a:t>
            </a:r>
            <a:endParaRPr kumimoji="0" lang="en-US" sz="4200" b="1" i="1" u="none" strike="noStrike" kern="1200" cap="none" spc="0" normalizeH="0" baseline="0" noProof="0" dirty="0">
              <a:ln>
                <a:noFill/>
              </a:ln>
              <a:solidFill>
                <a:srgbClr val="F0801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00BDB-7118-492D-B6FB-33E517FD8F94}"/>
              </a:ext>
            </a:extLst>
          </p:cNvPr>
          <p:cNvSpPr txBox="1"/>
          <p:nvPr/>
        </p:nvSpPr>
        <p:spPr>
          <a:xfrm>
            <a:off x="2764421" y="2452645"/>
            <a:ext cx="8514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Em ǟất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í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 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dŜg sŪg. Chúng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Ẃa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DF38DD-1C6D-4866-B27E-1F3BD7BC8D99}"/>
              </a:ext>
            </a:extLst>
          </p:cNvPr>
          <p:cNvSpPr txBox="1"/>
          <p:nvPr/>
        </p:nvSpPr>
        <p:spPr>
          <a:xfrm>
            <a:off x="2241116" y="3032783"/>
            <a:ext cx="9280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cung cấp wư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ϐ ε</a:t>
            </a:r>
            <a:r>
              <a:rPr lang="lt-LT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 đŬg ǟuųg, lại là w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Α˘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C5781A-AA9F-4159-81B2-B36E40FEF866}"/>
              </a:ext>
            </a:extLst>
          </p:cNvPr>
          <p:cNvSpPr txBox="1"/>
          <p:nvPr/>
        </p:nvSpPr>
        <p:spPr>
          <a:xfrm>
            <a:off x="2271383" y="3655191"/>
            <a:ext cx="9280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Ǉắm ját vào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wgày Ǘ∆. 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C17B46E-9279-447F-B3D3-49B24D662C67}"/>
              </a:ext>
            </a:extLst>
          </p:cNvPr>
          <p:cNvSpPr/>
          <p:nvPr/>
        </p:nvSpPr>
        <p:spPr>
          <a:xfrm>
            <a:off x="2395028" y="276614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PHẠM DUYÊN 3 - 9Slide.vn">
            <a:extLst>
              <a:ext uri="{FF2B5EF4-FFF2-40B4-BE49-F238E27FC236}">
                <a16:creationId xmlns:a16="http://schemas.microsoft.com/office/drawing/2014/main" id="{25457E7B-49B3-4100-B4B2-E5A0A65939A1}"/>
              </a:ext>
            </a:extLst>
          </p:cNvPr>
          <p:cNvSpPr txBox="1"/>
          <p:nvPr/>
        </p:nvSpPr>
        <p:spPr>
          <a:xfrm>
            <a:off x="1447382" y="254328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1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596348" y="3214355"/>
            <a:ext cx="4358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TỪ NGỮ</a:t>
            </a:r>
            <a:endParaRPr lang="zh-CN" altLang="en-US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70726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689912" y="3019475"/>
            <a:ext cx="488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MỞ RỘNG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383782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BC7127A1-D154-4FAE-B510-B19CEEF0292B}"/>
              </a:ext>
            </a:extLst>
          </p:cNvPr>
          <p:cNvSpPr/>
          <p:nvPr/>
        </p:nvSpPr>
        <p:spPr>
          <a:xfrm>
            <a:off x="1129360" y="355160"/>
            <a:ext cx="3233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44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lang="en-US" sz="4400" b="1" i="1" dirty="0">
              <a:solidFill>
                <a:srgbClr val="00A6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DB4AE-F71D-44A6-B6AC-1F8D051F25B6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EA4B7D-C74F-4491-A445-16CB735482B4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01AE2-B2D5-4F6E-8AA5-0A747187F27C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33" name="8">
            <a:extLst>
              <a:ext uri="{FF2B5EF4-FFF2-40B4-BE49-F238E27FC236}">
                <a16:creationId xmlns:a16="http://schemas.microsoft.com/office/drawing/2014/main" id="{FD3903BA-FC56-4ED7-B01A-0C75CA704C2D}"/>
              </a:ext>
            </a:extLst>
          </p:cNvPr>
          <p:cNvSpPr/>
          <p:nvPr/>
        </p:nvSpPr>
        <p:spPr>
          <a:xfrm>
            <a:off x="156362" y="1079088"/>
            <a:ext cx="1177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đọc một cuốn sách hoặc bài viết về thiên nhiên.</a:t>
            </a:r>
          </a:p>
        </p:txBody>
      </p:sp>
      <p:sp>
        <p:nvSpPr>
          <p:cNvPr id="34" name="8">
            <a:extLst>
              <a:ext uri="{FF2B5EF4-FFF2-40B4-BE49-F238E27FC236}">
                <a16:creationId xmlns:a16="http://schemas.microsoft.com/office/drawing/2014/main" id="{925E829D-2AEA-4B3C-A4A8-71D7F4080239}"/>
              </a:ext>
            </a:extLst>
          </p:cNvPr>
          <p:cNvSpPr/>
          <p:nvPr/>
        </p:nvSpPr>
        <p:spPr>
          <a:xfrm>
            <a:off x="156362" y="1739584"/>
            <a:ext cx="1177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Nói với bạn về một số điều em đã đọc được.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1526F-9090-4207-94AA-ED59A30A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2" y="2510902"/>
            <a:ext cx="8805336" cy="393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7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2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E14F9-96CA-441A-9278-0F065F98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" y="544"/>
            <a:ext cx="12191012" cy="6856911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84C27EB0-3534-40F6-B941-9F5B1F57F617}"/>
              </a:ext>
            </a:extLst>
          </p:cNvPr>
          <p:cNvSpPr txBox="1"/>
          <p:nvPr/>
        </p:nvSpPr>
        <p:spPr>
          <a:xfrm>
            <a:off x="5204190" y="679993"/>
            <a:ext cx="237244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Ğng 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Ι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914500E-7F5E-4EC1-924B-6C5F6182DDE4}"/>
              </a:ext>
            </a:extLst>
          </p:cNvPr>
          <p:cNvSpPr/>
          <p:nvPr/>
        </p:nvSpPr>
        <p:spPr>
          <a:xfrm>
            <a:off x="241240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CE386D9-8FC4-4FD4-8A92-BD61A13E62A3}"/>
              </a:ext>
            </a:extLst>
          </p:cNvPr>
          <p:cNvSpPr/>
          <p:nvPr/>
        </p:nvSpPr>
        <p:spPr>
          <a:xfrm>
            <a:off x="298513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1FD0FBD-05A8-42BE-837D-ECC82F54D921}"/>
              </a:ext>
            </a:extLst>
          </p:cNvPr>
          <p:cNvSpPr/>
          <p:nvPr/>
        </p:nvSpPr>
        <p:spPr>
          <a:xfrm>
            <a:off x="3591600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D92377-FBD4-4300-8711-99EC3EBE86CF}"/>
              </a:ext>
            </a:extLst>
          </p:cNvPr>
          <p:cNvSpPr/>
          <p:nvPr/>
        </p:nvSpPr>
        <p:spPr>
          <a:xfrm>
            <a:off x="418119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D8EDCE2-7137-46F1-BC7D-88ADCF0A3DBA}"/>
              </a:ext>
            </a:extLst>
          </p:cNvPr>
          <p:cNvSpPr/>
          <p:nvPr/>
        </p:nvSpPr>
        <p:spPr>
          <a:xfrm>
            <a:off x="475392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46470D5-97C3-4B7B-95D7-A6869CF4AF25}"/>
              </a:ext>
            </a:extLst>
          </p:cNvPr>
          <p:cNvSpPr/>
          <p:nvPr/>
        </p:nvSpPr>
        <p:spPr>
          <a:xfrm>
            <a:off x="242927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057146B-D15A-4025-A430-DB82982FA353}"/>
              </a:ext>
            </a:extLst>
          </p:cNvPr>
          <p:cNvSpPr/>
          <p:nvPr/>
        </p:nvSpPr>
        <p:spPr>
          <a:xfrm>
            <a:off x="300200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21B0872-720F-4C3B-8900-5034274E245E}"/>
              </a:ext>
            </a:extLst>
          </p:cNvPr>
          <p:cNvSpPr/>
          <p:nvPr/>
        </p:nvSpPr>
        <p:spPr>
          <a:xfrm>
            <a:off x="3608467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B4CBE75-A16B-49B2-B7D2-6D70B617A6B8}"/>
              </a:ext>
            </a:extLst>
          </p:cNvPr>
          <p:cNvSpPr/>
          <p:nvPr/>
        </p:nvSpPr>
        <p:spPr>
          <a:xfrm>
            <a:off x="4198064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PHẠM DUYÊN 3 - 9Slide.vn">
            <a:extLst>
              <a:ext uri="{FF2B5EF4-FFF2-40B4-BE49-F238E27FC236}">
                <a16:creationId xmlns:a16="http://schemas.microsoft.com/office/drawing/2014/main" id="{1EAB12DB-235B-45D6-994A-A6F133F22D0A}"/>
              </a:ext>
            </a:extLst>
          </p:cNvPr>
          <p:cNvSpPr txBox="1"/>
          <p:nvPr/>
        </p:nvSpPr>
        <p:spPr>
          <a:xfrm>
            <a:off x="1481626" y="761673"/>
            <a:ext cx="7336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PHẠM DUYÊN 3 - 9Slide.vn">
            <a:extLst>
              <a:ext uri="{FF2B5EF4-FFF2-40B4-BE49-F238E27FC236}">
                <a16:creationId xmlns:a16="http://schemas.microsoft.com/office/drawing/2014/main" id="{9BA4DE2F-6F7E-4E99-B016-763474C0D660}"/>
              </a:ext>
            </a:extLst>
          </p:cNvPr>
          <p:cNvSpPr txBox="1"/>
          <p:nvPr/>
        </p:nvSpPr>
        <p:spPr>
          <a:xfrm>
            <a:off x="1481626" y="136353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PHẠM DUYÊN 4 - 9Slide.vn">
            <a:extLst>
              <a:ext uri="{FF2B5EF4-FFF2-40B4-BE49-F238E27FC236}">
                <a16:creationId xmlns:a16="http://schemas.microsoft.com/office/drawing/2014/main" id="{28572E91-524F-4147-82C3-A9909D6D0F9F}"/>
              </a:ext>
            </a:extLst>
          </p:cNvPr>
          <p:cNvSpPr txBox="1"/>
          <p:nvPr/>
        </p:nvSpPr>
        <p:spPr>
          <a:xfrm>
            <a:off x="2398494" y="1957535"/>
            <a:ext cx="8726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4 .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A45479-1C41-4007-882F-C4CC97E55D67}"/>
              </a:ext>
            </a:extLst>
          </p:cNvPr>
          <p:cNvSpPr/>
          <p:nvPr/>
        </p:nvSpPr>
        <p:spPr>
          <a:xfrm>
            <a:off x="11019075" y="298174"/>
            <a:ext cx="483557" cy="6211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5C0A6-A44F-4FC9-99DC-9375985EAC9D}"/>
              </a:ext>
            </a:extLst>
          </p:cNvPr>
          <p:cNvSpPr txBox="1"/>
          <p:nvPr/>
        </p:nvSpPr>
        <p:spPr>
          <a:xfrm>
            <a:off x="2847372" y="2456492"/>
            <a:ext cx="7431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F17C0BA-430A-40C0-8AF2-E5F3FCB1A19A}"/>
              </a:ext>
            </a:extLst>
          </p:cNvPr>
          <p:cNvSpPr/>
          <p:nvPr/>
        </p:nvSpPr>
        <p:spPr>
          <a:xfrm>
            <a:off x="4777184" y="158385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E18C4D47-0D65-4F9A-9974-1FF57080FB9C}"/>
              </a:ext>
            </a:extLst>
          </p:cNvPr>
          <p:cNvSpPr txBox="1"/>
          <p:nvPr/>
        </p:nvSpPr>
        <p:spPr>
          <a:xfrm>
            <a:off x="5178209" y="1260977"/>
            <a:ext cx="4059547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5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 Ǉập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629B9-0048-441B-B0F9-4EE19B129203}"/>
              </a:ext>
            </a:extLst>
          </p:cNvPr>
          <p:cNvSpPr/>
          <p:nvPr/>
        </p:nvSpPr>
        <p:spPr>
          <a:xfrm>
            <a:off x="2600906" y="1822827"/>
            <a:ext cx="851413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16"/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500">
                <a:solidFill>
                  <a:srgbClr val="9900CC"/>
                </a:solidFill>
                <a:ea typeface="Arial-Rounded" pitchFamily="34" charset="0"/>
                <a:cs typeface="Arial-Rounded" pitchFamily="34" charset="0"/>
              </a:rPr>
              <a:t>V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Ğt 1-2 câu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ωϙ κΗ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DDFDE60-8D8C-4A8B-9370-D0E13F608842}"/>
              </a:ext>
            </a:extLst>
          </p:cNvPr>
          <p:cNvSpPr/>
          <p:nvPr/>
        </p:nvSpPr>
        <p:spPr>
          <a:xfrm>
            <a:off x="2395028" y="276614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PHẠM DUYÊN 3 - 9Slide.vn">
            <a:extLst>
              <a:ext uri="{FF2B5EF4-FFF2-40B4-BE49-F238E27FC236}">
                <a16:creationId xmlns:a16="http://schemas.microsoft.com/office/drawing/2014/main" id="{8D26023A-2C08-4BE1-BEA9-E58B44FA3567}"/>
              </a:ext>
            </a:extLst>
          </p:cNvPr>
          <p:cNvSpPr txBox="1"/>
          <p:nvPr/>
        </p:nvSpPr>
        <p:spPr>
          <a:xfrm>
            <a:off x="1447382" y="254328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4" grpId="0"/>
      <p:bldP spid="26" grpId="0"/>
      <p:bldP spid="25" grpId="0" animBg="1"/>
      <p:bldP spid="6" grpId="0"/>
      <p:bldP spid="30" grpId="0"/>
      <p:bldP spid="23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E14F9-96CA-441A-9278-0F065F98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" y="544"/>
            <a:ext cx="12191012" cy="6856911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7914500E-7F5E-4EC1-924B-6C5F6182DDE4}"/>
              </a:ext>
            </a:extLst>
          </p:cNvPr>
          <p:cNvSpPr/>
          <p:nvPr/>
        </p:nvSpPr>
        <p:spPr>
          <a:xfrm>
            <a:off x="241240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CE386D9-8FC4-4FD4-8A92-BD61A13E62A3}"/>
              </a:ext>
            </a:extLst>
          </p:cNvPr>
          <p:cNvSpPr/>
          <p:nvPr/>
        </p:nvSpPr>
        <p:spPr>
          <a:xfrm>
            <a:off x="2985135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1FD0FBD-05A8-42BE-837D-ECC82F54D921}"/>
              </a:ext>
            </a:extLst>
          </p:cNvPr>
          <p:cNvSpPr/>
          <p:nvPr/>
        </p:nvSpPr>
        <p:spPr>
          <a:xfrm>
            <a:off x="3591600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D92377-FBD4-4300-8711-99EC3EBE86CF}"/>
              </a:ext>
            </a:extLst>
          </p:cNvPr>
          <p:cNvSpPr/>
          <p:nvPr/>
        </p:nvSpPr>
        <p:spPr>
          <a:xfrm>
            <a:off x="418119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D8EDCE2-7137-46F1-BC7D-88ADCF0A3DBA}"/>
              </a:ext>
            </a:extLst>
          </p:cNvPr>
          <p:cNvSpPr/>
          <p:nvPr/>
        </p:nvSpPr>
        <p:spPr>
          <a:xfrm>
            <a:off x="4753927" y="992506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46470D5-97C3-4B7B-95D7-A6869CF4AF25}"/>
              </a:ext>
            </a:extLst>
          </p:cNvPr>
          <p:cNvSpPr/>
          <p:nvPr/>
        </p:nvSpPr>
        <p:spPr>
          <a:xfrm>
            <a:off x="242927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057146B-D15A-4025-A430-DB82982FA353}"/>
              </a:ext>
            </a:extLst>
          </p:cNvPr>
          <p:cNvSpPr/>
          <p:nvPr/>
        </p:nvSpPr>
        <p:spPr>
          <a:xfrm>
            <a:off x="3002002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21B0872-720F-4C3B-8900-5034274E245E}"/>
              </a:ext>
            </a:extLst>
          </p:cNvPr>
          <p:cNvSpPr/>
          <p:nvPr/>
        </p:nvSpPr>
        <p:spPr>
          <a:xfrm>
            <a:off x="3608467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B4CBE75-A16B-49B2-B7D2-6D70B617A6B8}"/>
              </a:ext>
            </a:extLst>
          </p:cNvPr>
          <p:cNvSpPr/>
          <p:nvPr/>
        </p:nvSpPr>
        <p:spPr>
          <a:xfrm>
            <a:off x="4198064" y="158639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PHẠM DUYÊN 3 - 9Slide.vn">
            <a:extLst>
              <a:ext uri="{FF2B5EF4-FFF2-40B4-BE49-F238E27FC236}">
                <a16:creationId xmlns:a16="http://schemas.microsoft.com/office/drawing/2014/main" id="{1EAB12DB-235B-45D6-994A-A6F133F22D0A}"/>
              </a:ext>
            </a:extLst>
          </p:cNvPr>
          <p:cNvSpPr txBox="1"/>
          <p:nvPr/>
        </p:nvSpPr>
        <p:spPr>
          <a:xfrm>
            <a:off x="1481626" y="761673"/>
            <a:ext cx="7336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PHẠM DUYÊN 3 - 9Slide.vn">
            <a:extLst>
              <a:ext uri="{FF2B5EF4-FFF2-40B4-BE49-F238E27FC236}">
                <a16:creationId xmlns:a16="http://schemas.microsoft.com/office/drawing/2014/main" id="{9BA4DE2F-6F7E-4E99-B016-763474C0D660}"/>
              </a:ext>
            </a:extLst>
          </p:cNvPr>
          <p:cNvSpPr txBox="1"/>
          <p:nvPr/>
        </p:nvSpPr>
        <p:spPr>
          <a:xfrm>
            <a:off x="1481626" y="136353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PHẠM DUYÊN 4 - 9Slide.vn">
            <a:extLst>
              <a:ext uri="{FF2B5EF4-FFF2-40B4-BE49-F238E27FC236}">
                <a16:creationId xmlns:a16="http://schemas.microsoft.com/office/drawing/2014/main" id="{28572E91-524F-4147-82C3-A9909D6D0F9F}"/>
              </a:ext>
            </a:extLst>
          </p:cNvPr>
          <p:cNvSpPr txBox="1"/>
          <p:nvPr/>
        </p:nvSpPr>
        <p:spPr>
          <a:xfrm>
            <a:off x="2398494" y="1957535"/>
            <a:ext cx="8726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4 .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A45479-1C41-4007-882F-C4CC97E55D67}"/>
              </a:ext>
            </a:extLst>
          </p:cNvPr>
          <p:cNvSpPr/>
          <p:nvPr/>
        </p:nvSpPr>
        <p:spPr>
          <a:xfrm>
            <a:off x="11019075" y="298174"/>
            <a:ext cx="483557" cy="6211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F17C0BA-430A-40C0-8AF2-E5F3FCB1A19A}"/>
              </a:ext>
            </a:extLst>
          </p:cNvPr>
          <p:cNvSpPr/>
          <p:nvPr/>
        </p:nvSpPr>
        <p:spPr>
          <a:xfrm>
            <a:off x="4777184" y="158385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8">
            <a:extLst>
              <a:ext uri="{FF2B5EF4-FFF2-40B4-BE49-F238E27FC236}">
                <a16:creationId xmlns:a16="http://schemas.microsoft.com/office/drawing/2014/main" id="{790E9100-6EFB-4FC9-87B5-DF59CD38E509}"/>
              </a:ext>
            </a:extLst>
          </p:cNvPr>
          <p:cNvSpPr/>
          <p:nvPr/>
        </p:nvSpPr>
        <p:spPr>
          <a:xfrm>
            <a:off x="942971" y="446587"/>
            <a:ext cx="1413895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</a:t>
            </a:r>
            <a:endParaRPr kumimoji="0" lang="en-US" sz="4200" b="1" i="1" u="none" strike="noStrike" kern="1200" cap="none" spc="0" normalizeH="0" baseline="0" noProof="0" dirty="0">
              <a:ln>
                <a:noFill/>
              </a:ln>
              <a:solidFill>
                <a:srgbClr val="F0801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PHẠM DUYÊN 3 - 9Slide.vn">
            <a:extLst>
              <a:ext uri="{FF2B5EF4-FFF2-40B4-BE49-F238E27FC236}">
                <a16:creationId xmlns:a16="http://schemas.microsoft.com/office/drawing/2014/main" id="{F87499F1-3A63-42D4-8E39-042F067D8855}"/>
              </a:ext>
            </a:extLst>
          </p:cNvPr>
          <p:cNvSpPr txBox="1"/>
          <p:nvPr/>
        </p:nvSpPr>
        <p:spPr>
          <a:xfrm>
            <a:off x="5198094" y="692185"/>
            <a:ext cx="237244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Ğng 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Ι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4" name="PHẠM DUYÊN 4 - 9Slide.vn">
            <a:extLst>
              <a:ext uri="{FF2B5EF4-FFF2-40B4-BE49-F238E27FC236}">
                <a16:creationId xmlns:a16="http://schemas.microsoft.com/office/drawing/2014/main" id="{837C5F8C-951F-433F-8660-F2CFE419A63D}"/>
              </a:ext>
            </a:extLst>
          </p:cNvPr>
          <p:cNvSpPr txBox="1"/>
          <p:nvPr/>
        </p:nvSpPr>
        <p:spPr>
          <a:xfrm>
            <a:off x="5202593" y="1297553"/>
            <a:ext cx="40595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4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 Ǉập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681627-2362-4BCE-8609-2EC6623784D2}"/>
              </a:ext>
            </a:extLst>
          </p:cNvPr>
          <p:cNvSpPr/>
          <p:nvPr/>
        </p:nvSpPr>
        <p:spPr>
          <a:xfrm>
            <a:off x="2600906" y="1835019"/>
            <a:ext cx="85141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16"/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400">
                <a:solidFill>
                  <a:srgbClr val="9900CC"/>
                </a:solidFill>
                <a:ea typeface="Arial-Rounded" pitchFamily="34" charset="0"/>
                <a:cs typeface="Arial-Rounded" pitchFamily="34" charset="0"/>
              </a:rPr>
              <a:t>V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Ğt 1-2 câu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ωϙ κΗ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83B110-FC6E-4C4F-B177-CBD4D8DB50DA}"/>
              </a:ext>
            </a:extLst>
          </p:cNvPr>
          <p:cNvSpPr txBox="1"/>
          <p:nvPr/>
        </p:nvSpPr>
        <p:spPr>
          <a:xfrm>
            <a:off x="2704062" y="2418716"/>
            <a:ext cx="85141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>
                <a:solidFill>
                  <a:srgbClr val="9900CC"/>
                </a:solidFill>
                <a:ea typeface="Arial-Rounded" pitchFamily="34" charset="0"/>
                <a:cs typeface="Arial-Rounded" pitchFamily="34" charset="0"/>
              </a:rPr>
              <a:t>E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 ǟất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í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 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dŜg sŪg. </a:t>
            </a:r>
            <a:r>
              <a:rPr lang="vi-VN" sz="3400">
                <a:solidFill>
                  <a:srgbClr val="9900CC"/>
                </a:solidFill>
                <a:ea typeface="Arial-Rounded" pitchFamily="34" charset="0"/>
                <a:cs typeface="Arial-Rounded" pitchFamily="34" charset="0"/>
              </a:rPr>
              <a:t>C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húng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Ẃa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0F2B463-F800-4602-9136-3E003CFB5160}"/>
              </a:ext>
            </a:extLst>
          </p:cNvPr>
          <p:cNvSpPr/>
          <p:nvPr/>
        </p:nvSpPr>
        <p:spPr>
          <a:xfrm>
            <a:off x="2395028" y="2766145"/>
            <a:ext cx="572730" cy="106680"/>
          </a:xfrm>
          <a:prstGeom prst="arc">
            <a:avLst>
              <a:gd name="adj1" fmla="val 10829216"/>
              <a:gd name="adj2" fmla="val 0"/>
            </a:avLst>
          </a:prstGeom>
          <a:ln w="19050">
            <a:solidFill>
              <a:srgbClr val="F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PHẠM DUYÊN 3 - 9Slide.vn">
            <a:extLst>
              <a:ext uri="{FF2B5EF4-FFF2-40B4-BE49-F238E27FC236}">
                <a16:creationId xmlns:a16="http://schemas.microsoft.com/office/drawing/2014/main" id="{543FF7C4-749C-4C46-93C0-3ED080187194}"/>
              </a:ext>
            </a:extLst>
          </p:cNvPr>
          <p:cNvSpPr txBox="1"/>
          <p:nvPr/>
        </p:nvSpPr>
        <p:spPr>
          <a:xfrm>
            <a:off x="1447382" y="2543289"/>
            <a:ext cx="5727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ô</a:t>
            </a:r>
            <a:r>
              <a:rPr kumimoji="0" lang="el-G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4916D4-C017-476E-B61B-23FDD050EA9B}"/>
              </a:ext>
            </a:extLst>
          </p:cNvPr>
          <p:cNvSpPr txBox="1"/>
          <p:nvPr/>
        </p:nvSpPr>
        <p:spPr>
          <a:xfrm>
            <a:off x="2241116" y="3032783"/>
            <a:ext cx="9280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cung cấp wư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ϐ ε</a:t>
            </a:r>
            <a:r>
              <a:rPr lang="lt-LT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 đŬg ǟuųg, lại là w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Α˘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F4DEF-875E-47D8-9D18-DE30F6DAC1A1}"/>
              </a:ext>
            </a:extLst>
          </p:cNvPr>
          <p:cNvSpPr txBox="1"/>
          <p:nvPr/>
        </p:nvSpPr>
        <p:spPr>
          <a:xfrm>
            <a:off x="2271383" y="3655191"/>
            <a:ext cx="9280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Ǉắm ját vào </a:t>
            </a:r>
            <a:r>
              <a:rPr lang="el-GR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99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wgày Ǘ∆. </a:t>
            </a:r>
          </a:p>
        </p:txBody>
      </p:sp>
    </p:spTree>
    <p:extLst>
      <p:ext uri="{BB962C8B-B14F-4D97-AF65-F5344CB8AC3E}">
        <p14:creationId xmlns:p14="http://schemas.microsoft.com/office/powerpoint/2010/main" val="14122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19975" y="142596"/>
            <a:ext cx="1033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ooc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yêng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oao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oet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uênh</a:t>
            </a:r>
            <a:endParaRPr lang="en-US" sz="4800" b="1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60897-AF22-4372-91B4-453B61323E99}"/>
              </a:ext>
            </a:extLst>
          </p:cNvPr>
          <p:cNvGrpSpPr/>
          <p:nvPr/>
        </p:nvGrpSpPr>
        <p:grpSpPr>
          <a:xfrm>
            <a:off x="221518" y="2415641"/>
            <a:ext cx="2254820" cy="1291656"/>
            <a:chOff x="1676928" y="2546103"/>
            <a:chExt cx="2254820" cy="129165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F60ED6-682E-429E-9D7C-D10AF553F33A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BCD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A65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C5790E-E4A8-48E1-96A5-5B7C0C7D4CB8}"/>
                </a:ext>
              </a:extLst>
            </p:cNvPr>
            <p:cNvSpPr txBox="1"/>
            <p:nvPr/>
          </p:nvSpPr>
          <p:spPr>
            <a:xfrm>
              <a:off x="2209800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00A6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oet</a:t>
              </a:r>
              <a:endParaRPr lang="en-US" sz="45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2390516" y="2717788"/>
            <a:ext cx="900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smtClean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 choét, khoét lỗ, toe toét,…</a:t>
            </a:r>
            <a:endParaRPr lang="en-US" sz="54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19975" y="142596"/>
            <a:ext cx="1033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ooc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yêng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oao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oet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uênh</a:t>
            </a:r>
            <a:endParaRPr lang="en-US" sz="4800" b="1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DE4B81-C86F-4C17-96A1-CC5583C40D33}"/>
              </a:ext>
            </a:extLst>
          </p:cNvPr>
          <p:cNvGrpSpPr/>
          <p:nvPr/>
        </p:nvGrpSpPr>
        <p:grpSpPr>
          <a:xfrm>
            <a:off x="1030456" y="2491047"/>
            <a:ext cx="2186086" cy="1350870"/>
            <a:chOff x="1642378" y="3994981"/>
            <a:chExt cx="2186086" cy="135087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5E9401-D32D-4449-9D66-DC7B80F19494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BCD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A65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E3610-BD41-4722-B804-58C0530BF43C}"/>
                </a:ext>
              </a:extLst>
            </p:cNvPr>
            <p:cNvSpPr txBox="1"/>
            <p:nvPr/>
          </p:nvSpPr>
          <p:spPr>
            <a:xfrm>
              <a:off x="2045856" y="429008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500" b="1" dirty="0" err="1">
                  <a:solidFill>
                    <a:srgbClr val="00A6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yêng</a:t>
              </a:r>
              <a:endParaRPr lang="en-US" sz="45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1030456" y="2704817"/>
            <a:ext cx="900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5400" b="1" smtClean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him yểng</a:t>
            </a:r>
            <a:endParaRPr lang="en-US" sz="54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19975" y="142596"/>
            <a:ext cx="1033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ooc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yêng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oao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oet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uênh</a:t>
            </a:r>
            <a:endParaRPr lang="en-US" sz="4800" b="1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B3F135-16BA-44FF-BCF7-461F442ACB12}"/>
              </a:ext>
            </a:extLst>
          </p:cNvPr>
          <p:cNvGrpSpPr/>
          <p:nvPr/>
        </p:nvGrpSpPr>
        <p:grpSpPr>
          <a:xfrm>
            <a:off x="771904" y="2615566"/>
            <a:ext cx="2558472" cy="1472812"/>
            <a:chOff x="5222593" y="3838152"/>
            <a:chExt cx="2558472" cy="147281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FFB915-62F7-4624-BA7E-EF3F9C9D6090}"/>
                </a:ext>
              </a:extLst>
            </p:cNvPr>
            <p:cNvSpPr/>
            <p:nvPr/>
          </p:nvSpPr>
          <p:spPr>
            <a:xfrm>
              <a:off x="5222593" y="3838152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BCD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A65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55774C-D45B-47A7-8E30-0D669B135DC5}"/>
                </a:ext>
              </a:extLst>
            </p:cNvPr>
            <p:cNvSpPr txBox="1"/>
            <p:nvPr/>
          </p:nvSpPr>
          <p:spPr>
            <a:xfrm>
              <a:off x="5754838" y="418214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00A6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ooc</a:t>
              </a:r>
              <a:endParaRPr lang="en-US" sz="45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1030456" y="2799775"/>
            <a:ext cx="900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sz="5400" b="1" smtClean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uần soóc</a:t>
            </a:r>
            <a:endParaRPr lang="en-US" sz="54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19975" y="142596"/>
            <a:ext cx="1033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ooc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yêng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oao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oet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uênh</a:t>
            </a:r>
            <a:endParaRPr lang="en-US" sz="4800" b="1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D517D8-1CAD-4F4F-826B-127F411AC593}"/>
              </a:ext>
            </a:extLst>
          </p:cNvPr>
          <p:cNvGrpSpPr/>
          <p:nvPr/>
        </p:nvGrpSpPr>
        <p:grpSpPr>
          <a:xfrm>
            <a:off x="724122" y="2430468"/>
            <a:ext cx="2558472" cy="1465601"/>
            <a:chOff x="1588656" y="2473272"/>
            <a:chExt cx="2558472" cy="14656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57A8DD-A687-40E6-BD8A-869FC0BE890F}"/>
                </a:ext>
              </a:extLst>
            </p:cNvPr>
            <p:cNvSpPr/>
            <p:nvPr/>
          </p:nvSpPr>
          <p:spPr>
            <a:xfrm flipH="1">
              <a:off x="1588656" y="2473272"/>
              <a:ext cx="2558472" cy="1465601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BCD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A6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7AB959-633F-4AC1-B8C2-E24C84AAF7DF}"/>
                </a:ext>
              </a:extLst>
            </p:cNvPr>
            <p:cNvSpPr txBox="1"/>
            <p:nvPr/>
          </p:nvSpPr>
          <p:spPr>
            <a:xfrm>
              <a:off x="2478155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00A6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oao</a:t>
              </a:r>
              <a:endParaRPr lang="en-US" sz="45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1030456" y="2799775"/>
            <a:ext cx="900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5400" b="1" smtClean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goao ngoao</a:t>
            </a:r>
            <a:endParaRPr lang="en-US" sz="54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19975" y="142596"/>
            <a:ext cx="1033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ooc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yêng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oao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oet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uênh</a:t>
            </a:r>
            <a:endParaRPr lang="en-US" sz="4800" b="1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868B11-6125-4C9C-AB95-AF7708A4323E}"/>
              </a:ext>
            </a:extLst>
          </p:cNvPr>
          <p:cNvGrpSpPr/>
          <p:nvPr/>
        </p:nvGrpSpPr>
        <p:grpSpPr>
          <a:xfrm>
            <a:off x="417788" y="2724999"/>
            <a:ext cx="2186086" cy="1350870"/>
            <a:chOff x="1642378" y="3994981"/>
            <a:chExt cx="2186086" cy="135087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D50EAA4-9B52-41BE-8BCB-70966705386E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BCD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A65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8E6BB6-545C-47E2-BFBF-63BF2DC4CDC7}"/>
                </a:ext>
              </a:extLst>
            </p:cNvPr>
            <p:cNvSpPr txBox="1"/>
            <p:nvPr/>
          </p:nvSpPr>
          <p:spPr>
            <a:xfrm>
              <a:off x="2045856" y="429008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500" b="1" dirty="0" err="1">
                  <a:solidFill>
                    <a:srgbClr val="00A6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uênh</a:t>
              </a:r>
              <a:endParaRPr lang="en-US" sz="4500" b="1" dirty="0">
                <a:solidFill>
                  <a:srgbClr val="00A6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584979" y="2881595"/>
            <a:ext cx="900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5400" b="1" smtClean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uênh hoang</a:t>
            </a:r>
            <a:endParaRPr lang="en-US" sz="54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446341" y="2758645"/>
            <a:ext cx="5121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b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dirty="0">
              <a:solidFill>
                <a:srgbClr val="00A6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01153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D093E4D1-A480-41E5-8FD1-66F700918CC2}"/>
              </a:ext>
            </a:extLst>
          </p:cNvPr>
          <p:cNvSpPr/>
          <p:nvPr/>
        </p:nvSpPr>
        <p:spPr>
          <a:xfrm>
            <a:off x="1129360" y="232685"/>
            <a:ext cx="10866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200" b="1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i="1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200" i="1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200" dirty="0">
                <a:solidFill>
                  <a:srgbClr val="00A6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4B741-6675-48D9-80BB-4D93FD19817F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8D3786-241C-45D9-836A-0E5A3160287F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00A6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8EFA6-1060-437A-8EE9-1695ACA74D67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grpSp>
        <p:nvGrpSpPr>
          <p:cNvPr id="8" name="33">
            <a:extLst>
              <a:ext uri="{FF2B5EF4-FFF2-40B4-BE49-F238E27FC236}">
                <a16:creationId xmlns:a16="http://schemas.microsoft.com/office/drawing/2014/main" id="{B2FE4206-4637-42FA-BAC1-BA7D9AF35482}"/>
              </a:ext>
            </a:extLst>
          </p:cNvPr>
          <p:cNvGrpSpPr/>
          <p:nvPr/>
        </p:nvGrpSpPr>
        <p:grpSpPr>
          <a:xfrm>
            <a:off x="120164" y="2142763"/>
            <a:ext cx="4302749" cy="868794"/>
            <a:chOff x="3751557" y="4986445"/>
            <a:chExt cx="4976093" cy="868794"/>
          </a:xfrm>
        </p:grpSpPr>
        <p:sp>
          <p:nvSpPr>
            <p:cNvPr id="9" name="34">
              <a:extLst>
                <a:ext uri="{FF2B5EF4-FFF2-40B4-BE49-F238E27FC236}">
                  <a16:creationId xmlns:a16="http://schemas.microsoft.com/office/drawing/2014/main" id="{ADC65C33-3DEB-4911-AB0D-CFE2E5CDD3E2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35">
              <a:extLst>
                <a:ext uri="{FF2B5EF4-FFF2-40B4-BE49-F238E27FC236}">
                  <a16:creationId xmlns:a16="http://schemas.microsoft.com/office/drawing/2014/main" id="{324727D2-821E-406C-AB9E-8679CE5E2D0E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36">
              <a:extLst>
                <a:ext uri="{FF2B5EF4-FFF2-40B4-BE49-F238E27FC236}">
                  <a16:creationId xmlns:a16="http://schemas.microsoft.com/office/drawing/2014/main" id="{D1BAB1CB-8772-4734-B907-BCB11D2486ED}"/>
                </a:ext>
              </a:extLst>
            </p:cNvPr>
            <p:cNvSpPr/>
            <p:nvPr/>
          </p:nvSpPr>
          <p:spPr>
            <a:xfrm>
              <a:off x="3845514" y="5109981"/>
              <a:ext cx="424667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33">
            <a:extLst>
              <a:ext uri="{FF2B5EF4-FFF2-40B4-BE49-F238E27FC236}">
                <a16:creationId xmlns:a16="http://schemas.microsoft.com/office/drawing/2014/main" id="{CB4CFA9D-E8C5-4AF4-A2FB-499F7C41B0D0}"/>
              </a:ext>
            </a:extLst>
          </p:cNvPr>
          <p:cNvGrpSpPr/>
          <p:nvPr/>
        </p:nvGrpSpPr>
        <p:grpSpPr>
          <a:xfrm>
            <a:off x="126545" y="3846444"/>
            <a:ext cx="4302749" cy="868794"/>
            <a:chOff x="3751557" y="4986445"/>
            <a:chExt cx="4976093" cy="868794"/>
          </a:xfrm>
        </p:grpSpPr>
        <p:sp>
          <p:nvSpPr>
            <p:cNvPr id="13" name="34">
              <a:extLst>
                <a:ext uri="{FF2B5EF4-FFF2-40B4-BE49-F238E27FC236}">
                  <a16:creationId xmlns:a16="http://schemas.microsoft.com/office/drawing/2014/main" id="{5A17AED1-B059-4EA0-80B9-B99F761FB589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35">
              <a:extLst>
                <a:ext uri="{FF2B5EF4-FFF2-40B4-BE49-F238E27FC236}">
                  <a16:creationId xmlns:a16="http://schemas.microsoft.com/office/drawing/2014/main" id="{B6878E2C-14D9-46C4-9FD9-16019260B3FC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8C696830-CC0D-4FD4-97AA-C1AAAC438F04}"/>
                </a:ext>
              </a:extLst>
            </p:cNvPr>
            <p:cNvSpPr/>
            <p:nvPr/>
          </p:nvSpPr>
          <p:spPr>
            <a:xfrm>
              <a:off x="4527480" y="5130279"/>
              <a:ext cx="298190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33">
            <a:extLst>
              <a:ext uri="{FF2B5EF4-FFF2-40B4-BE49-F238E27FC236}">
                <a16:creationId xmlns:a16="http://schemas.microsoft.com/office/drawing/2014/main" id="{DFC13BA6-5A8C-429A-81EB-36D6CC617500}"/>
              </a:ext>
            </a:extLst>
          </p:cNvPr>
          <p:cNvGrpSpPr/>
          <p:nvPr/>
        </p:nvGrpSpPr>
        <p:grpSpPr>
          <a:xfrm>
            <a:off x="7465700" y="2183774"/>
            <a:ext cx="4580523" cy="868794"/>
            <a:chOff x="3751557" y="4986445"/>
            <a:chExt cx="4976093" cy="868794"/>
          </a:xfrm>
        </p:grpSpPr>
        <p:sp>
          <p:nvSpPr>
            <p:cNvPr id="17" name="34">
              <a:extLst>
                <a:ext uri="{FF2B5EF4-FFF2-40B4-BE49-F238E27FC236}">
                  <a16:creationId xmlns:a16="http://schemas.microsoft.com/office/drawing/2014/main" id="{753096A8-3B54-49BE-939E-5F720E6F0490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35">
              <a:extLst>
                <a:ext uri="{FF2B5EF4-FFF2-40B4-BE49-F238E27FC236}">
                  <a16:creationId xmlns:a16="http://schemas.microsoft.com/office/drawing/2014/main" id="{20B56372-FA70-4D0F-A09D-4436F90181B4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36">
              <a:extLst>
                <a:ext uri="{FF2B5EF4-FFF2-40B4-BE49-F238E27FC236}">
                  <a16:creationId xmlns:a16="http://schemas.microsoft.com/office/drawing/2014/main" id="{0CC137C5-BD62-4952-AEBD-EF76382A6F49}"/>
                </a:ext>
              </a:extLst>
            </p:cNvPr>
            <p:cNvSpPr/>
            <p:nvPr/>
          </p:nvSpPr>
          <p:spPr>
            <a:xfrm>
              <a:off x="4658092" y="5147277"/>
              <a:ext cx="31598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Chúa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tể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33">
            <a:extLst>
              <a:ext uri="{FF2B5EF4-FFF2-40B4-BE49-F238E27FC236}">
                <a16:creationId xmlns:a16="http://schemas.microsoft.com/office/drawing/2014/main" id="{DDD5BDE7-DE8C-41F5-88F8-76B603E13419}"/>
              </a:ext>
            </a:extLst>
          </p:cNvPr>
          <p:cNvGrpSpPr/>
          <p:nvPr/>
        </p:nvGrpSpPr>
        <p:grpSpPr>
          <a:xfrm>
            <a:off x="7390852" y="3933029"/>
            <a:ext cx="4655371" cy="868794"/>
            <a:chOff x="3751557" y="4986445"/>
            <a:chExt cx="4976093" cy="868794"/>
          </a:xfrm>
        </p:grpSpPr>
        <p:sp>
          <p:nvSpPr>
            <p:cNvPr id="21" name="34">
              <a:extLst>
                <a:ext uri="{FF2B5EF4-FFF2-40B4-BE49-F238E27FC236}">
                  <a16:creationId xmlns:a16="http://schemas.microsoft.com/office/drawing/2014/main" id="{C5A18EDB-B85B-4276-B119-B03C26AB0CBB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35">
              <a:extLst>
                <a:ext uri="{FF2B5EF4-FFF2-40B4-BE49-F238E27FC236}">
                  <a16:creationId xmlns:a16="http://schemas.microsoft.com/office/drawing/2014/main" id="{42A86D4C-5837-4A70-9D86-061C508B72A1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36">
              <a:extLst>
                <a:ext uri="{FF2B5EF4-FFF2-40B4-BE49-F238E27FC236}">
                  <a16:creationId xmlns:a16="http://schemas.microsoft.com/office/drawing/2014/main" id="{C6950A0C-82A0-4756-BA36-E01B4438F227}"/>
                </a:ext>
              </a:extLst>
            </p:cNvPr>
            <p:cNvSpPr/>
            <p:nvPr/>
          </p:nvSpPr>
          <p:spPr>
            <a:xfrm>
              <a:off x="3840624" y="5133313"/>
              <a:ext cx="461055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tài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33">
            <a:extLst>
              <a:ext uri="{FF2B5EF4-FFF2-40B4-BE49-F238E27FC236}">
                <a16:creationId xmlns:a16="http://schemas.microsoft.com/office/drawing/2014/main" id="{E12CCCD0-5767-4B1E-B163-278240AEDC46}"/>
              </a:ext>
            </a:extLst>
          </p:cNvPr>
          <p:cNvGrpSpPr/>
          <p:nvPr/>
        </p:nvGrpSpPr>
        <p:grpSpPr>
          <a:xfrm>
            <a:off x="3787282" y="5444066"/>
            <a:ext cx="4302749" cy="868794"/>
            <a:chOff x="3751557" y="4986445"/>
            <a:chExt cx="4976093" cy="868794"/>
          </a:xfrm>
        </p:grpSpPr>
        <p:sp>
          <p:nvSpPr>
            <p:cNvPr id="25" name="34">
              <a:extLst>
                <a:ext uri="{FF2B5EF4-FFF2-40B4-BE49-F238E27FC236}">
                  <a16:creationId xmlns:a16="http://schemas.microsoft.com/office/drawing/2014/main" id="{AC442A2E-7700-49A3-82E4-EB7E4870F9FA}"/>
                </a:ext>
              </a:extLst>
            </p:cNvPr>
            <p:cNvSpPr/>
            <p:nvPr/>
          </p:nvSpPr>
          <p:spPr>
            <a:xfrm>
              <a:off x="3751557" y="4986445"/>
              <a:ext cx="4714711" cy="828000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35">
              <a:extLst>
                <a:ext uri="{FF2B5EF4-FFF2-40B4-BE49-F238E27FC236}">
                  <a16:creationId xmlns:a16="http://schemas.microsoft.com/office/drawing/2014/main" id="{11706131-F1FB-409D-A91A-BDD1742D878F}"/>
                </a:ext>
              </a:extLst>
            </p:cNvPr>
            <p:cNvSpPr/>
            <p:nvPr/>
          </p:nvSpPr>
          <p:spPr>
            <a:xfrm>
              <a:off x="3867124" y="5085648"/>
              <a:ext cx="4860526" cy="769591"/>
            </a:xfrm>
            <a:prstGeom prst="doubleWave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36">
              <a:extLst>
                <a:ext uri="{FF2B5EF4-FFF2-40B4-BE49-F238E27FC236}">
                  <a16:creationId xmlns:a16="http://schemas.microsoft.com/office/drawing/2014/main" id="{26790FF3-6A33-4AE0-8A0F-30E221C100A7}"/>
                </a:ext>
              </a:extLst>
            </p:cNvPr>
            <p:cNvSpPr/>
            <p:nvPr/>
          </p:nvSpPr>
          <p:spPr>
            <a:xfrm>
              <a:off x="4830479" y="5158796"/>
              <a:ext cx="276229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liễu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dai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1">
            <a:extLst>
              <a:ext uri="{FF2B5EF4-FFF2-40B4-BE49-F238E27FC236}">
                <a16:creationId xmlns:a16="http://schemas.microsoft.com/office/drawing/2014/main" id="{116FE62A-5215-4DC3-9A45-2FF1E8AC1D6B}"/>
              </a:ext>
            </a:extLst>
          </p:cNvPr>
          <p:cNvGrpSpPr/>
          <p:nvPr/>
        </p:nvGrpSpPr>
        <p:grpSpPr>
          <a:xfrm>
            <a:off x="4603329" y="2001878"/>
            <a:ext cx="2670657" cy="3041698"/>
            <a:chOff x="914400" y="1205246"/>
            <a:chExt cx="2369319" cy="2471787"/>
          </a:xfrm>
        </p:grpSpPr>
        <p:sp>
          <p:nvSpPr>
            <p:cNvPr id="29" name="5">
              <a:extLst>
                <a:ext uri="{FF2B5EF4-FFF2-40B4-BE49-F238E27FC236}">
                  <a16:creationId xmlns:a16="http://schemas.microsoft.com/office/drawing/2014/main" id="{55174229-2F6C-48C2-869E-1A1E1A80B644}"/>
                </a:ext>
              </a:extLst>
            </p:cNvPr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BCD85F"/>
            </a:solidFill>
            <a:ln>
              <a:solidFill>
                <a:srgbClr val="BCD85F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4">
              <a:extLst>
                <a:ext uri="{FF2B5EF4-FFF2-40B4-BE49-F238E27FC236}">
                  <a16:creationId xmlns:a16="http://schemas.microsoft.com/office/drawing/2014/main" id="{A62D17BC-77A5-4EFE-846A-48E2899B6FF1}"/>
                </a:ext>
              </a:extLst>
            </p:cNvPr>
            <p:cNvSpPr/>
            <p:nvPr/>
          </p:nvSpPr>
          <p:spPr bwMode="auto">
            <a:xfrm>
              <a:off x="1031047" y="1368358"/>
              <a:ext cx="2160000" cy="2160000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3">
              <a:extLst>
                <a:ext uri="{FF2B5EF4-FFF2-40B4-BE49-F238E27FC236}">
                  <a16:creationId xmlns:a16="http://schemas.microsoft.com/office/drawing/2014/main" id="{2C584A9B-2D38-46F2-89AD-D4766FDED764}"/>
                </a:ext>
              </a:extLst>
            </p:cNvPr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BCD85F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3600" b="1" dirty="0">
                  <a:solidFill>
                    <a:srgbClr val="00A6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endParaRPr lang="zh-CN" altLang="en-US" sz="3600" b="1" dirty="0">
                <a:solidFill>
                  <a:srgbClr val="00A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2">
              <a:extLst>
                <a:ext uri="{FF2B5EF4-FFF2-40B4-BE49-F238E27FC236}">
                  <a16:creationId xmlns:a16="http://schemas.microsoft.com/office/drawing/2014/main" id="{18C331FA-E7E8-469B-A9F3-6F31F82621B3}"/>
                </a:ext>
              </a:extLst>
            </p:cNvPr>
            <p:cNvSpPr/>
            <p:nvPr/>
          </p:nvSpPr>
          <p:spPr bwMode="auto">
            <a:xfrm>
              <a:off x="1103346" y="1870321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base"/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600" b="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b="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7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538</TotalTime>
  <Words>1015</Words>
  <Application>Microsoft Office PowerPoint</Application>
  <PresentationFormat>Widescreen</PresentationFormat>
  <Paragraphs>186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.VnArial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inherit</vt:lpstr>
      <vt:lpstr>思源黑体 CN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admin</cp:lastModifiedBy>
  <cp:revision>365</cp:revision>
  <dcterms:created xsi:type="dcterms:W3CDTF">2021-08-21T07:02:17Z</dcterms:created>
  <dcterms:modified xsi:type="dcterms:W3CDTF">2022-04-09T12:05:42Z</dcterms:modified>
  <cp:category>9Slide.vn</cp:category>
</cp:coreProperties>
</file>