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7" r:id="rId3"/>
    <p:sldMasterId id="2147483689" r:id="rId4"/>
    <p:sldMasterId id="2147483701" r:id="rId5"/>
  </p:sldMasterIdLst>
  <p:notesMasterIdLst>
    <p:notesMasterId r:id="rId32"/>
  </p:notesMasterIdLst>
  <p:handoutMasterIdLst>
    <p:handoutMasterId r:id="rId33"/>
  </p:handoutMasterIdLst>
  <p:sldIdLst>
    <p:sldId id="262" r:id="rId6"/>
    <p:sldId id="299" r:id="rId7"/>
    <p:sldId id="490" r:id="rId8"/>
    <p:sldId id="482" r:id="rId9"/>
    <p:sldId id="263" r:id="rId10"/>
    <p:sldId id="498" r:id="rId11"/>
    <p:sldId id="499" r:id="rId12"/>
    <p:sldId id="500" r:id="rId13"/>
    <p:sldId id="492" r:id="rId14"/>
    <p:sldId id="513" r:id="rId15"/>
    <p:sldId id="493" r:id="rId16"/>
    <p:sldId id="501" r:id="rId17"/>
    <p:sldId id="481" r:id="rId18"/>
    <p:sldId id="502" r:id="rId19"/>
    <p:sldId id="495" r:id="rId20"/>
    <p:sldId id="483" r:id="rId21"/>
    <p:sldId id="503" r:id="rId22"/>
    <p:sldId id="504" r:id="rId23"/>
    <p:sldId id="505" r:id="rId24"/>
    <p:sldId id="484" r:id="rId25"/>
    <p:sldId id="507" r:id="rId26"/>
    <p:sldId id="512" r:id="rId27"/>
    <p:sldId id="508" r:id="rId28"/>
    <p:sldId id="510" r:id="rId29"/>
    <p:sldId id="509"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duyenbaigiangdientu@21g.in" initials="P" lastIdx="1" clrIdx="0">
    <p:extLst>
      <p:ext uri="{19B8F6BF-5375-455C-9EA6-DF929625EA0E}">
        <p15:presenceInfo xmlns:p15="http://schemas.microsoft.com/office/powerpoint/2012/main" userId="S::Phamduyenbaigiangdientu@21g.in::f9f84fdf-2222-4dfe-ae0c-167d69457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2701F"/>
    <a:srgbClr val="0089D1"/>
    <a:srgbClr val="B2E4F8"/>
    <a:srgbClr val="F57E67"/>
    <a:srgbClr val="FF9933"/>
    <a:srgbClr val="93D8F5"/>
    <a:srgbClr val="1DB4FF"/>
    <a:srgbClr val="F7EFA7"/>
    <a:srgbClr val="00BF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autoAdjust="0"/>
    <p:restoredTop sz="94660"/>
  </p:normalViewPr>
  <p:slideViewPr>
    <p:cSldViewPr snapToGrid="0" showGuides="1">
      <p:cViewPr varScale="1">
        <p:scale>
          <a:sx n="114" d="100"/>
          <a:sy n="114" d="100"/>
        </p:scale>
        <p:origin x="534" y="102"/>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07F4C-FB4B-4A9A-A709-A5E82B9999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4EB3CD-1343-4F74-8C86-ECEA5D5BB3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CF2842-947F-4585-B4E2-EF98AA6B6093}" type="datetimeFigureOut">
              <a:rPr lang="en-US" smtClean="0"/>
              <a:t>3/15/2023</a:t>
            </a:fld>
            <a:endParaRPr lang="en-US"/>
          </a:p>
        </p:txBody>
      </p:sp>
      <p:sp>
        <p:nvSpPr>
          <p:cNvPr id="4" name="Footer Placeholder 3">
            <a:extLst>
              <a:ext uri="{FF2B5EF4-FFF2-40B4-BE49-F238E27FC236}">
                <a16:creationId xmlns:a16="http://schemas.microsoft.com/office/drawing/2014/main" id="{FBF3CE9C-A268-4AA7-9862-4568608787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B056F0-72D0-4C6A-90FB-7EF7486863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E0F9D1-C0B7-4B45-A27A-77ED3951BA3F}" type="slidenum">
              <a:rPr lang="en-US" smtClean="0"/>
              <a:t>‹#›</a:t>
            </a:fld>
            <a:endParaRPr lang="en-US"/>
          </a:p>
        </p:txBody>
      </p:sp>
    </p:spTree>
    <p:extLst>
      <p:ext uri="{BB962C8B-B14F-4D97-AF65-F5344CB8AC3E}">
        <p14:creationId xmlns:p14="http://schemas.microsoft.com/office/powerpoint/2010/main" val="3058427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67915-B5DA-4745-8436-FD0B62534292}"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84C1C-134F-470B-8AC3-4F6B0E7D8654}" type="slidenum">
              <a:rPr lang="en-US" smtClean="0"/>
              <a:t>‹#›</a:t>
            </a:fld>
            <a:endParaRPr lang="en-US"/>
          </a:p>
        </p:txBody>
      </p:sp>
    </p:spTree>
    <p:extLst>
      <p:ext uri="{BB962C8B-B14F-4D97-AF65-F5344CB8AC3E}">
        <p14:creationId xmlns:p14="http://schemas.microsoft.com/office/powerpoint/2010/main" val="41486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solidFill>
                <a:latin typeface="Arial-Rounded" pitchFamily="34" charset="0"/>
                <a:ea typeface="Arial-Rounded" pitchFamily="34" charset="0"/>
                <a:cs typeface="Arial-Rounded" pitchFamily="34" charset="0"/>
              </a:rPr>
              <a:t>Văn</a:t>
            </a:r>
            <a:r>
              <a:rPr lang="en-US" sz="1200" dirty="0">
                <a:solidFill>
                  <a:schemeClr val="bg1"/>
                </a:solidFill>
                <a:latin typeface="Arial-Rounded" pitchFamily="34" charset="0"/>
                <a:ea typeface="Arial-Rounded" pitchFamily="34" charset="0"/>
                <a:cs typeface="Arial-Rounded" pitchFamily="34" charset="0"/>
              </a:rPr>
              <a:t> </a:t>
            </a:r>
            <a:r>
              <a:rPr lang="en-US" sz="1200" dirty="0" err="1">
                <a:solidFill>
                  <a:schemeClr val="bg1"/>
                </a:solidFill>
                <a:latin typeface="Arial-Rounded" pitchFamily="34" charset="0"/>
                <a:ea typeface="Arial-Rounded" pitchFamily="34" charset="0"/>
                <a:cs typeface="Arial-Rounded" pitchFamily="34" charset="0"/>
              </a:rPr>
              <a:t>bản</a:t>
            </a:r>
            <a:r>
              <a:rPr lang="en-US" sz="1200" dirty="0">
                <a:solidFill>
                  <a:schemeClr val="bg1"/>
                </a:solidFill>
                <a:latin typeface="Arial-Rounded" pitchFamily="34" charset="0"/>
                <a:ea typeface="Arial-Rounded" pitchFamily="34" charset="0"/>
                <a:cs typeface="Arial-Rounded" pitchFamily="34" charset="0"/>
              </a:rPr>
              <a:t> chia </a:t>
            </a:r>
            <a:r>
              <a:rPr lang="en-US" sz="1200" dirty="0" err="1">
                <a:solidFill>
                  <a:schemeClr val="bg1"/>
                </a:solidFill>
                <a:latin typeface="Arial-Rounded" pitchFamily="34" charset="0"/>
                <a:ea typeface="Arial-Rounded" pitchFamily="34" charset="0"/>
                <a:cs typeface="Arial-Rounded" pitchFamily="34" charset="0"/>
              </a:rPr>
              <a:t>thành</a:t>
            </a:r>
            <a:r>
              <a:rPr lang="en-US" sz="1200" dirty="0">
                <a:solidFill>
                  <a:schemeClr val="bg1"/>
                </a:solidFill>
                <a:latin typeface="Arial-Rounded" pitchFamily="34" charset="0"/>
                <a:ea typeface="Arial-Rounded" pitchFamily="34" charset="0"/>
                <a:cs typeface="Arial-Rounded" pitchFamily="34" charset="0"/>
              </a:rPr>
              <a:t> </a:t>
            </a:r>
            <a:r>
              <a:rPr lang="en-US" sz="1200" dirty="0" err="1">
                <a:solidFill>
                  <a:schemeClr val="bg1"/>
                </a:solidFill>
                <a:latin typeface="Arial-Rounded" pitchFamily="34" charset="0"/>
                <a:ea typeface="Arial-Rounded" pitchFamily="34" charset="0"/>
                <a:cs typeface="Arial-Rounded" pitchFamily="34" charset="0"/>
              </a:rPr>
              <a:t>mấy</a:t>
            </a:r>
            <a:r>
              <a:rPr lang="en-US" sz="1200" dirty="0">
                <a:solidFill>
                  <a:schemeClr val="bg1"/>
                </a:solidFill>
                <a:latin typeface="Arial-Rounded" pitchFamily="34" charset="0"/>
                <a:ea typeface="Arial-Rounded" pitchFamily="34" charset="0"/>
                <a:cs typeface="Arial-Rounded" pitchFamily="34" charset="0"/>
              </a:rPr>
              <a:t> </a:t>
            </a:r>
            <a:r>
              <a:rPr lang="en-US" sz="1200" dirty="0" err="1">
                <a:solidFill>
                  <a:schemeClr val="bg1"/>
                </a:solidFill>
                <a:latin typeface="Arial-Rounded" pitchFamily="34" charset="0"/>
                <a:ea typeface="Arial-Rounded" pitchFamily="34" charset="0"/>
                <a:cs typeface="Arial-Rounded" pitchFamily="34" charset="0"/>
              </a:rPr>
              <a:t>đoạn</a:t>
            </a:r>
            <a:r>
              <a:rPr lang="en-US" sz="1200" dirty="0">
                <a:solidFill>
                  <a:schemeClr val="bg1"/>
                </a:solidFill>
                <a:latin typeface="Arial-Rounded" pitchFamily="34" charset="0"/>
                <a:ea typeface="Arial-Rounded" pitchFamily="34" charset="0"/>
                <a:cs typeface="Arial-Rounded" pitchFamily="34" charset="0"/>
              </a:rPr>
              <a:t>?</a:t>
            </a:r>
          </a:p>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11</a:t>
            </a:fld>
            <a:endParaRPr lang="en-US"/>
          </a:p>
        </p:txBody>
      </p:sp>
    </p:spTree>
    <p:extLst>
      <p:ext uri="{BB962C8B-B14F-4D97-AF65-F5344CB8AC3E}">
        <p14:creationId xmlns:p14="http://schemas.microsoft.com/office/powerpoint/2010/main" val="121088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1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B.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76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2195-ABB0-4083-954B-CD4A91895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BAC966-FBBE-4919-9C11-B277FA5F3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DA104-8575-4DA6-9E56-0F871ECE3E17}"/>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5" name="Footer Placeholder 4">
            <a:extLst>
              <a:ext uri="{FF2B5EF4-FFF2-40B4-BE49-F238E27FC236}">
                <a16:creationId xmlns:a16="http://schemas.microsoft.com/office/drawing/2014/main" id="{089AC031-0F4A-4F4E-8634-7492AFE36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588D0-70B1-44C0-A291-5C0B9278D64F}"/>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88885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A0C9-A574-4FD6-BA05-7B77AC34E0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EA091-3DAE-463D-B505-14EFC9982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E368B-636E-4978-BBA2-82DD22CAF2CE}"/>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5" name="Footer Placeholder 4">
            <a:extLst>
              <a:ext uri="{FF2B5EF4-FFF2-40B4-BE49-F238E27FC236}">
                <a16:creationId xmlns:a16="http://schemas.microsoft.com/office/drawing/2014/main" id="{59A44E13-1367-427A-84AA-1BD00343D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43A2F-2845-41AA-8343-CC1023550C86}"/>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367538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7C4CB-0C7E-4714-896E-C5E19295CC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43BFE-720A-4805-9859-E09547E6C4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25928-C524-4217-8905-E411A21FD061}"/>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5" name="Footer Placeholder 4">
            <a:extLst>
              <a:ext uri="{FF2B5EF4-FFF2-40B4-BE49-F238E27FC236}">
                <a16:creationId xmlns:a16="http://schemas.microsoft.com/office/drawing/2014/main" id="{B5276958-F638-40E4-A1B7-D4FCF6D34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4918A-56A3-4118-BA47-DA728301F952}"/>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271527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10" name="Rectangle: Rounded Corners 9">
            <a:extLst>
              <a:ext uri="{FF2B5EF4-FFF2-40B4-BE49-F238E27FC236}">
                <a16:creationId xmlns:a16="http://schemas.microsoft.com/office/drawing/2014/main" id="{B2BA613C-FABE-4E11-9654-9EE384800825}"/>
              </a:ext>
            </a:extLst>
          </p:cNvPr>
          <p:cNvSpPr/>
          <p:nvPr userDrawn="1"/>
        </p:nvSpPr>
        <p:spPr>
          <a:xfrm>
            <a:off x="2392767" y="1612600"/>
            <a:ext cx="1685152" cy="3355883"/>
          </a:xfrm>
          <a:prstGeom prst="roundRect">
            <a:avLst>
              <a:gd name="adj" fmla="val 11959"/>
            </a:avLst>
          </a:prstGeom>
          <a:blipFill dpi="0" rotWithShape="1">
            <a:blip r:embed="rId4"/>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2828379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18" name="Rectangle: Rounded Corners 17">
            <a:extLst>
              <a:ext uri="{FF2B5EF4-FFF2-40B4-BE49-F238E27FC236}">
                <a16:creationId xmlns:a16="http://schemas.microsoft.com/office/drawing/2014/main" id="{7BE6A593-E71D-4352-92EE-A79E34918B96}"/>
              </a:ext>
            </a:extLst>
          </p:cNvPr>
          <p:cNvSpPr/>
          <p:nvPr userDrawn="1"/>
        </p:nvSpPr>
        <p:spPr>
          <a:xfrm>
            <a:off x="1203596" y="3554877"/>
            <a:ext cx="1047554" cy="2086143"/>
          </a:xfrm>
          <a:prstGeom prst="roundRect">
            <a:avLst>
              <a:gd name="adj" fmla="val 11959"/>
            </a:avLst>
          </a:prstGeom>
          <a:blipFill dpi="0" rotWithShape="1">
            <a:blip r:embed="rId8"/>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532718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Effect transition="in" filter="fade">
                                      <p:cBhvr>
                                        <p:cTn id="2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2195-ABB0-4083-954B-CD4A91895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BAC966-FBBE-4919-9C11-B277FA5F3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DA104-8575-4DA6-9E56-0F871ECE3E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89AC031-0F4A-4F4E-8634-7492AFE36F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42588D0-70B1-44C0-A291-5C0B9278D6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01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7CA6-33EA-4ED6-B35F-E2D2C2322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735C4-30F1-4AF4-A492-B426CA0A0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5DC08-1F2A-4A7F-9D8A-DFE5D3F8D6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96B289-02A4-4BB2-9CC1-CAA0A2E401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55C4F94-B98D-41A4-8A1A-1C9CCDEC4A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F0C081-7046-44E4-AEED-F507803CDA38}"/>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8" name="9">
            <a:extLst>
              <a:ext uri="{FF2B5EF4-FFF2-40B4-BE49-F238E27FC236}">
                <a16:creationId xmlns:a16="http://schemas.microsoft.com/office/drawing/2014/main" id="{2F370651-AB04-4E5B-86B7-7491758F5591}"/>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9491F5"/>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E501F39-2297-4524-87D8-EEF44F42F61F}"/>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11" name="Picture 10">
            <a:extLst>
              <a:ext uri="{FF2B5EF4-FFF2-40B4-BE49-F238E27FC236}">
                <a16:creationId xmlns:a16="http://schemas.microsoft.com/office/drawing/2014/main" id="{46E573E7-8EDE-483E-BB3B-2EA2F2E17392}"/>
              </a:ext>
            </a:extLst>
          </p:cNvPr>
          <p:cNvPicPr>
            <a:picLocks noChangeAspect="1"/>
          </p:cNvPicPr>
          <p:nvPr userDrawn="1"/>
        </p:nvPicPr>
        <p:blipFill>
          <a:blip r:embed="rId4"/>
          <a:stretch>
            <a:fillRect/>
          </a:stretch>
        </p:blipFill>
        <p:spPr>
          <a:xfrm>
            <a:off x="10790579" y="228600"/>
            <a:ext cx="736452" cy="740500"/>
          </a:xfrm>
          <a:prstGeom prst="ellipse">
            <a:avLst/>
          </a:prstGeom>
        </p:spPr>
      </p:pic>
    </p:spTree>
    <p:extLst>
      <p:ext uri="{BB962C8B-B14F-4D97-AF65-F5344CB8AC3E}">
        <p14:creationId xmlns:p14="http://schemas.microsoft.com/office/powerpoint/2010/main" val="34944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DE87-4F95-4158-847A-A6A808623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BF4C1-AEF7-4414-A94D-E4A1335A9A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68E0E-06EC-4B25-900C-F737F15033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8ECB93D-6B06-4FB4-89AB-513D231B2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3BB9623-885C-4F13-AD17-C58D583893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4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FE15-C820-4359-BF26-6630AB5BF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AD023-590F-4F54-A4F3-286583D261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C486F-8B88-4096-A985-06E6DE147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2F763-0182-411A-B550-26803DE1CD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DAD6EFB-D2AC-4CC2-882F-D0CE649F48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FEF856-4491-4C8F-8E33-57AF3202EF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619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6770C-EB12-47A2-AD5E-04C2CF4B72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B90B65-34E6-40A6-9942-BF486DEB6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F81BC-7C3B-4395-9BD4-F3AFBB79F6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1062E5-D3A2-4C8A-B907-73B62E589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F9715D-9CF4-46F6-BE03-76CA04EF7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807FF-B308-4C0A-A3EF-0782269FB5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1B01231-AFC8-48FC-A4DB-E5FBEC6D1E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ED1EDB5E-23A1-425D-A7F1-BB82A29295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47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FF83-9E86-42F4-AABD-0E87A3638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C80B5-84D9-4D1C-AC97-A189292262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CECC1EB6-91A4-4E24-A8D9-007FC42FC8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7CC49CB-B258-4671-B0CA-64E3F0A6D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15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7CA6-33EA-4ED6-B35F-E2D2C2322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735C4-30F1-4AF4-A492-B426CA0A0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5DC08-1F2A-4A7F-9D8A-DFE5D3F8D606}"/>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5" name="Footer Placeholder 4">
            <a:extLst>
              <a:ext uri="{FF2B5EF4-FFF2-40B4-BE49-F238E27FC236}">
                <a16:creationId xmlns:a16="http://schemas.microsoft.com/office/drawing/2014/main" id="{D396B289-02A4-4BB2-9CC1-CAA0A2E40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C4F94-B98D-41A4-8A1A-1C9CCDEC4A67}"/>
              </a:ext>
            </a:extLst>
          </p:cNvPr>
          <p:cNvSpPr>
            <a:spLocks noGrp="1"/>
          </p:cNvSpPr>
          <p:nvPr>
            <p:ph type="sldNum" sz="quarter" idx="12"/>
          </p:nvPr>
        </p:nvSpPr>
        <p:spPr/>
        <p:txBody>
          <a:bodyPr/>
          <a:lstStyle/>
          <a:p>
            <a:fld id="{668043D2-5F4F-4744-82B6-633E8C9067D7}" type="slidenum">
              <a:rPr lang="en-US" smtClean="0"/>
              <a:t>‹#›</a:t>
            </a:fld>
            <a:endParaRPr lang="en-US"/>
          </a:p>
        </p:txBody>
      </p:sp>
      <p:pic>
        <p:nvPicPr>
          <p:cNvPr id="7" name="Picture 6">
            <a:extLst>
              <a:ext uri="{FF2B5EF4-FFF2-40B4-BE49-F238E27FC236}">
                <a16:creationId xmlns:a16="http://schemas.microsoft.com/office/drawing/2014/main" id="{A2F0C081-7046-44E4-AEED-F507803CDA38}"/>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8" name="9">
            <a:extLst>
              <a:ext uri="{FF2B5EF4-FFF2-40B4-BE49-F238E27FC236}">
                <a16:creationId xmlns:a16="http://schemas.microsoft.com/office/drawing/2014/main" id="{2F370651-AB04-4E5B-86B7-7491758F5591}"/>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E501F39-2297-4524-87D8-EEF44F42F61F}"/>
              </a:ext>
            </a:extLst>
          </p:cNvPr>
          <p:cNvPicPr>
            <a:picLocks noChangeAspect="1"/>
          </p:cNvPicPr>
          <p:nvPr userDrawn="1"/>
        </p:nvPicPr>
        <p:blipFill>
          <a:blip r:embed="rId3"/>
          <a:stretch>
            <a:fillRect/>
          </a:stretch>
        </p:blipFill>
        <p:spPr>
          <a:xfrm>
            <a:off x="495300" y="100484"/>
            <a:ext cx="4087210" cy="1064767"/>
          </a:xfrm>
          <a:prstGeom prst="rect">
            <a:avLst/>
          </a:prstGeom>
        </p:spPr>
      </p:pic>
      <p:sp>
        <p:nvSpPr>
          <p:cNvPr id="12" name="Rectangle: Rounded Corners 11">
            <a:extLst>
              <a:ext uri="{FF2B5EF4-FFF2-40B4-BE49-F238E27FC236}">
                <a16:creationId xmlns:a16="http://schemas.microsoft.com/office/drawing/2014/main" id="{83CA88D5-32E8-4194-ACE6-D542446E94E6}"/>
              </a:ext>
            </a:extLst>
          </p:cNvPr>
          <p:cNvSpPr/>
          <p:nvPr userDrawn="1"/>
        </p:nvSpPr>
        <p:spPr>
          <a:xfrm>
            <a:off x="11022904" y="316285"/>
            <a:ext cx="330896" cy="658961"/>
          </a:xfrm>
          <a:prstGeom prst="roundRect">
            <a:avLst>
              <a:gd name="adj" fmla="val 11959"/>
            </a:avLst>
          </a:prstGeom>
          <a:blipFill dpi="0" rotWithShape="1">
            <a:blip r:embed="rId4"/>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596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8F44D-352E-4F40-BD94-0705AC4E3F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4006B70-22CA-4D21-BA61-B729FA9E65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AAC1453-E87A-472B-9BA3-71202E7EAD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0ABEFF-CC5E-406E-BC24-1BF58D7ACA62}"/>
              </a:ext>
            </a:extLst>
          </p:cNvPr>
          <p:cNvPicPr>
            <a:picLocks noChangeAspect="1"/>
          </p:cNvPicPr>
          <p:nvPr userDrawn="1"/>
        </p:nvPicPr>
        <p:blipFill>
          <a:blip r:embed="rId2"/>
          <a:stretch>
            <a:fillRect/>
          </a:stretch>
        </p:blipFill>
        <p:spPr>
          <a:xfrm>
            <a:off x="10817" y="0"/>
            <a:ext cx="12170365" cy="6858000"/>
          </a:xfrm>
          <a:prstGeom prst="rect">
            <a:avLst/>
          </a:prstGeom>
        </p:spPr>
      </p:pic>
    </p:spTree>
    <p:extLst>
      <p:ext uri="{BB962C8B-B14F-4D97-AF65-F5344CB8AC3E}">
        <p14:creationId xmlns:p14="http://schemas.microsoft.com/office/powerpoint/2010/main" val="240405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6420-A800-48E7-9B30-3A4F77882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BCF462-C46F-4173-BCEF-ACF1621221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240546-F552-4787-B7E0-8A3D34B6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9AD5F-E4F9-425C-BCEE-AE13080ED9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1E7FD43-5C58-4307-855B-85D4F5777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DF99C42-3189-4A52-884B-9995A878D0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16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FD18-308E-4377-B672-84D1A563C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D9ADFD-8116-41BE-9F1F-53F734FE6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B029E8-6B03-43AA-BC15-A76CE08A1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2ADBA-8272-4C46-804A-3427D066A9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B2E33E-FEC1-4DD3-98D2-45FBB53C47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3AAEE67-A98B-4BF9-910A-A97218A59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751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A0C9-A574-4FD6-BA05-7B77AC34E0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EA091-3DAE-463D-B505-14EFC9982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E368B-636E-4978-BBA2-82DD22CAF2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A44E13-1367-427A-84AA-1BD00343DF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4643A2F-2845-41AA-8343-CC1023550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25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7C4CB-0C7E-4714-896E-C5E19295CC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43BFE-720A-4805-9859-E09547E6C4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25928-C524-4217-8905-E411A21FD0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276958-F638-40E4-A1B7-D4FCF6D344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734918A-56A3-4118-BA47-DA728301F9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3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mn-lt"/>
              </a:endParaRPr>
            </a:p>
          </p:txBody>
        </p:sp>
        <p:sp>
          <p:nvSpPr>
            <p:cNvPr id="6" name="Oval 5">
              <a:extLst>
                <a:ext uri="{FF2B5EF4-FFF2-40B4-BE49-F238E27FC236}">
                  <a16:creationId xmlns:a16="http://schemas.microsoft.com/office/drawing/2014/main"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mn-lt"/>
              </a:endParaRPr>
            </a:p>
          </p:txBody>
        </p:sp>
        <p:sp>
          <p:nvSpPr>
            <p:cNvPr id="8" name="Oval 5">
              <a:extLst>
                <a:ext uri="{FF2B5EF4-FFF2-40B4-BE49-F238E27FC236}">
                  <a16:creationId xmlns:a16="http://schemas.microsoft.com/office/drawing/2014/main"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mn-lt"/>
              </a:endParaRPr>
            </a:p>
          </p:txBody>
        </p:sp>
        <p:sp>
          <p:nvSpPr>
            <p:cNvPr id="9" name="Oval 8">
              <a:extLst>
                <a:ext uri="{FF2B5EF4-FFF2-40B4-BE49-F238E27FC236}">
                  <a16:creationId xmlns:a16="http://schemas.microsoft.com/office/drawing/2014/main"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mn-lt"/>
              </a:endParaRPr>
            </a:p>
          </p:txBody>
        </p:sp>
      </p:grpSp>
      <p:pic>
        <p:nvPicPr>
          <p:cNvPr id="12" name="Picture 11">
            <a:extLst>
              <a:ext uri="{FF2B5EF4-FFF2-40B4-BE49-F238E27FC236}">
                <a16:creationId xmlns:a16="http://schemas.microsoft.com/office/drawing/2014/main" id="{335E24BF-DF2B-4109-8BDD-938B6CC2D436}"/>
              </a:ext>
            </a:extLst>
          </p:cNvPr>
          <p:cNvPicPr>
            <a:picLocks noChangeAspect="1"/>
          </p:cNvPicPr>
          <p:nvPr userDrawn="1"/>
        </p:nvPicPr>
        <p:blipFill>
          <a:blip r:embed="rId4"/>
          <a:stretch>
            <a:fillRect/>
          </a:stretch>
        </p:blipFill>
        <p:spPr>
          <a:xfrm>
            <a:off x="1276144" y="1185365"/>
            <a:ext cx="3952536" cy="3974263"/>
          </a:xfrm>
          <a:prstGeom prst="ellipse">
            <a:avLst/>
          </a:prstGeom>
        </p:spPr>
      </p:pic>
    </p:spTree>
    <p:extLst>
      <p:ext uri="{BB962C8B-B14F-4D97-AF65-F5344CB8AC3E}">
        <p14:creationId xmlns:p14="http://schemas.microsoft.com/office/powerpoint/2010/main" val="10159828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mn-lt"/>
              </a:endParaRPr>
            </a:p>
          </p:txBody>
        </p:sp>
        <p:sp>
          <p:nvSpPr>
            <p:cNvPr id="15" name="Oval 14">
              <a:extLst>
                <a:ext uri="{FF2B5EF4-FFF2-40B4-BE49-F238E27FC236}">
                  <a16:creationId xmlns:a16="http://schemas.microsoft.com/office/drawing/2014/main"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mn-lt"/>
              </a:endParaRPr>
            </a:p>
          </p:txBody>
        </p:sp>
        <p:sp>
          <p:nvSpPr>
            <p:cNvPr id="16" name="Oval 5">
              <a:extLst>
                <a:ext uri="{FF2B5EF4-FFF2-40B4-BE49-F238E27FC236}">
                  <a16:creationId xmlns:a16="http://schemas.microsoft.com/office/drawing/2014/main"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mn-lt"/>
              </a:endParaRPr>
            </a:p>
          </p:txBody>
        </p:sp>
        <p:sp>
          <p:nvSpPr>
            <p:cNvPr id="17" name="Oval 16">
              <a:extLst>
                <a:ext uri="{FF2B5EF4-FFF2-40B4-BE49-F238E27FC236}">
                  <a16:creationId xmlns:a16="http://schemas.microsoft.com/office/drawing/2014/main"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mn-lt"/>
              </a:endParaRPr>
            </a:p>
          </p:txBody>
        </p:sp>
      </p:grpSp>
      <p:pic>
        <p:nvPicPr>
          <p:cNvPr id="19" name="Picture 18">
            <a:extLst>
              <a:ext uri="{FF2B5EF4-FFF2-40B4-BE49-F238E27FC236}">
                <a16:creationId xmlns:a16="http://schemas.microsoft.com/office/drawing/2014/main" id="{E9F694EF-B8C1-417E-B555-F993C95D4F45}"/>
              </a:ext>
            </a:extLst>
          </p:cNvPr>
          <p:cNvPicPr>
            <a:picLocks noChangeAspect="1"/>
          </p:cNvPicPr>
          <p:nvPr userDrawn="1"/>
        </p:nvPicPr>
        <p:blipFill>
          <a:blip r:embed="rId8"/>
          <a:stretch>
            <a:fillRect/>
          </a:stretch>
        </p:blipFill>
        <p:spPr>
          <a:xfrm>
            <a:off x="612746" y="3426058"/>
            <a:ext cx="2285730" cy="2298295"/>
          </a:xfrm>
          <a:prstGeom prst="ellipse">
            <a:avLst/>
          </a:prstGeom>
        </p:spPr>
      </p:pic>
    </p:spTree>
    <p:extLst>
      <p:ext uri="{BB962C8B-B14F-4D97-AF65-F5344CB8AC3E}">
        <p14:creationId xmlns:p14="http://schemas.microsoft.com/office/powerpoint/2010/main" val="2472638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218452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50835662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611521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DE87-4F95-4158-847A-A6A808623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BF4C1-AEF7-4414-A94D-E4A1335A9A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68E0E-06EC-4B25-900C-F737F150333E}"/>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5" name="Footer Placeholder 4">
            <a:extLst>
              <a:ext uri="{FF2B5EF4-FFF2-40B4-BE49-F238E27FC236}">
                <a16:creationId xmlns:a16="http://schemas.microsoft.com/office/drawing/2014/main" id="{E8ECB93D-6B06-4FB4-89AB-513D231B2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B9623-885C-4F13-AD17-C58D58389351}"/>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167933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599708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4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546549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4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867153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4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786751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704457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155576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984717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968499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8015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74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FE15-C820-4359-BF26-6630AB5BF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AD023-590F-4F54-A4F3-286583D261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C486F-8B88-4096-A985-06E6DE147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2F763-0182-411A-B550-26803DE1CDE2}"/>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6" name="Footer Placeholder 5">
            <a:extLst>
              <a:ext uri="{FF2B5EF4-FFF2-40B4-BE49-F238E27FC236}">
                <a16:creationId xmlns:a16="http://schemas.microsoft.com/office/drawing/2014/main" id="{CDAD6EFB-D2AC-4CC2-882F-D0CE649F4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EF856-4491-4C8F-8E33-57AF3202EF18}"/>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4094039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5032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86693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0520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442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7178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1090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844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5180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1541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481952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6770C-EB12-47A2-AD5E-04C2CF4B72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B90B65-34E6-40A6-9942-BF486DEB6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F81BC-7C3B-4395-9BD4-F3AFBB79F6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1062E5-D3A2-4C8A-B907-73B62E589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F9715D-9CF4-46F6-BE03-76CA04EF7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807FF-B308-4C0A-A3EF-0782269FB5A4}"/>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8" name="Footer Placeholder 7">
            <a:extLst>
              <a:ext uri="{FF2B5EF4-FFF2-40B4-BE49-F238E27FC236}">
                <a16:creationId xmlns:a16="http://schemas.microsoft.com/office/drawing/2014/main" id="{A1B01231-AFC8-48FC-A4DB-E5FBEC6D1E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1EDB5E-23A1-425D-A7F1-BB82A29295DB}"/>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026797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8272159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090373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98452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4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528402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4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336671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4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875845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7914410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5420099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505895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73004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FF83-9E86-42F4-AABD-0E87A3638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C80B5-84D9-4D1C-AC97-A189292262A9}"/>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4" name="Footer Placeholder 3">
            <a:extLst>
              <a:ext uri="{FF2B5EF4-FFF2-40B4-BE49-F238E27FC236}">
                <a16:creationId xmlns:a16="http://schemas.microsoft.com/office/drawing/2014/main" id="{CECC1EB6-91A4-4E24-A8D9-007FC42FC8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C49CB-B258-4671-B0CA-64E3F0A6D1F3}"/>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237673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8F44D-352E-4F40-BD94-0705AC4E3F60}"/>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3" name="Footer Placeholder 2">
            <a:extLst>
              <a:ext uri="{FF2B5EF4-FFF2-40B4-BE49-F238E27FC236}">
                <a16:creationId xmlns:a16="http://schemas.microsoft.com/office/drawing/2014/main" id="{74006B70-22CA-4D21-BA61-B729FA9E6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C1453-E87A-472B-9BA3-71202E7EADE2}"/>
              </a:ext>
            </a:extLst>
          </p:cNvPr>
          <p:cNvSpPr>
            <a:spLocks noGrp="1"/>
          </p:cNvSpPr>
          <p:nvPr>
            <p:ph type="sldNum" sz="quarter" idx="12"/>
          </p:nvPr>
        </p:nvSpPr>
        <p:spPr/>
        <p:txBody>
          <a:bodyPr/>
          <a:lstStyle/>
          <a:p>
            <a:fld id="{668043D2-5F4F-4744-82B6-633E8C9067D7}" type="slidenum">
              <a:rPr lang="en-US" smtClean="0"/>
              <a:t>‹#›</a:t>
            </a:fld>
            <a:endParaRPr lang="en-US"/>
          </a:p>
        </p:txBody>
      </p:sp>
      <p:pic>
        <p:nvPicPr>
          <p:cNvPr id="5" name="Picture 4">
            <a:extLst>
              <a:ext uri="{FF2B5EF4-FFF2-40B4-BE49-F238E27FC236}">
                <a16:creationId xmlns:a16="http://schemas.microsoft.com/office/drawing/2014/main" id="{B00ABEFF-CC5E-406E-BC24-1BF58D7ACA62}"/>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6" name="Picture 5">
            <a:extLst>
              <a:ext uri="{FF2B5EF4-FFF2-40B4-BE49-F238E27FC236}">
                <a16:creationId xmlns:a16="http://schemas.microsoft.com/office/drawing/2014/main" id="{054AD94B-01B9-4764-9266-911C9E772E90}"/>
              </a:ext>
            </a:extLst>
          </p:cNvPr>
          <p:cNvPicPr>
            <a:picLocks noChangeAspect="1"/>
          </p:cNvPicPr>
          <p:nvPr userDrawn="1"/>
        </p:nvPicPr>
        <p:blipFill>
          <a:blip r:embed="rId3"/>
          <a:stretch>
            <a:fillRect/>
          </a:stretch>
        </p:blipFill>
        <p:spPr>
          <a:xfrm>
            <a:off x="838200" y="2555876"/>
            <a:ext cx="10687214" cy="3145809"/>
          </a:xfrm>
          <a:prstGeom prst="rect">
            <a:avLst/>
          </a:prstGeom>
        </p:spPr>
      </p:pic>
    </p:spTree>
    <p:extLst>
      <p:ext uri="{BB962C8B-B14F-4D97-AF65-F5344CB8AC3E}">
        <p14:creationId xmlns:p14="http://schemas.microsoft.com/office/powerpoint/2010/main" val="35391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6420-A800-48E7-9B30-3A4F77882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BCF462-C46F-4173-BCEF-ACF1621221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240546-F552-4787-B7E0-8A3D34B6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9AD5F-E4F9-425C-BCEE-AE13080ED9DA}"/>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6" name="Footer Placeholder 5">
            <a:extLst>
              <a:ext uri="{FF2B5EF4-FFF2-40B4-BE49-F238E27FC236}">
                <a16:creationId xmlns:a16="http://schemas.microsoft.com/office/drawing/2014/main" id="{01E7FD43-5C58-4307-855B-85D4F5777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99C42-3189-4A52-884B-9995A878D0D8}"/>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93139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FD18-308E-4377-B672-84D1A563C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D9ADFD-8116-41BE-9F1F-53F734FE6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B029E8-6B03-43AA-BC15-A76CE08A1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2ADBA-8272-4C46-804A-3427D066A9A9}"/>
              </a:ext>
            </a:extLst>
          </p:cNvPr>
          <p:cNvSpPr>
            <a:spLocks noGrp="1"/>
          </p:cNvSpPr>
          <p:nvPr>
            <p:ph type="dt" sz="half" idx="10"/>
          </p:nvPr>
        </p:nvSpPr>
        <p:spPr/>
        <p:txBody>
          <a:bodyPr/>
          <a:lstStyle/>
          <a:p>
            <a:fld id="{73E91079-EC77-456F-A098-CBDB013E2390}" type="datetimeFigureOut">
              <a:rPr lang="en-US" smtClean="0"/>
              <a:t>3/15/2023</a:t>
            </a:fld>
            <a:endParaRPr lang="en-US"/>
          </a:p>
        </p:txBody>
      </p:sp>
      <p:sp>
        <p:nvSpPr>
          <p:cNvPr id="6" name="Footer Placeholder 5">
            <a:extLst>
              <a:ext uri="{FF2B5EF4-FFF2-40B4-BE49-F238E27FC236}">
                <a16:creationId xmlns:a16="http://schemas.microsoft.com/office/drawing/2014/main" id="{F5B2E33E-FEC1-4DD3-98D2-45FBB53C4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AEE67-A98B-4BF9-910A-A97218A590DF}"/>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407696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3.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4.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3.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B4272DE1-DA90-407A-A845-69D4619BD26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E16340-E768-4BB9-8396-320854BB9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48B8C-DAB8-4D98-B085-CF279DCF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6FE9C-2846-4A53-B5C1-A601B6546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91079-EC77-456F-A098-CBDB013E2390}" type="datetimeFigureOut">
              <a:rPr lang="en-US" smtClean="0"/>
              <a:t>3/15/2023</a:t>
            </a:fld>
            <a:endParaRPr lang="en-US"/>
          </a:p>
        </p:txBody>
      </p:sp>
      <p:sp>
        <p:nvSpPr>
          <p:cNvPr id="5" name="Footer Placeholder 4">
            <a:extLst>
              <a:ext uri="{FF2B5EF4-FFF2-40B4-BE49-F238E27FC236}">
                <a16:creationId xmlns:a16="http://schemas.microsoft.com/office/drawing/2014/main" id="{F0B81D66-5512-4CEC-92E2-35807B928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CC58C2-B777-4D7A-A057-FD5B9F89D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43D2-5F4F-4744-82B6-633E8C9067D7}"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462544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9F280F6-9C2B-47A5-9A7F-793AC28C89BF}"/>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11E16340-E768-4BB9-8396-320854BB9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48B8C-DAB8-4D98-B085-CF279DCF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6FE9C-2846-4A53-B5C1-A601B6546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3E91079-EC77-456F-A098-CBDB013E23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B81D66-5512-4CEC-92E2-35807B928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CC58C2-B777-4D7A-A057-FD5B9F89D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8043D2-5F4F-4744-82B6-633E8C9067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9078762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54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237267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pPr marL="0" marR="0" lvl="0" indent="0" algn="l" defTabSz="1218516" rtl="0" eaLnBrk="1" fontAlgn="auto" latinLnBrk="0" hangingPunct="1">
              <a:lnSpc>
                <a:spcPct val="100000"/>
              </a:lnSpc>
              <a:spcBef>
                <a:spcPts val="0"/>
              </a:spcBef>
              <a:spcAft>
                <a:spcPts val="0"/>
              </a:spcAft>
              <a:buClrTx/>
              <a:buSzTx/>
              <a:buFontTx/>
              <a:buNone/>
              <a:tabLst/>
              <a:defRPr/>
            </a:pPr>
            <a:fld id="{4CEF851F-4C9B-4ED8-A706-7687066F5A2C}"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218516" rtl="0" eaLnBrk="1" fontAlgn="auto" latinLnBrk="0" hangingPunct="1">
                <a:lnSpc>
                  <a:spcPct val="100000"/>
                </a:lnSpc>
                <a:spcBef>
                  <a:spcPts val="0"/>
                </a:spcBef>
                <a:spcAft>
                  <a:spcPts val="0"/>
                </a:spcAft>
                <a:buClrTx/>
                <a:buSzTx/>
                <a:buFontTx/>
                <a:buNone/>
                <a:tabLst/>
                <a:defRPr/>
              </a:pPr>
              <a:t>3/15/2023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pPr marL="0" marR="0" lvl="0" indent="0" algn="ctr" defTabSz="121851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pPr marL="0" marR="0" lvl="0" indent="0" algn="r" defTabSz="1218516" rtl="0" eaLnBrk="1" fontAlgn="auto" latinLnBrk="0" hangingPunct="1">
              <a:lnSpc>
                <a:spcPct val="100000"/>
              </a:lnSpc>
              <a:spcBef>
                <a:spcPts val="0"/>
              </a:spcBef>
              <a:spcAft>
                <a:spcPts val="0"/>
              </a:spcAft>
              <a:buClrTx/>
              <a:buSzTx/>
              <a:buFontTx/>
              <a:buNone/>
              <a:tabLst/>
              <a:defRPr/>
            </a:pPr>
            <a:fld id="{46F2045C-80A1-433A-B3B9-3018D210B466}"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218516"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71071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543"/>
            <a:fld id="{4CEF851F-4C9B-4ED8-A706-7687066F5A2C}" type="datetimeFigureOut">
              <a:rPr lang="en-US" smtClean="0">
                <a:solidFill>
                  <a:prstClr val="black">
                    <a:tint val="75000"/>
                  </a:prstClr>
                </a:solidFill>
              </a:rPr>
              <a:pPr defTabSz="1217543"/>
              <a:t>3/15/2023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54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24364799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en/cloud-blue-sky-nature-weather-309024/" TargetMode="Externa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hyperlink" Target="https://pixabay.com/en/cloud-blue-sky-nature-weather-309024/" TargetMode="External"/><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pixabay.com/en/cloud-blue-sky-nature-weather-30902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pixabay.com/en/cloud-blue-sky-nature-weather-30902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https://pixabay.com/en/cloud-blue-sky-nature-weather-30902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https://pixabay.com/en/cloud-blue-sky-nature-weather-30902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https://pixabay.com/en/cloud-blue-sky-nature-weather-30902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cloud-blue-sky-nature-weather-309024/" TargetMode="Externa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pixabay.com/en/cloud-blue-sky-nature-weather-30902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hyperlink" Target="https://pixabay.com/en/cloud-blue-sky-nature-weather-30902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hyperlink" Target="https://pixabay.com/en/cloud-blue-sky-nature-weather-309024/"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en/cloud-blue-sky-nature-weather-309024/" TargetMode="Externa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7AB5BFC-7405-443F-893C-F460AC257003}"/>
              </a:ext>
            </a:extLst>
          </p:cNvPr>
          <p:cNvSpPr/>
          <p:nvPr/>
        </p:nvSpPr>
        <p:spPr>
          <a:xfrm>
            <a:off x="5236412" y="4377742"/>
            <a:ext cx="155843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5" name="TextBox 4">
            <a:extLst>
              <a:ext uri="{FF2B5EF4-FFF2-40B4-BE49-F238E27FC236}">
                <a16:creationId xmlns:a16="http://schemas.microsoft.com/office/drawing/2014/main" id="{DC7E5474-F5FB-4FCA-ACF5-6D1FD1DED93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6" name="TextBox 5">
            <a:extLst>
              <a:ext uri="{FF2B5EF4-FFF2-40B4-BE49-F238E27FC236}">
                <a16:creationId xmlns:a16="http://schemas.microsoft.com/office/drawing/2014/main" id="{949377BB-54E7-46DE-B89F-AE7159A7E714}"/>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7" name="Picture 6">
            <a:extLst>
              <a:ext uri="{FF2B5EF4-FFF2-40B4-BE49-F238E27FC236}">
                <a16:creationId xmlns:a16="http://schemas.microsoft.com/office/drawing/2014/main" id="{837A32EA-7DD6-4A4B-89C0-9AACE639F05B}"/>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3" name="Picture 2">
            <a:extLst>
              <a:ext uri="{FF2B5EF4-FFF2-40B4-BE49-F238E27FC236}">
                <a16:creationId xmlns:a16="http://schemas.microsoft.com/office/drawing/2014/main" id="{DEE718B3-501F-4036-A1B5-97D6955630F4}"/>
              </a:ext>
            </a:extLst>
          </p:cNvPr>
          <p:cNvPicPr>
            <a:picLocks noChangeAspect="1"/>
          </p:cNvPicPr>
          <p:nvPr/>
        </p:nvPicPr>
        <p:blipFill>
          <a:blip r:embed="rId3"/>
          <a:stretch>
            <a:fillRect/>
          </a:stretch>
        </p:blipFill>
        <p:spPr>
          <a:xfrm>
            <a:off x="810085" y="2426384"/>
            <a:ext cx="10559187" cy="2017951"/>
          </a:xfrm>
          <a:prstGeom prst="rect">
            <a:avLst/>
          </a:prstGeom>
        </p:spPr>
      </p:pic>
    </p:spTree>
    <p:extLst>
      <p:ext uri="{BB962C8B-B14F-4D97-AF65-F5344CB8AC3E}">
        <p14:creationId xmlns:p14="http://schemas.microsoft.com/office/powerpoint/2010/main" val="409472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8853EBF3-00B2-4058-A292-4F5C9B19B82F}"/>
              </a:ext>
            </a:extLst>
          </p:cNvPr>
          <p:cNvSpPr txBox="1"/>
          <p:nvPr/>
        </p:nvSpPr>
        <p:spPr>
          <a:xfrm>
            <a:off x="3223143" y="2300228"/>
            <a:ext cx="7276588" cy="3477875"/>
          </a:xfrm>
          <a:prstGeom prst="rect">
            <a:avLst/>
          </a:prstGeom>
          <a:noFill/>
          <a:effectLst/>
        </p:spPr>
        <p:txBody>
          <a:bodyPr wrap="square" rtlCol="0">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báo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tiện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err="1">
                <a:latin typeface="Arial-Rounded" panose="020B0500000000000000" pitchFamily="34" charset="0"/>
                <a:ea typeface="Arial-Rounded" panose="020B0500000000000000" pitchFamily="34" charset="0"/>
                <a:cs typeface="Arial-Rounded" panose="020B0500000000000000" pitchFamily="34" charset="0"/>
              </a:rPr>
              <a:t>lại</a:t>
            </a:r>
            <a:r>
              <a:rPr lang="en-US" sz="4400" smtClean="0">
                <a:latin typeface="Arial-Rounded" panose="020B0500000000000000" pitchFamily="34" charset="0"/>
                <a:ea typeface="Arial-Rounded" panose="020B0500000000000000" pitchFamily="34" charset="0"/>
                <a:cs typeface="Arial-Rounded" panose="020B0500000000000000" pitchFamily="34" charset="0"/>
              </a:rPr>
              <a:t>.  Đèn xanh báo hiệu được phép di chuyển. </a:t>
            </a:r>
            <a:endParaRPr lang="en-US" altLang="zh-CN" sz="4200" dirty="0">
              <a:solidFill>
                <a:schemeClr val="tx1">
                  <a:lumMod val="75000"/>
                  <a:lumOff val="25000"/>
                </a:schemeClr>
              </a:solidFill>
              <a:cs typeface="+mn-ea"/>
              <a:sym typeface="+mn-lt"/>
            </a:endParaRPr>
          </a:p>
        </p:txBody>
      </p:sp>
      <p:grpSp>
        <p:nvGrpSpPr>
          <p:cNvPr id="4" name="135">
            <a:extLst>
              <a:ext uri="{FF2B5EF4-FFF2-40B4-BE49-F238E27FC236}">
                <a16:creationId xmlns:a16="http://schemas.microsoft.com/office/drawing/2014/main" id="{1E3C764A-F081-4DCA-B435-0EABBE843C26}"/>
              </a:ext>
            </a:extLst>
          </p:cNvPr>
          <p:cNvGrpSpPr/>
          <p:nvPr/>
        </p:nvGrpSpPr>
        <p:grpSpPr>
          <a:xfrm>
            <a:off x="1108212" y="186183"/>
            <a:ext cx="1671623" cy="742636"/>
            <a:chOff x="2470108" y="1990807"/>
            <a:chExt cx="2201765" cy="978157"/>
          </a:xfrm>
        </p:grpSpPr>
        <p:sp>
          <p:nvSpPr>
            <p:cNvPr id="5" name="23">
              <a:extLst>
                <a:ext uri="{FF2B5EF4-FFF2-40B4-BE49-F238E27FC236}">
                  <a16:creationId xmlns:a16="http://schemas.microsoft.com/office/drawing/2014/main" id="{610E47EE-AB20-4F7C-900F-9A71ADE6B379}"/>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6" name="137">
              <a:extLst>
                <a:ext uri="{FF2B5EF4-FFF2-40B4-BE49-F238E27FC236}">
                  <a16:creationId xmlns:a16="http://schemas.microsoft.com/office/drawing/2014/main" id="{9D078FE4-0DC5-4B5A-BD64-97C9EDBAB87C}"/>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39">
            <a:extLst>
              <a:ext uri="{FF2B5EF4-FFF2-40B4-BE49-F238E27FC236}">
                <a16:creationId xmlns:a16="http://schemas.microsoft.com/office/drawing/2014/main" id="{8219FDCA-0177-4902-B9C0-1331EE189501}"/>
              </a:ext>
            </a:extLst>
          </p:cNvPr>
          <p:cNvGrpSpPr/>
          <p:nvPr/>
        </p:nvGrpSpPr>
        <p:grpSpPr>
          <a:xfrm>
            <a:off x="197592" y="108592"/>
            <a:ext cx="1082333" cy="946750"/>
            <a:chOff x="1353570" y="1860082"/>
            <a:chExt cx="1425587" cy="1247005"/>
          </a:xfrm>
        </p:grpSpPr>
        <p:sp>
          <p:nvSpPr>
            <p:cNvPr id="8" name="16">
              <a:extLst>
                <a:ext uri="{FF2B5EF4-FFF2-40B4-BE49-F238E27FC236}">
                  <a16:creationId xmlns:a16="http://schemas.microsoft.com/office/drawing/2014/main" id="{60FF3CEA-48C7-408E-9419-94CEB6C09B7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9" name="24">
              <a:extLst>
                <a:ext uri="{FF2B5EF4-FFF2-40B4-BE49-F238E27FC236}">
                  <a16:creationId xmlns:a16="http://schemas.microsoft.com/office/drawing/2014/main" id="{970833B3-D6C9-4D6D-8DE5-32B0BEF10C7F}"/>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10" name="AutoShape 3">
              <a:extLst>
                <a:ext uri="{FF2B5EF4-FFF2-40B4-BE49-F238E27FC236}">
                  <a16:creationId xmlns:a16="http://schemas.microsoft.com/office/drawing/2014/main" id="{C0965559-CF1C-440E-B885-76C2A2C25EE9}"/>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11" name="Group 10">
            <a:extLst>
              <a:ext uri="{FF2B5EF4-FFF2-40B4-BE49-F238E27FC236}">
                <a16:creationId xmlns:a16="http://schemas.microsoft.com/office/drawing/2014/main" id="{19D1C188-CBAB-4457-AD8E-41C6B8BB3DCF}"/>
              </a:ext>
            </a:extLst>
          </p:cNvPr>
          <p:cNvGrpSpPr/>
          <p:nvPr/>
        </p:nvGrpSpPr>
        <p:grpSpPr>
          <a:xfrm>
            <a:off x="0" y="6557554"/>
            <a:ext cx="12194509" cy="328254"/>
            <a:chOff x="0" y="6557554"/>
            <a:chExt cx="12194509" cy="328254"/>
          </a:xfrm>
        </p:grpSpPr>
        <p:sp>
          <p:nvSpPr>
            <p:cNvPr id="12" name="Rectangle 11">
              <a:extLst>
                <a:ext uri="{FF2B5EF4-FFF2-40B4-BE49-F238E27FC236}">
                  <a16:creationId xmlns:a16="http://schemas.microsoft.com/office/drawing/2014/main" id="{D5798A55-4DF6-4EA8-8631-8EF9989A24C4}"/>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594471-DB1D-4784-9412-91244DC343CD}"/>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C04D7E-DD07-4156-A36A-ABD916171704}"/>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888DE4-CB04-4331-935A-43011DFF8CDF}"/>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12EF20-BB05-448B-8742-2DC3D6FEE7A7}"/>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8E4BD66-426F-49EA-AC01-4F17224F40AA}"/>
              </a:ext>
            </a:extLst>
          </p:cNvPr>
          <p:cNvGrpSpPr/>
          <p:nvPr/>
        </p:nvGrpSpPr>
        <p:grpSpPr>
          <a:xfrm>
            <a:off x="9533493" y="198265"/>
            <a:ext cx="2621066" cy="1098316"/>
            <a:chOff x="8864213" y="217035"/>
            <a:chExt cx="2621066" cy="1098316"/>
          </a:xfrm>
        </p:grpSpPr>
        <p:pic>
          <p:nvPicPr>
            <p:cNvPr id="18" name="Picture 17" descr="A picture containing text, silhouette&#10;&#10;Description automatically generated">
              <a:extLst>
                <a:ext uri="{FF2B5EF4-FFF2-40B4-BE49-F238E27FC236}">
                  <a16:creationId xmlns:a16="http://schemas.microsoft.com/office/drawing/2014/main" id="{6A6A867B-0CB3-430A-AC5C-9481C5F3E4A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864213" y="217035"/>
              <a:ext cx="1704823" cy="953636"/>
            </a:xfrm>
            <a:prstGeom prst="rect">
              <a:avLst/>
            </a:prstGeom>
          </p:spPr>
        </p:pic>
        <p:pic>
          <p:nvPicPr>
            <p:cNvPr id="19" name="Picture 18" descr="A picture containing text, silhouette&#10;&#10;Description automatically generated">
              <a:extLst>
                <a:ext uri="{FF2B5EF4-FFF2-40B4-BE49-F238E27FC236}">
                  <a16:creationId xmlns:a16="http://schemas.microsoft.com/office/drawing/2014/main" id="{4A719542-0765-4F8A-AA66-E1A61D7C10B3}"/>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780456" y="361715"/>
              <a:ext cx="1704823" cy="953636"/>
            </a:xfrm>
            <a:prstGeom prst="rect">
              <a:avLst/>
            </a:prstGeom>
          </p:spPr>
        </p:pic>
      </p:grpSp>
      <p:grpSp>
        <p:nvGrpSpPr>
          <p:cNvPr id="20" name="Group 19">
            <a:extLst>
              <a:ext uri="{FF2B5EF4-FFF2-40B4-BE49-F238E27FC236}">
                <a16:creationId xmlns:a16="http://schemas.microsoft.com/office/drawing/2014/main" id="{5723233E-73F1-4F12-B101-C782930A2150}"/>
              </a:ext>
            </a:extLst>
          </p:cNvPr>
          <p:cNvGrpSpPr/>
          <p:nvPr/>
        </p:nvGrpSpPr>
        <p:grpSpPr>
          <a:xfrm>
            <a:off x="11733474" y="-45414"/>
            <a:ext cx="421085" cy="984675"/>
            <a:chOff x="7704732" y="0"/>
            <a:chExt cx="421085" cy="984675"/>
          </a:xfrm>
        </p:grpSpPr>
        <p:cxnSp>
          <p:nvCxnSpPr>
            <p:cNvPr id="21" name="Straight Connector 20">
              <a:extLst>
                <a:ext uri="{FF2B5EF4-FFF2-40B4-BE49-F238E27FC236}">
                  <a16:creationId xmlns:a16="http://schemas.microsoft.com/office/drawing/2014/main" id="{2E755D6E-C972-4E72-B814-C9EBA1C5769C}"/>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id="{98EB47FC-D922-418D-BE5D-49B6348FC905}"/>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C418652-66EA-4AFA-BEF5-563B04671173}"/>
              </a:ext>
            </a:extLst>
          </p:cNvPr>
          <p:cNvGrpSpPr/>
          <p:nvPr/>
        </p:nvGrpSpPr>
        <p:grpSpPr>
          <a:xfrm>
            <a:off x="11188980" y="-45414"/>
            <a:ext cx="693701" cy="1585674"/>
            <a:chOff x="7568424" y="0"/>
            <a:chExt cx="693701" cy="1585674"/>
          </a:xfrm>
        </p:grpSpPr>
        <p:cxnSp>
          <p:nvCxnSpPr>
            <p:cNvPr id="24" name="Straight Connector 23">
              <a:extLst>
                <a:ext uri="{FF2B5EF4-FFF2-40B4-BE49-F238E27FC236}">
                  <a16:creationId xmlns:a16="http://schemas.microsoft.com/office/drawing/2014/main" id="{2811766A-613F-4FA4-9FA9-EAE2FBCA0962}"/>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5" name="Star: 5 Points 24">
              <a:extLst>
                <a:ext uri="{FF2B5EF4-FFF2-40B4-BE49-F238E27FC236}">
                  <a16:creationId xmlns:a16="http://schemas.microsoft.com/office/drawing/2014/main" id="{653C107A-9811-4838-BE73-6CBC6F745F91}"/>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4ACFEC8-8325-4AA5-B169-7E75AF91F145}"/>
              </a:ext>
            </a:extLst>
          </p:cNvPr>
          <p:cNvGrpSpPr/>
          <p:nvPr/>
        </p:nvGrpSpPr>
        <p:grpSpPr>
          <a:xfrm>
            <a:off x="10995445" y="-45414"/>
            <a:ext cx="264401" cy="706837"/>
            <a:chOff x="7783591" y="0"/>
            <a:chExt cx="264401" cy="706837"/>
          </a:xfrm>
        </p:grpSpPr>
        <p:cxnSp>
          <p:nvCxnSpPr>
            <p:cNvPr id="27" name="Straight Connector 26">
              <a:extLst>
                <a:ext uri="{FF2B5EF4-FFF2-40B4-BE49-F238E27FC236}">
                  <a16:creationId xmlns:a16="http://schemas.microsoft.com/office/drawing/2014/main" id="{7738842E-2B98-48CA-8448-634B32DEE48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8" name="Star: 5 Points 27">
              <a:extLst>
                <a:ext uri="{FF2B5EF4-FFF2-40B4-BE49-F238E27FC236}">
                  <a16:creationId xmlns:a16="http://schemas.microsoft.com/office/drawing/2014/main" id="{B215AD7E-40E2-4AE4-9951-7A83AA26AB4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7180BFF0-42F4-4850-82F2-36E53BDE3754}"/>
              </a:ext>
            </a:extLst>
          </p:cNvPr>
          <p:cNvGrpSpPr/>
          <p:nvPr/>
        </p:nvGrpSpPr>
        <p:grpSpPr>
          <a:xfrm>
            <a:off x="1447800" y="1359054"/>
            <a:ext cx="10496217" cy="4931103"/>
            <a:chOff x="2537344" y="1796191"/>
            <a:chExt cx="4399847" cy="2306199"/>
          </a:xfrm>
        </p:grpSpPr>
        <p:sp>
          <p:nvSpPr>
            <p:cNvPr id="30" name="9">
              <a:extLst>
                <a:ext uri="{FF2B5EF4-FFF2-40B4-BE49-F238E27FC236}">
                  <a16:creationId xmlns:a16="http://schemas.microsoft.com/office/drawing/2014/main" id="{088B8A4F-D7CF-408D-8665-627900AE8993}"/>
                </a:ext>
              </a:extLst>
            </p:cNvPr>
            <p:cNvSpPr/>
            <p:nvPr/>
          </p:nvSpPr>
          <p:spPr>
            <a:xfrm>
              <a:off x="2537344" y="2004061"/>
              <a:ext cx="4399847" cy="2098329"/>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31" name="10">
              <a:extLst>
                <a:ext uri="{FF2B5EF4-FFF2-40B4-BE49-F238E27FC236}">
                  <a16:creationId xmlns:a16="http://schemas.microsoft.com/office/drawing/2014/main" id="{F93E0C2B-1EC3-4004-9841-B478F9F32BE2}"/>
                </a:ext>
              </a:extLst>
            </p:cNvPr>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32" name="12">
              <a:extLst>
                <a:ext uri="{FF2B5EF4-FFF2-40B4-BE49-F238E27FC236}">
                  <a16:creationId xmlns:a16="http://schemas.microsoft.com/office/drawing/2014/main" id="{1E0F073D-3255-42E3-942F-D0EB99972F33}"/>
                </a:ext>
              </a:extLst>
            </p:cNvPr>
            <p:cNvSpPr/>
            <p:nvPr/>
          </p:nvSpPr>
          <p:spPr>
            <a:xfrm>
              <a:off x="3473095" y="1830676"/>
              <a:ext cx="2290240" cy="405687"/>
            </a:xfrm>
            <a:prstGeom prst="rect">
              <a:avLst/>
            </a:prstGeom>
          </p:spPr>
          <p:txBody>
            <a:bodyPr wrap="none">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3600" b="1" dirty="0">
                <a:solidFill>
                  <a:schemeClr val="bg1"/>
                </a:solidFill>
              </a:endParaRPr>
            </a:p>
          </p:txBody>
        </p:sp>
      </p:grpSp>
      <p:sp>
        <p:nvSpPr>
          <p:cNvPr id="39" name="Rectangle: Rounded Corners 38">
            <a:extLst>
              <a:ext uri="{FF2B5EF4-FFF2-40B4-BE49-F238E27FC236}">
                <a16:creationId xmlns:a16="http://schemas.microsoft.com/office/drawing/2014/main" id="{CD92673A-4281-46BD-BFF7-C2940652DB7E}"/>
              </a:ext>
            </a:extLst>
          </p:cNvPr>
          <p:cNvSpPr/>
          <p:nvPr/>
        </p:nvSpPr>
        <p:spPr>
          <a:xfrm>
            <a:off x="458877" y="1845832"/>
            <a:ext cx="1685152" cy="3355883"/>
          </a:xfrm>
          <a:prstGeom prst="roundRect">
            <a:avLst>
              <a:gd name="adj" fmla="val 11959"/>
            </a:avLst>
          </a:prstGeom>
          <a:blipFill dpi="0" rotWithShape="1">
            <a:blip r:embed="rId4"/>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40" name="Straight Connector 39">
            <a:extLst>
              <a:ext uri="{FF2B5EF4-FFF2-40B4-BE49-F238E27FC236}">
                <a16:creationId xmlns:a16="http://schemas.microsoft.com/office/drawing/2014/main" id="{AB2F89A1-F8FC-4571-932D-57C993A39472}"/>
              </a:ext>
            </a:extLst>
          </p:cNvPr>
          <p:cNvCxnSpPr/>
          <p:nvPr/>
        </p:nvCxnSpPr>
        <p:spPr>
          <a:xfrm flipH="1">
            <a:off x="8244842" y="2372219"/>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EDF3C1-0FB7-45ED-9732-96F9E179ECBE}"/>
              </a:ext>
            </a:extLst>
          </p:cNvPr>
          <p:cNvCxnSpPr/>
          <p:nvPr/>
        </p:nvCxnSpPr>
        <p:spPr>
          <a:xfrm flipH="1">
            <a:off x="5030309" y="3035412"/>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E18C71F-E06F-46FC-9C08-AD736E78760F}"/>
              </a:ext>
            </a:extLst>
          </p:cNvPr>
          <p:cNvCxnSpPr/>
          <p:nvPr/>
        </p:nvCxnSpPr>
        <p:spPr>
          <a:xfrm flipH="1">
            <a:off x="5857021" y="3740426"/>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B2F89A1-F8FC-4571-932D-57C993A39472}"/>
              </a:ext>
            </a:extLst>
          </p:cNvPr>
          <p:cNvCxnSpPr/>
          <p:nvPr/>
        </p:nvCxnSpPr>
        <p:spPr>
          <a:xfrm flipH="1">
            <a:off x="6939022" y="4440987"/>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081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up)">
                                      <p:cBhvr>
                                        <p:cTn id="15" dur="500"/>
                                        <p:tgtEl>
                                          <p:spTgt spid="41"/>
                                        </p:tgtEl>
                                      </p:cBhvr>
                                    </p:animEffect>
                                  </p:childTnLst>
                                </p:cTn>
                              </p:par>
                              <p:par>
                                <p:cTn id="16" presetID="22" presetClass="entr" presetSubtype="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par>
                                <p:cTn id="19" presetID="22" presetClass="entr" presetSubtype="1"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up)">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6D4E29-644C-4FE2-BA7C-C7739121F870}"/>
              </a:ext>
            </a:extLst>
          </p:cNvPr>
          <p:cNvSpPr/>
          <p:nvPr/>
        </p:nvSpPr>
        <p:spPr>
          <a:xfrm>
            <a:off x="265636" y="2201540"/>
            <a:ext cx="1685152" cy="3355883"/>
          </a:xfrm>
          <a:prstGeom prst="roundRect">
            <a:avLst>
              <a:gd name="adj" fmla="val 11959"/>
            </a:avLst>
          </a:prstGeom>
          <a:blipFill dpi="0" rotWithShape="1">
            <a:blip r:embed="rId3"/>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4003A7A9-7DEC-49A1-878D-49ED13AD0B08}"/>
              </a:ext>
            </a:extLst>
          </p:cNvPr>
          <p:cNvGrpSpPr/>
          <p:nvPr/>
        </p:nvGrpSpPr>
        <p:grpSpPr>
          <a:xfrm>
            <a:off x="0" y="6557554"/>
            <a:ext cx="12194509" cy="328254"/>
            <a:chOff x="0" y="6557554"/>
            <a:chExt cx="12194509" cy="328254"/>
          </a:xfrm>
        </p:grpSpPr>
        <p:sp>
          <p:nvSpPr>
            <p:cNvPr id="12" name="Rectangle 11">
              <a:extLst>
                <a:ext uri="{FF2B5EF4-FFF2-40B4-BE49-F238E27FC236}">
                  <a16:creationId xmlns:a16="http://schemas.microsoft.com/office/drawing/2014/main" id="{B01C7E39-D9CC-4597-9B5B-364F2F39D8D8}"/>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6CD277-44FF-45D2-AF05-85E566D7B78B}"/>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3A1E7D-B8F2-47A6-8FEA-AF002C654635}"/>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58BD35-B8B1-4874-A3E1-4635240C81B0}"/>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A5E4DC-AEDF-4DE8-B5A5-D77CBA98EBA6}"/>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E92D533-FEAE-4173-984F-D78DE2F252C1}"/>
              </a:ext>
            </a:extLst>
          </p:cNvPr>
          <p:cNvGrpSpPr/>
          <p:nvPr/>
        </p:nvGrpSpPr>
        <p:grpSpPr>
          <a:xfrm>
            <a:off x="9533493" y="240305"/>
            <a:ext cx="2621066" cy="1098316"/>
            <a:chOff x="8864213" y="217035"/>
            <a:chExt cx="2621066" cy="1098316"/>
          </a:xfrm>
        </p:grpSpPr>
        <p:pic>
          <p:nvPicPr>
            <p:cNvPr id="18" name="Picture 17" descr="A picture containing text, silhouette&#10;&#10;Description automatically generated">
              <a:extLst>
                <a:ext uri="{FF2B5EF4-FFF2-40B4-BE49-F238E27FC236}">
                  <a16:creationId xmlns:a16="http://schemas.microsoft.com/office/drawing/2014/main" id="{2E9B0F3F-AD07-4849-845B-4F950C6D307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8864213" y="217035"/>
              <a:ext cx="1704823" cy="953636"/>
            </a:xfrm>
            <a:prstGeom prst="rect">
              <a:avLst/>
            </a:prstGeom>
          </p:spPr>
        </p:pic>
        <p:pic>
          <p:nvPicPr>
            <p:cNvPr id="19" name="Picture 18" descr="A picture containing text, silhouette&#10;&#10;Description automatically generated">
              <a:extLst>
                <a:ext uri="{FF2B5EF4-FFF2-40B4-BE49-F238E27FC236}">
                  <a16:creationId xmlns:a16="http://schemas.microsoft.com/office/drawing/2014/main" id="{7C25D5D3-E115-480F-A9E0-91ADC2BB872B}"/>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9780456" y="361715"/>
              <a:ext cx="1704823" cy="953636"/>
            </a:xfrm>
            <a:prstGeom prst="rect">
              <a:avLst/>
            </a:prstGeom>
          </p:spPr>
        </p:pic>
      </p:grpSp>
      <p:grpSp>
        <p:nvGrpSpPr>
          <p:cNvPr id="20" name="Group 19">
            <a:extLst>
              <a:ext uri="{FF2B5EF4-FFF2-40B4-BE49-F238E27FC236}">
                <a16:creationId xmlns:a16="http://schemas.microsoft.com/office/drawing/2014/main" id="{D22280CA-6A6A-46C6-9C5A-09BFD6E09839}"/>
              </a:ext>
            </a:extLst>
          </p:cNvPr>
          <p:cNvGrpSpPr/>
          <p:nvPr/>
        </p:nvGrpSpPr>
        <p:grpSpPr>
          <a:xfrm>
            <a:off x="11733474" y="-3374"/>
            <a:ext cx="421085" cy="984675"/>
            <a:chOff x="7704732" y="0"/>
            <a:chExt cx="421085" cy="984675"/>
          </a:xfrm>
        </p:grpSpPr>
        <p:cxnSp>
          <p:nvCxnSpPr>
            <p:cNvPr id="21" name="Straight Connector 20">
              <a:extLst>
                <a:ext uri="{FF2B5EF4-FFF2-40B4-BE49-F238E27FC236}">
                  <a16:creationId xmlns:a16="http://schemas.microsoft.com/office/drawing/2014/main" id="{26E22514-1D56-42F9-A7D3-A9A9840049BA}"/>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id="{7026938B-408C-4FF1-81B7-C48C7E602A00}"/>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B374B9B3-4FA3-42CD-9474-5F2D876BA163}"/>
              </a:ext>
            </a:extLst>
          </p:cNvPr>
          <p:cNvGrpSpPr/>
          <p:nvPr/>
        </p:nvGrpSpPr>
        <p:grpSpPr>
          <a:xfrm>
            <a:off x="11188981" y="-3374"/>
            <a:ext cx="566024" cy="1293828"/>
            <a:chOff x="7568424" y="0"/>
            <a:chExt cx="693701" cy="1585674"/>
          </a:xfrm>
        </p:grpSpPr>
        <p:cxnSp>
          <p:nvCxnSpPr>
            <p:cNvPr id="24" name="Straight Connector 23">
              <a:extLst>
                <a:ext uri="{FF2B5EF4-FFF2-40B4-BE49-F238E27FC236}">
                  <a16:creationId xmlns:a16="http://schemas.microsoft.com/office/drawing/2014/main" id="{B7F2FAFE-43D9-4505-9EED-EB59EDD7911B}"/>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5" name="Star: 5 Points 24">
              <a:extLst>
                <a:ext uri="{FF2B5EF4-FFF2-40B4-BE49-F238E27FC236}">
                  <a16:creationId xmlns:a16="http://schemas.microsoft.com/office/drawing/2014/main" id="{B649EE85-445C-47DD-AE80-EBC7F4418597}"/>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427A58E-E890-42FC-89E4-5A6A9AD5091F}"/>
              </a:ext>
            </a:extLst>
          </p:cNvPr>
          <p:cNvGrpSpPr/>
          <p:nvPr/>
        </p:nvGrpSpPr>
        <p:grpSpPr>
          <a:xfrm>
            <a:off x="10995445" y="-3374"/>
            <a:ext cx="264401" cy="706837"/>
            <a:chOff x="7783591" y="0"/>
            <a:chExt cx="264401" cy="706837"/>
          </a:xfrm>
        </p:grpSpPr>
        <p:cxnSp>
          <p:nvCxnSpPr>
            <p:cNvPr id="27" name="Straight Connector 26">
              <a:extLst>
                <a:ext uri="{FF2B5EF4-FFF2-40B4-BE49-F238E27FC236}">
                  <a16:creationId xmlns:a16="http://schemas.microsoft.com/office/drawing/2014/main" id="{1B6F4B1F-4F57-4B6D-8950-5F4C97D65414}"/>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8" name="Star: 5 Points 27">
              <a:extLst>
                <a:ext uri="{FF2B5EF4-FFF2-40B4-BE49-F238E27FC236}">
                  <a16:creationId xmlns:a16="http://schemas.microsoft.com/office/drawing/2014/main" id="{AC82CF4B-B580-4E66-B054-FB725532B8E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Shape&#10;&#10;Description automatically generated with medium confidence">
            <a:extLst>
              <a:ext uri="{FF2B5EF4-FFF2-40B4-BE49-F238E27FC236}">
                <a16:creationId xmlns:a16="http://schemas.microsoft.com/office/drawing/2014/main" id="{21BE7E7F-7E77-4629-A0EE-CE34A3DCF0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034" y="371974"/>
            <a:ext cx="8815580" cy="1286367"/>
          </a:xfrm>
          <a:prstGeom prst="rect">
            <a:avLst/>
          </a:prstGeom>
        </p:spPr>
      </p:pic>
      <p:pic>
        <p:nvPicPr>
          <p:cNvPr id="30" name="Picture 29" descr="Shape&#10;&#10;Description automatically generated with medium confidence">
            <a:extLst>
              <a:ext uri="{FF2B5EF4-FFF2-40B4-BE49-F238E27FC236}">
                <a16:creationId xmlns:a16="http://schemas.microsoft.com/office/drawing/2014/main" id="{26A70556-40C9-4A29-B9A8-0611D7675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6955" y="3702793"/>
            <a:ext cx="10196023" cy="1725318"/>
          </a:xfrm>
          <a:prstGeom prst="rect">
            <a:avLst/>
          </a:prstGeom>
        </p:spPr>
      </p:pic>
      <p:pic>
        <p:nvPicPr>
          <p:cNvPr id="31" name="Picture 30">
            <a:extLst>
              <a:ext uri="{FF2B5EF4-FFF2-40B4-BE49-F238E27FC236}">
                <a16:creationId xmlns:a16="http://schemas.microsoft.com/office/drawing/2014/main" id="{D5A4C2C6-59EB-47D9-8947-B316B1ABF92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48080" y="1330028"/>
            <a:ext cx="10196023" cy="2633700"/>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CAA7B0BF-A005-4E8F-8CDB-468CAA0BEF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4666" y="5939796"/>
            <a:ext cx="1871926" cy="536494"/>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54BB77D6-68FC-4F22-9CCA-EEF8DE3297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8080" y="5132922"/>
            <a:ext cx="10196023" cy="1261981"/>
          </a:xfrm>
          <a:prstGeom prst="rect">
            <a:avLst/>
          </a:prstGeom>
        </p:spPr>
      </p:pic>
      <p:pic>
        <p:nvPicPr>
          <p:cNvPr id="42" name="Picture 41">
            <a:extLst>
              <a:ext uri="{FF2B5EF4-FFF2-40B4-BE49-F238E27FC236}">
                <a16:creationId xmlns:a16="http://schemas.microsoft.com/office/drawing/2014/main" id="{93D0A1EE-B4D6-414F-A674-F78EA5295CF5}"/>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28649"/>
          <a:stretch/>
        </p:blipFill>
        <p:spPr>
          <a:xfrm>
            <a:off x="2097284" y="1208870"/>
            <a:ext cx="911961" cy="773086"/>
          </a:xfrm>
          <a:prstGeom prst="rect">
            <a:avLst/>
          </a:prstGeom>
        </p:spPr>
      </p:pic>
      <p:pic>
        <p:nvPicPr>
          <p:cNvPr id="43" name="Picture 42">
            <a:extLst>
              <a:ext uri="{FF2B5EF4-FFF2-40B4-BE49-F238E27FC236}">
                <a16:creationId xmlns:a16="http://schemas.microsoft.com/office/drawing/2014/main" id="{BBF43657-A2E3-4F8B-8287-F57F03888ED8}"/>
              </a:ext>
            </a:extLst>
          </p:cNvPr>
          <p:cNvPicPr>
            <a:picLocks noChangeAspect="1"/>
          </p:cNvPicPr>
          <p:nvPr/>
        </p:nvPicPr>
        <p:blipFill>
          <a:blip r:embed="rId12" cstate="print">
            <a:extLst>
              <a:ext uri="{28A0092B-C50C-407E-A947-70E740481C1C}">
                <a14:useLocalDpi xmlns:a14="http://schemas.microsoft.com/office/drawing/2010/main" val="0"/>
              </a:ext>
            </a:extLst>
          </a:blip>
          <a:srcRect t="14324" b="14324"/>
          <a:stretch/>
        </p:blipFill>
        <p:spPr>
          <a:xfrm>
            <a:off x="2097284" y="3739286"/>
            <a:ext cx="911961" cy="773086"/>
          </a:xfrm>
          <a:prstGeom prst="rect">
            <a:avLst/>
          </a:prstGeom>
        </p:spPr>
      </p:pic>
      <p:pic>
        <p:nvPicPr>
          <p:cNvPr id="45" name="Picture 44">
            <a:extLst>
              <a:ext uri="{FF2B5EF4-FFF2-40B4-BE49-F238E27FC236}">
                <a16:creationId xmlns:a16="http://schemas.microsoft.com/office/drawing/2014/main" id="{3F26F50B-7230-4501-A42A-991AAB35F998}"/>
              </a:ext>
            </a:extLst>
          </p:cNvPr>
          <p:cNvPicPr>
            <a:picLocks noChangeAspect="1"/>
          </p:cNvPicPr>
          <p:nvPr/>
        </p:nvPicPr>
        <p:blipFill>
          <a:blip r:embed="rId13" cstate="print">
            <a:extLst>
              <a:ext uri="{28A0092B-C50C-407E-A947-70E740481C1C}">
                <a14:useLocalDpi xmlns:a14="http://schemas.microsoft.com/office/drawing/2010/main" val="0"/>
              </a:ext>
            </a:extLst>
          </a:blip>
          <a:srcRect t="14324" b="14324"/>
          <a:stretch/>
        </p:blipFill>
        <p:spPr>
          <a:xfrm>
            <a:off x="2097284" y="5170880"/>
            <a:ext cx="911961" cy="773086"/>
          </a:xfrm>
          <a:prstGeom prst="rect">
            <a:avLst/>
          </a:prstGeom>
        </p:spPr>
      </p:pic>
      <p:sp>
        <p:nvSpPr>
          <p:cNvPr id="36" name="8">
            <a:extLst>
              <a:ext uri="{FF2B5EF4-FFF2-40B4-BE49-F238E27FC236}">
                <a16:creationId xmlns:a16="http://schemas.microsoft.com/office/drawing/2014/main" id="{D2EB237D-4CA5-41B2-B5D9-9C733195E02C}"/>
              </a:ext>
            </a:extLst>
          </p:cNvPr>
          <p:cNvSpPr/>
          <p:nvPr/>
        </p:nvSpPr>
        <p:spPr>
          <a:xfrm>
            <a:off x="187791" y="91304"/>
            <a:ext cx="3372184"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Chia </a:t>
            </a:r>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đoạn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76059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barn(inVertical)">
                                      <p:cBhvr>
                                        <p:cTn id="3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A2658A2E-DD2E-40AC-BA8C-DC4C770305C6}"/>
              </a:ext>
            </a:extLst>
          </p:cNvPr>
          <p:cNvSpPr/>
          <p:nvPr/>
        </p:nvSpPr>
        <p:spPr>
          <a:xfrm>
            <a:off x="153052" y="2533645"/>
            <a:ext cx="1442641" cy="3519797"/>
          </a:xfrm>
          <a:prstGeom prst="roundRect">
            <a:avLst>
              <a:gd name="adj" fmla="val 11959"/>
            </a:avLst>
          </a:prstGeom>
          <a:blipFill dpi="0" rotWithShape="1">
            <a:blip r:embed="rId2"/>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2426910" y="1062729"/>
            <a:ext cx="9048268" cy="2400657"/>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err="1">
                <a:latin typeface="Arial-Rounded" panose="020B0500000000000000" pitchFamily="34" charset="0"/>
                <a:ea typeface="Arial-Rounded" panose="020B0500000000000000" pitchFamily="34" charset="0"/>
                <a:cs typeface="Arial-Rounded" panose="020B0500000000000000" pitchFamily="34" charset="0"/>
              </a:rPr>
              <a:t>các</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tiện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000" dirty="0">
                <a:latin typeface="Arial-Rounded" panose="020B0500000000000000" pitchFamily="34" charset="0"/>
                <a:ea typeface="Arial-Rounded" panose="020B0500000000000000" pitchFamily="34" charset="0"/>
                <a:cs typeface="Arial-Rounded" panose="020B0500000000000000" pitchFamily="34" charset="0"/>
              </a:rPr>
              <a:t> di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2390636" y="3790070"/>
            <a:ext cx="9084542" cy="1477328"/>
          </a:xfrm>
          <a:prstGeom prst="rect">
            <a:avLst/>
          </a:prstGeom>
          <a:noFill/>
        </p:spPr>
        <p:txBody>
          <a:bodyPr wrap="square" rtlCol="0">
            <a:spAutoFit/>
          </a:bodyPr>
          <a:lstStyle/>
          <a:p>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Cây</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đèn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ba</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màu</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này</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đèn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giao</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Nó</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lại</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trên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Nếu</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đèn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giao</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thì</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lại</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sẽ</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lộn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xộn</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và</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nguy</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hiểm</a:t>
            </a:r>
            <a:r>
              <a:rPr lang="en-US" sz="3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300955" y="6091806"/>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1911570" y="219710"/>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giao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thông</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2390636" y="5493965"/>
            <a:ext cx="9084542" cy="1015663"/>
          </a:xfrm>
          <a:prstGeom prst="rect">
            <a:avLst/>
          </a:prstGeom>
          <a:noFill/>
        </p:spPr>
        <p:txBody>
          <a:bodyPr wrap="square" rtlCol="0">
            <a:spAutoFit/>
          </a:bodyPr>
          <a:lstStyle/>
          <a:p>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Tuân</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thủ</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sự</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đèn</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giao</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giúp</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chúng</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ta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bảo</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đảm</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an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toàn</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lại</a:t>
            </a:r>
            <a:r>
              <a:rPr lang="en-US" sz="30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8">
            <a:extLst>
              <a:ext uri="{FF2B5EF4-FFF2-40B4-BE49-F238E27FC236}">
                <a16:creationId xmlns:a16="http://schemas.microsoft.com/office/drawing/2014/main" id="{D2EB237D-4CA5-41B2-B5D9-9C733195E02C}"/>
              </a:ext>
            </a:extLst>
          </p:cNvPr>
          <p:cNvSpPr/>
          <p:nvPr/>
        </p:nvSpPr>
        <p:spPr>
          <a:xfrm>
            <a:off x="187791" y="91304"/>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đoạn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9" name="Picture 38">
            <a:extLst>
              <a:ext uri="{FF2B5EF4-FFF2-40B4-BE49-F238E27FC236}">
                <a16:creationId xmlns:a16="http://schemas.microsoft.com/office/drawing/2014/main" id="{93D0A1EE-B4D6-414F-A674-F78EA5295CF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28649"/>
          <a:stretch/>
        </p:blipFill>
        <p:spPr>
          <a:xfrm>
            <a:off x="2334937" y="792570"/>
            <a:ext cx="911961" cy="773086"/>
          </a:xfrm>
          <a:prstGeom prst="rect">
            <a:avLst/>
          </a:prstGeom>
        </p:spPr>
      </p:pic>
      <p:pic>
        <p:nvPicPr>
          <p:cNvPr id="40" name="Picture 39">
            <a:extLst>
              <a:ext uri="{FF2B5EF4-FFF2-40B4-BE49-F238E27FC236}">
                <a16:creationId xmlns:a16="http://schemas.microsoft.com/office/drawing/2014/main" id="{BBF43657-A2E3-4F8B-8287-F57F03888ED8}"/>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p:blipFill>
        <p:spPr>
          <a:xfrm>
            <a:off x="2411137" y="3742086"/>
            <a:ext cx="911961" cy="773086"/>
          </a:xfrm>
          <a:prstGeom prst="rect">
            <a:avLst/>
          </a:prstGeom>
        </p:spPr>
      </p:pic>
      <p:pic>
        <p:nvPicPr>
          <p:cNvPr id="41" name="Picture 40">
            <a:extLst>
              <a:ext uri="{FF2B5EF4-FFF2-40B4-BE49-F238E27FC236}">
                <a16:creationId xmlns:a16="http://schemas.microsoft.com/office/drawing/2014/main" id="{3F26F50B-7230-4501-A42A-991AAB35F998}"/>
              </a:ext>
            </a:extLst>
          </p:cNvPr>
          <p:cNvPicPr>
            <a:picLocks noChangeAspect="1"/>
          </p:cNvPicPr>
          <p:nvPr/>
        </p:nvPicPr>
        <p:blipFill>
          <a:blip r:embed="rId7" cstate="print">
            <a:extLst>
              <a:ext uri="{28A0092B-C50C-407E-A947-70E740481C1C}">
                <a14:useLocalDpi xmlns:a14="http://schemas.microsoft.com/office/drawing/2010/main" val="0"/>
              </a:ext>
            </a:extLst>
          </a:blip>
          <a:srcRect t="14324" b="14324"/>
          <a:stretch/>
        </p:blipFill>
        <p:spPr>
          <a:xfrm>
            <a:off x="2334937" y="5478480"/>
            <a:ext cx="911961" cy="773086"/>
          </a:xfrm>
          <a:prstGeom prst="rect">
            <a:avLst/>
          </a:prstGeom>
        </p:spPr>
      </p:pic>
    </p:spTree>
    <p:extLst>
      <p:ext uri="{BB962C8B-B14F-4D97-AF65-F5344CB8AC3E}">
        <p14:creationId xmlns:p14="http://schemas.microsoft.com/office/powerpoint/2010/main" val="381928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BD0A4DEB-D3BB-4CEE-86B2-E1E1EC9534F8}"/>
              </a:ext>
            </a:extLst>
          </p:cNvPr>
          <p:cNvGrpSpPr/>
          <p:nvPr/>
        </p:nvGrpSpPr>
        <p:grpSpPr>
          <a:xfrm>
            <a:off x="1558755" y="1293051"/>
            <a:ext cx="4622999" cy="1715618"/>
            <a:chOff x="2831230" y="1751737"/>
            <a:chExt cx="3573979" cy="1326319"/>
          </a:xfrm>
        </p:grpSpPr>
        <p:sp>
          <p:nvSpPr>
            <p:cNvPr id="25" name="9">
              <a:extLst>
                <a:ext uri="{FF2B5EF4-FFF2-40B4-BE49-F238E27FC236}">
                  <a16:creationId xmlns:a16="http://schemas.microsoft.com/office/drawing/2014/main" id="{C0C5E2B9-6CD7-48DA-9781-CE99080996F9}"/>
                </a:ext>
              </a:extLst>
            </p:cNvPr>
            <p:cNvSpPr/>
            <p:nvPr/>
          </p:nvSpPr>
          <p:spPr>
            <a:xfrm>
              <a:off x="2831230" y="2004061"/>
              <a:ext cx="3573979" cy="1073995"/>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6" name="10">
              <a:extLst>
                <a:ext uri="{FF2B5EF4-FFF2-40B4-BE49-F238E27FC236}">
                  <a16:creationId xmlns:a16="http://schemas.microsoft.com/office/drawing/2014/main" id="{3C577DE8-387E-428C-931B-F04D40B135FA}"/>
                </a:ext>
              </a:extLst>
            </p:cNvPr>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7"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EC50CF32-F407-4A38-B617-1DE4F61C041C}"/>
                </a:ext>
              </a:extLst>
            </p:cNvPr>
            <p:cNvSpPr txBox="1"/>
            <p:nvPr/>
          </p:nvSpPr>
          <p:spPr>
            <a:xfrm>
              <a:off x="3430836" y="2277144"/>
              <a:ext cx="2273129" cy="737606"/>
            </a:xfrm>
            <a:prstGeom prst="rect">
              <a:avLst/>
            </a:prstGeom>
            <a:noFill/>
            <a:effectLst/>
          </p:spPr>
          <p:txBody>
            <a:bodyPr wrap="square" rtlCol="0">
              <a:spAutoFit/>
            </a:bodyPr>
            <a:lstStyle/>
            <a:p>
              <a:pPr algn="ctr"/>
              <a:r>
                <a:rPr 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chỗ giao nhau của 3 con đường</a:t>
              </a:r>
              <a:endParaRPr lang="en-US" altLang="zh-CN" sz="54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8" name="12">
              <a:extLst>
                <a:ext uri="{FF2B5EF4-FFF2-40B4-BE49-F238E27FC236}">
                  <a16:creationId xmlns:a16="http://schemas.microsoft.com/office/drawing/2014/main" id="{F2CD7EC1-58BA-4486-AB7B-B383DA1D635E}"/>
                </a:ext>
              </a:extLst>
            </p:cNvPr>
            <p:cNvSpPr/>
            <p:nvPr/>
          </p:nvSpPr>
          <p:spPr>
            <a:xfrm>
              <a:off x="3985511" y="1751737"/>
              <a:ext cx="1212245" cy="499669"/>
            </a:xfrm>
            <a:prstGeom prst="rect">
              <a:avLst/>
            </a:prstGeom>
          </p:spPr>
          <p:txBody>
            <a:bodyPr wrap="none">
              <a:spAutoFit/>
            </a:bodyPr>
            <a:lstStyle/>
            <a:p>
              <a:pPr algn="ctr"/>
              <a:r>
                <a:rPr lang="vi-VN" sz="3600" b="0" u="none" strike="noStrike"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ngã ba</a:t>
              </a:r>
              <a:endParaRPr lang="en-US" altLang="zh-C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9" name="13"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056B7868-747F-447F-9A35-29C37D52B35B}"/>
              </a:ext>
            </a:extLst>
          </p:cNvPr>
          <p:cNvGrpSpPr/>
          <p:nvPr/>
        </p:nvGrpSpPr>
        <p:grpSpPr>
          <a:xfrm>
            <a:off x="5610799" y="2261187"/>
            <a:ext cx="4624061" cy="1743466"/>
            <a:chOff x="5851809" y="2583786"/>
            <a:chExt cx="3574800" cy="1347848"/>
          </a:xfrm>
        </p:grpSpPr>
        <p:sp>
          <p:nvSpPr>
            <p:cNvPr id="30" name="14">
              <a:extLst>
                <a:ext uri="{FF2B5EF4-FFF2-40B4-BE49-F238E27FC236}">
                  <a16:creationId xmlns:a16="http://schemas.microsoft.com/office/drawing/2014/main" id="{0D048040-363C-4518-BBFD-EEF5A3143AD1}"/>
                </a:ext>
              </a:extLst>
            </p:cNvPr>
            <p:cNvSpPr/>
            <p:nvPr/>
          </p:nvSpPr>
          <p:spPr>
            <a:xfrm>
              <a:off x="5851809" y="2857639"/>
              <a:ext cx="3574800" cy="1073995"/>
            </a:xfrm>
            <a:prstGeom prst="hexagon">
              <a:avLst>
                <a:gd name="adj" fmla="val 40053"/>
                <a:gd name="vf" fmla="val 115470"/>
              </a:avLst>
            </a:prstGeom>
            <a:noFill/>
            <a:ln>
              <a:solidFill>
                <a:srgbClr val="62AB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15">
              <a:extLst>
                <a:ext uri="{FF2B5EF4-FFF2-40B4-BE49-F238E27FC236}">
                  <a16:creationId xmlns:a16="http://schemas.microsoft.com/office/drawing/2014/main" id="{AABF3FBA-B790-4935-9AD7-59959E918B9E}"/>
                </a:ext>
              </a:extLst>
            </p:cNvPr>
            <p:cNvSpPr/>
            <p:nvPr/>
          </p:nvSpPr>
          <p:spPr>
            <a:xfrm>
              <a:off x="6559701" y="2633915"/>
              <a:ext cx="2160000" cy="447448"/>
            </a:xfrm>
            <a:prstGeom prst="rect">
              <a:avLst/>
            </a:prstGeom>
            <a:solidFill>
              <a:srgbClr val="62AB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2" name="16"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0EB6DD56-3F48-434B-B2B4-1BF7E070F32C}"/>
                </a:ext>
              </a:extLst>
            </p:cNvPr>
            <p:cNvSpPr txBox="1"/>
            <p:nvPr/>
          </p:nvSpPr>
          <p:spPr>
            <a:xfrm>
              <a:off x="6584560" y="3111856"/>
              <a:ext cx="2676175" cy="737606"/>
            </a:xfrm>
            <a:prstGeom prst="rect">
              <a:avLst/>
            </a:prstGeom>
            <a:noFill/>
            <a:effectLst/>
          </p:spPr>
          <p:txBody>
            <a:bodyPr wrap="square" rtlCol="0">
              <a:spAutoFit/>
            </a:bodyPr>
            <a:lstStyle/>
            <a:p>
              <a:pPr algn="ctr"/>
              <a:r>
                <a:rPr 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chỗ giao nhau của 4 con đường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17">
              <a:extLst>
                <a:ext uri="{FF2B5EF4-FFF2-40B4-BE49-F238E27FC236}">
                  <a16:creationId xmlns:a16="http://schemas.microsoft.com/office/drawing/2014/main" id="{F38CCC22-45CE-4A69-A15A-74330FD335C8}"/>
                </a:ext>
              </a:extLst>
            </p:cNvPr>
            <p:cNvSpPr/>
            <p:nvPr/>
          </p:nvSpPr>
          <p:spPr>
            <a:xfrm>
              <a:off x="7017867" y="2583786"/>
              <a:ext cx="1092037" cy="499669"/>
            </a:xfrm>
            <a:prstGeom prst="rect">
              <a:avLst/>
            </a:prstGeom>
          </p:spPr>
          <p:txBody>
            <a:bodyPr wrap="none">
              <a:spAutoFit/>
            </a:bodyPr>
            <a:lstStyle/>
            <a:p>
              <a:pPr algn="ctr"/>
              <a:r>
                <a:rPr lang="vi-VN" sz="3600" b="0" u="none" strike="noStrike"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ngã tư</a:t>
              </a:r>
              <a:endPar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4" name="1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FCC3C75D-4AD3-4D69-9E3D-9A55C9183FE2}"/>
              </a:ext>
            </a:extLst>
          </p:cNvPr>
          <p:cNvGrpSpPr/>
          <p:nvPr/>
        </p:nvGrpSpPr>
        <p:grpSpPr>
          <a:xfrm>
            <a:off x="5610798" y="4298661"/>
            <a:ext cx="4624063" cy="1711703"/>
            <a:chOff x="5851809" y="4306761"/>
            <a:chExt cx="3574800" cy="1323295"/>
          </a:xfrm>
        </p:grpSpPr>
        <p:sp>
          <p:nvSpPr>
            <p:cNvPr id="35" name="23">
              <a:extLst>
                <a:ext uri="{FF2B5EF4-FFF2-40B4-BE49-F238E27FC236}">
                  <a16:creationId xmlns:a16="http://schemas.microsoft.com/office/drawing/2014/main" id="{CB5AE780-E438-407D-B1F8-ACBDC926F303}"/>
                </a:ext>
              </a:extLst>
            </p:cNvPr>
            <p:cNvSpPr/>
            <p:nvPr/>
          </p:nvSpPr>
          <p:spPr>
            <a:xfrm>
              <a:off x="5851809" y="4556061"/>
              <a:ext cx="3574800" cy="1073995"/>
            </a:xfrm>
            <a:prstGeom prst="hexagon">
              <a:avLst>
                <a:gd name="adj" fmla="val 40053"/>
                <a:gd name="vf" fmla="val 115470"/>
              </a:avLst>
            </a:prstGeom>
            <a:noFill/>
            <a:ln>
              <a:solidFill>
                <a:srgbClr val="71C3E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6" name="24">
              <a:extLst>
                <a:ext uri="{FF2B5EF4-FFF2-40B4-BE49-F238E27FC236}">
                  <a16:creationId xmlns:a16="http://schemas.microsoft.com/office/drawing/2014/main" id="{9B92E9D2-63D3-490F-8F6A-BB0A39FC4340}"/>
                </a:ext>
              </a:extLst>
            </p:cNvPr>
            <p:cNvSpPr/>
            <p:nvPr/>
          </p:nvSpPr>
          <p:spPr>
            <a:xfrm>
              <a:off x="6559701" y="4332337"/>
              <a:ext cx="2160000" cy="447448"/>
            </a:xfrm>
            <a:prstGeom prst="rect">
              <a:avLst/>
            </a:prstGeom>
            <a:solidFill>
              <a:srgbClr val="71C3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7" name="25"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62597FDF-59BF-47D4-A2EA-236033C4815B}"/>
                </a:ext>
              </a:extLst>
            </p:cNvPr>
            <p:cNvSpPr txBox="1"/>
            <p:nvPr/>
          </p:nvSpPr>
          <p:spPr>
            <a:xfrm>
              <a:off x="6742619" y="4845141"/>
              <a:ext cx="1879038" cy="737608"/>
            </a:xfrm>
            <a:prstGeom prst="rect">
              <a:avLst/>
            </a:prstGeom>
            <a:noFill/>
            <a:effectLst/>
          </p:spPr>
          <p:txBody>
            <a:bodyPr wrap="square" rtlCol="0">
              <a:spAutoFit/>
            </a:bodyPr>
            <a:lstStyle/>
            <a:p>
              <a:pPr algn="ctr"/>
              <a:r>
                <a:rPr 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làm theo điều đã quy định</a:t>
              </a:r>
              <a:endParaRPr lang="en-US" altLang="zh-CN" sz="54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8" name="26">
              <a:extLst>
                <a:ext uri="{FF2B5EF4-FFF2-40B4-BE49-F238E27FC236}">
                  <a16:creationId xmlns:a16="http://schemas.microsoft.com/office/drawing/2014/main" id="{2FAFA0D9-E2D6-4E95-B677-0637933E4FE7}"/>
                </a:ext>
              </a:extLst>
            </p:cNvPr>
            <p:cNvSpPr/>
            <p:nvPr/>
          </p:nvSpPr>
          <p:spPr>
            <a:xfrm>
              <a:off x="7003085" y="4306761"/>
              <a:ext cx="1360955" cy="499670"/>
            </a:xfrm>
            <a:prstGeom prst="rect">
              <a:avLst/>
            </a:prstGeom>
          </p:spPr>
          <p:txBody>
            <a:bodyPr wrap="none">
              <a:spAutoFit/>
            </a:bodyPr>
            <a:lstStyle/>
            <a:p>
              <a:pPr algn="ctr"/>
              <a:r>
                <a:rPr lang="vi-VN" sz="3600" b="0" u="none" strike="noStrike"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tuân thủ</a:t>
              </a:r>
              <a:endParaRPr lang="en-US" altLang="zh-C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39" name="2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F6BC1468-437C-4F5F-BEC1-EDB56D27E759}"/>
              </a:ext>
            </a:extLst>
          </p:cNvPr>
          <p:cNvGrpSpPr/>
          <p:nvPr/>
        </p:nvGrpSpPr>
        <p:grpSpPr>
          <a:xfrm>
            <a:off x="1558757" y="3321656"/>
            <a:ext cx="4622997" cy="1692067"/>
            <a:chOff x="2831230" y="3470729"/>
            <a:chExt cx="3573979" cy="1308116"/>
          </a:xfrm>
        </p:grpSpPr>
        <p:sp>
          <p:nvSpPr>
            <p:cNvPr id="40" name="28">
              <a:extLst>
                <a:ext uri="{FF2B5EF4-FFF2-40B4-BE49-F238E27FC236}">
                  <a16:creationId xmlns:a16="http://schemas.microsoft.com/office/drawing/2014/main" id="{901B0DF8-B664-4E2E-9BE6-0F87A36D50CE}"/>
                </a:ext>
              </a:extLst>
            </p:cNvPr>
            <p:cNvSpPr/>
            <p:nvPr/>
          </p:nvSpPr>
          <p:spPr>
            <a:xfrm>
              <a:off x="2831230" y="3704850"/>
              <a:ext cx="3573979" cy="1073995"/>
            </a:xfrm>
            <a:prstGeom prst="hexagon">
              <a:avLst>
                <a:gd name="adj" fmla="val 40053"/>
                <a:gd name="vf" fmla="val 115470"/>
              </a:avLst>
            </a:prstGeom>
            <a:noFill/>
            <a:ln>
              <a:solidFill>
                <a:srgbClr val="E71F1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1" name="29">
              <a:extLst>
                <a:ext uri="{FF2B5EF4-FFF2-40B4-BE49-F238E27FC236}">
                  <a16:creationId xmlns:a16="http://schemas.microsoft.com/office/drawing/2014/main" id="{251DFB13-D182-4B58-BAE1-8CACD6023C45}"/>
                </a:ext>
              </a:extLst>
            </p:cNvPr>
            <p:cNvSpPr/>
            <p:nvPr/>
          </p:nvSpPr>
          <p:spPr>
            <a:xfrm>
              <a:off x="3537812" y="3496980"/>
              <a:ext cx="2161310" cy="447448"/>
            </a:xfrm>
            <a:prstGeom prst="rect">
              <a:avLst/>
            </a:prstGeom>
            <a:solidFill>
              <a:srgbClr val="E71F1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2" name="30"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47617109-ED83-494B-88BD-8002502CEC4F}"/>
                </a:ext>
              </a:extLst>
            </p:cNvPr>
            <p:cNvSpPr txBox="1"/>
            <p:nvPr/>
          </p:nvSpPr>
          <p:spPr>
            <a:xfrm>
              <a:off x="2935146" y="3934692"/>
              <a:ext cx="3411154" cy="737608"/>
            </a:xfrm>
            <a:prstGeom prst="rect">
              <a:avLst/>
            </a:prstGeom>
            <a:noFill/>
            <a:effectLst/>
          </p:spPr>
          <p:txBody>
            <a:bodyPr wrap="square" rtlCol="0">
              <a:spAutoFit/>
            </a:bodyPr>
            <a:lstStyle/>
            <a:p>
              <a:pPr algn="ctr"/>
              <a:r>
                <a:rPr 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làm cho quá trình hoạt động diễn ra đúng quy tắc</a:t>
              </a:r>
              <a:endParaRPr lang="en-US" altLang="zh-CN" sz="54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43" name="31">
              <a:extLst>
                <a:ext uri="{FF2B5EF4-FFF2-40B4-BE49-F238E27FC236}">
                  <a16:creationId xmlns:a16="http://schemas.microsoft.com/office/drawing/2014/main" id="{99CE259C-9CAD-40EF-80B4-BE93097DC8A7}"/>
                </a:ext>
              </a:extLst>
            </p:cNvPr>
            <p:cNvSpPr/>
            <p:nvPr/>
          </p:nvSpPr>
          <p:spPr>
            <a:xfrm>
              <a:off x="3763244" y="3470729"/>
              <a:ext cx="1675729" cy="499670"/>
            </a:xfrm>
            <a:prstGeom prst="rect">
              <a:avLst/>
            </a:prstGeom>
          </p:spPr>
          <p:txBody>
            <a:bodyPr wrap="none">
              <a:spAutoFit/>
            </a:bodyPr>
            <a:lstStyle/>
            <a:p>
              <a:pPr algn="ctr"/>
              <a:r>
                <a:rPr lang="vi-VN" sz="3600" b="0" u="none" strike="noStrike"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 khiển</a:t>
              </a:r>
              <a:endParaRPr lang="en-US" altLang="zh-C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4" name="Picture 43" descr="A picture containing grass, outdoor, green&#10;&#10;Description automatically generated">
            <a:extLst>
              <a:ext uri="{FF2B5EF4-FFF2-40B4-BE49-F238E27FC236}">
                <a16:creationId xmlns:a16="http://schemas.microsoft.com/office/drawing/2014/main" id="{A2D40CA9-5D32-4BE3-962A-4129BFCF1B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189"/>
          <a:stretch/>
        </p:blipFill>
        <p:spPr>
          <a:xfrm>
            <a:off x="2240970" y="3190313"/>
            <a:ext cx="3199861" cy="3329063"/>
          </a:xfrm>
          <a:prstGeom prst="rect">
            <a:avLst/>
          </a:prstGeom>
        </p:spPr>
      </p:pic>
      <p:pic>
        <p:nvPicPr>
          <p:cNvPr id="45" name="Picture 44" descr="A computer screen capture&#10;&#10;Description automatically generated with low confidence">
            <a:extLst>
              <a:ext uri="{FF2B5EF4-FFF2-40B4-BE49-F238E27FC236}">
                <a16:creationId xmlns:a16="http://schemas.microsoft.com/office/drawing/2014/main" id="{13C462D5-F795-48AA-B616-667B38C83AD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66424" y="3104896"/>
            <a:ext cx="3414480" cy="3414480"/>
          </a:xfrm>
          <a:prstGeom prst="rect">
            <a:avLst/>
          </a:prstGeom>
        </p:spPr>
      </p:pic>
    </p:spTree>
    <p:extLst>
      <p:ext uri="{BB962C8B-B14F-4D97-AF65-F5344CB8AC3E}">
        <p14:creationId xmlns:p14="http://schemas.microsoft.com/office/powerpoint/2010/main" val="3972913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4"/>
                                        </p:tgtEl>
                                      </p:cBhvr>
                                    </p:animEffect>
                                    <p:anim calcmode="lin" valueType="num">
                                      <p:cBhvr>
                                        <p:cTn id="7" dur="1000"/>
                                        <p:tgtEl>
                                          <p:spTgt spid="44"/>
                                        </p:tgtEl>
                                        <p:attrNameLst>
                                          <p:attrName>ppt_x</p:attrName>
                                        </p:attrNameLst>
                                      </p:cBhvr>
                                      <p:tavLst>
                                        <p:tav tm="0">
                                          <p:val>
                                            <p:strVal val="ppt_x"/>
                                          </p:val>
                                        </p:tav>
                                        <p:tav tm="100000">
                                          <p:val>
                                            <p:strVal val="ppt_x"/>
                                          </p:val>
                                        </p:tav>
                                      </p:tavLst>
                                    </p:anim>
                                    <p:anim calcmode="lin" valueType="num">
                                      <p:cBhvr>
                                        <p:cTn id="8" dur="1000"/>
                                        <p:tgtEl>
                                          <p:spTgt spid="44"/>
                                        </p:tgtEl>
                                        <p:attrNameLst>
                                          <p:attrName>ppt_y</p:attrName>
                                        </p:attrNameLst>
                                      </p:cBhvr>
                                      <p:tavLst>
                                        <p:tav tm="0">
                                          <p:val>
                                            <p:strVal val="ppt_y"/>
                                          </p:val>
                                        </p:tav>
                                        <p:tav tm="100000">
                                          <p:val>
                                            <p:strVal val="ppt_y+.1"/>
                                          </p:val>
                                        </p:tav>
                                      </p:tavLst>
                                    </p:anim>
                                    <p:set>
                                      <p:cBhvr>
                                        <p:cTn id="9" dur="1" fill="hold">
                                          <p:stCondLst>
                                            <p:cond delay="999"/>
                                          </p:stCondLst>
                                        </p:cTn>
                                        <p:tgtEl>
                                          <p:spTgt spid="4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2" decel="3060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750" fill="hold"/>
                                        <p:tgtEl>
                                          <p:spTgt spid="29"/>
                                        </p:tgtEl>
                                        <p:attrNameLst>
                                          <p:attrName>ppt_x</p:attrName>
                                        </p:attrNameLst>
                                      </p:cBhvr>
                                      <p:tavLst>
                                        <p:tav tm="0">
                                          <p:val>
                                            <p:strVal val="1+#ppt_w/2"/>
                                          </p:val>
                                        </p:tav>
                                        <p:tav tm="100000">
                                          <p:val>
                                            <p:strVal val="#ppt_x"/>
                                          </p:val>
                                        </p:tav>
                                      </p:tavLst>
                                    </p:anim>
                                    <p:anim calcmode="lin" valueType="num">
                                      <p:cBhvr additive="base">
                                        <p:cTn id="15" dur="75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ppt_x"/>
                                          </p:val>
                                        </p:tav>
                                        <p:tav tm="100000">
                                          <p:val>
                                            <p:strVal val="#ppt_x"/>
                                          </p:val>
                                        </p:tav>
                                      </p:tavLst>
                                    </p:anim>
                                    <p:anim calcmode="lin" valueType="num">
                                      <p:cBhvr additive="base">
                                        <p:cTn id="2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45"/>
                                        </p:tgtEl>
                                        <p:attrNameLst>
                                          <p:attrName>ppt_x</p:attrName>
                                        </p:attrNameLst>
                                      </p:cBhvr>
                                      <p:tavLst>
                                        <p:tav tm="0">
                                          <p:val>
                                            <p:strVal val="ppt_x"/>
                                          </p:val>
                                        </p:tav>
                                        <p:tav tm="100000">
                                          <p:val>
                                            <p:strVal val="ppt_x"/>
                                          </p:val>
                                        </p:tav>
                                      </p:tavLst>
                                    </p:anim>
                                    <p:anim calcmode="lin" valueType="num">
                                      <p:cBhvr additive="base">
                                        <p:cTn id="26" dur="500"/>
                                        <p:tgtEl>
                                          <p:spTgt spid="45"/>
                                        </p:tgtEl>
                                        <p:attrNameLst>
                                          <p:attrName>ppt_y</p:attrName>
                                        </p:attrNameLst>
                                      </p:cBhvr>
                                      <p:tavLst>
                                        <p:tav tm="0">
                                          <p:val>
                                            <p:strVal val="ppt_y"/>
                                          </p:val>
                                        </p:tav>
                                        <p:tav tm="100000">
                                          <p:val>
                                            <p:strVal val="1+ppt_h/2"/>
                                          </p:val>
                                        </p:tav>
                                      </p:tavLst>
                                    </p:anim>
                                    <p:set>
                                      <p:cBhvr>
                                        <p:cTn id="27" dur="1" fill="hold">
                                          <p:stCondLst>
                                            <p:cond delay="499"/>
                                          </p:stCondLst>
                                        </p:cTn>
                                        <p:tgtEl>
                                          <p:spTgt spid="4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8" decel="3060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750" fill="hold"/>
                                        <p:tgtEl>
                                          <p:spTgt spid="39"/>
                                        </p:tgtEl>
                                        <p:attrNameLst>
                                          <p:attrName>ppt_x</p:attrName>
                                        </p:attrNameLst>
                                      </p:cBhvr>
                                      <p:tavLst>
                                        <p:tav tm="0">
                                          <p:val>
                                            <p:strVal val="0-#ppt_w/2"/>
                                          </p:val>
                                        </p:tav>
                                        <p:tav tm="100000">
                                          <p:val>
                                            <p:strVal val="#ppt_x"/>
                                          </p:val>
                                        </p:tav>
                                      </p:tavLst>
                                    </p:anim>
                                    <p:anim calcmode="lin" valueType="num">
                                      <p:cBhvr additive="base">
                                        <p:cTn id="33" dur="75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decel="3060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750" fill="hold"/>
                                        <p:tgtEl>
                                          <p:spTgt spid="34"/>
                                        </p:tgtEl>
                                        <p:attrNameLst>
                                          <p:attrName>ppt_x</p:attrName>
                                        </p:attrNameLst>
                                      </p:cBhvr>
                                      <p:tavLst>
                                        <p:tav tm="0">
                                          <p:val>
                                            <p:strVal val="1+#ppt_w/2"/>
                                          </p:val>
                                        </p:tav>
                                        <p:tav tm="100000">
                                          <p:val>
                                            <p:strVal val="#ppt_x"/>
                                          </p:val>
                                        </p:tav>
                                      </p:tavLst>
                                    </p:anim>
                                    <p:anim calcmode="lin" valueType="num">
                                      <p:cBhvr additive="base">
                                        <p:cTn id="39"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A2658A2E-DD2E-40AC-BA8C-DC4C770305C6}"/>
              </a:ext>
            </a:extLst>
          </p:cNvPr>
          <p:cNvSpPr/>
          <p:nvPr/>
        </p:nvSpPr>
        <p:spPr>
          <a:xfrm>
            <a:off x="153052" y="2533645"/>
            <a:ext cx="1442641" cy="3519797"/>
          </a:xfrm>
          <a:prstGeom prst="roundRect">
            <a:avLst>
              <a:gd name="adj" fmla="val 11959"/>
            </a:avLst>
          </a:prstGeom>
          <a:blipFill dpi="0" rotWithShape="1">
            <a:blip r:embed="rId2"/>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2426910" y="1062729"/>
            <a:ext cx="9048268" cy="2400657"/>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err="1">
                <a:latin typeface="Arial-Rounded" panose="020B0500000000000000" pitchFamily="34" charset="0"/>
                <a:ea typeface="Arial-Rounded" panose="020B0500000000000000" pitchFamily="34" charset="0"/>
                <a:cs typeface="Arial-Rounded" panose="020B0500000000000000" pitchFamily="34" charset="0"/>
              </a:rPr>
              <a:t>các</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tiện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000" dirty="0">
                <a:latin typeface="Arial-Rounded" panose="020B0500000000000000" pitchFamily="34" charset="0"/>
                <a:ea typeface="Arial-Rounded" panose="020B0500000000000000" pitchFamily="34" charset="0"/>
                <a:cs typeface="Arial-Rounded" panose="020B0500000000000000" pitchFamily="34" charset="0"/>
              </a:rPr>
              <a:t> di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2390636" y="3751970"/>
            <a:ext cx="9084542" cy="147732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nguy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300955" y="6091806"/>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1911570" y="219710"/>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giao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thông</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2390636" y="5493965"/>
            <a:ext cx="9084542" cy="1015663"/>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000" dirty="0">
                <a:latin typeface="Arial-Rounded" panose="020B0500000000000000" pitchFamily="34" charset="0"/>
                <a:ea typeface="Arial-Rounded" panose="020B0500000000000000" pitchFamily="34" charset="0"/>
                <a:cs typeface="Arial-Rounded" panose="020B0500000000000000" pitchFamily="34" charset="0"/>
              </a:rPr>
              <a:t> ta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3000" dirty="0">
                <a:latin typeface="Arial-Rounded" panose="020B0500000000000000" pitchFamily="34" charset="0"/>
                <a:ea typeface="Arial-Rounded" panose="020B0500000000000000" pitchFamily="34" charset="0"/>
                <a:cs typeface="Arial-Rounded" panose="020B0500000000000000" pitchFamily="34" charset="0"/>
              </a:rPr>
              <a:t> an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8">
            <a:extLst>
              <a:ext uri="{FF2B5EF4-FFF2-40B4-BE49-F238E27FC236}">
                <a16:creationId xmlns:a16="http://schemas.microsoft.com/office/drawing/2014/main" id="{D2EB237D-4CA5-41B2-B5D9-9C733195E02C}"/>
              </a:ext>
            </a:extLst>
          </p:cNvPr>
          <p:cNvSpPr/>
          <p:nvPr/>
        </p:nvSpPr>
        <p:spPr>
          <a:xfrm>
            <a:off x="187791" y="91304"/>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toàn bài</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778315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7AB5BFC-7405-443F-893C-F460AC257003}"/>
              </a:ext>
            </a:extLst>
          </p:cNvPr>
          <p:cNvSpPr/>
          <p:nvPr/>
        </p:nvSpPr>
        <p:spPr>
          <a:xfrm>
            <a:off x="5173092" y="4377742"/>
            <a:ext cx="168507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5" name="TextBox 4">
            <a:extLst>
              <a:ext uri="{FF2B5EF4-FFF2-40B4-BE49-F238E27FC236}">
                <a16:creationId xmlns:a16="http://schemas.microsoft.com/office/drawing/2014/main" id="{DC7E5474-F5FB-4FCA-ACF5-6D1FD1DED93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6" name="TextBox 5">
            <a:extLst>
              <a:ext uri="{FF2B5EF4-FFF2-40B4-BE49-F238E27FC236}">
                <a16:creationId xmlns:a16="http://schemas.microsoft.com/office/drawing/2014/main" id="{949377BB-54E7-46DE-B89F-AE7159A7E714}"/>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7" name="Picture 6">
            <a:extLst>
              <a:ext uri="{FF2B5EF4-FFF2-40B4-BE49-F238E27FC236}">
                <a16:creationId xmlns:a16="http://schemas.microsoft.com/office/drawing/2014/main" id="{837A32EA-7DD6-4A4B-89C0-9AACE639F05B}"/>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3" name="Picture 2">
            <a:extLst>
              <a:ext uri="{FF2B5EF4-FFF2-40B4-BE49-F238E27FC236}">
                <a16:creationId xmlns:a16="http://schemas.microsoft.com/office/drawing/2014/main" id="{DEE718B3-501F-4036-A1B5-97D6955630F4}"/>
              </a:ext>
            </a:extLst>
          </p:cNvPr>
          <p:cNvPicPr>
            <a:picLocks noChangeAspect="1"/>
          </p:cNvPicPr>
          <p:nvPr/>
        </p:nvPicPr>
        <p:blipFill>
          <a:blip r:embed="rId3"/>
          <a:stretch>
            <a:fillRect/>
          </a:stretch>
        </p:blipFill>
        <p:spPr>
          <a:xfrm>
            <a:off x="810085" y="2426384"/>
            <a:ext cx="10559187" cy="2017951"/>
          </a:xfrm>
          <a:prstGeom prst="rect">
            <a:avLst/>
          </a:prstGeom>
        </p:spPr>
      </p:pic>
    </p:spTree>
    <p:extLst>
      <p:ext uri="{BB962C8B-B14F-4D97-AF65-F5344CB8AC3E}">
        <p14:creationId xmlns:p14="http://schemas.microsoft.com/office/powerpoint/2010/main" val="3724193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a:extLst>
              <a:ext uri="{FF2B5EF4-FFF2-40B4-BE49-F238E27FC236}">
                <a16:creationId xmlns:a16="http://schemas.microsoft.com/office/drawing/2014/main" id="{1E39E57A-624B-4683-BA1E-80DBCB0453BD}"/>
              </a:ext>
            </a:extLst>
          </p:cNvPr>
          <p:cNvSpPr txBox="1"/>
          <p:nvPr/>
        </p:nvSpPr>
        <p:spPr>
          <a:xfrm>
            <a:off x="7986141"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pic>
        <p:nvPicPr>
          <p:cNvPr id="6" name="Picture 5">
            <a:extLst>
              <a:ext uri="{FF2B5EF4-FFF2-40B4-BE49-F238E27FC236}">
                <a16:creationId xmlns:a16="http://schemas.microsoft.com/office/drawing/2014/main" id="{C596DC48-6B63-4D25-999B-5AD0E50F0486}"/>
              </a:ext>
            </a:extLst>
          </p:cNvPr>
          <p:cNvPicPr>
            <a:picLocks noChangeAspect="1"/>
          </p:cNvPicPr>
          <p:nvPr/>
        </p:nvPicPr>
        <p:blipFill>
          <a:blip r:embed="rId2"/>
          <a:stretch>
            <a:fillRect/>
          </a:stretch>
        </p:blipFill>
        <p:spPr>
          <a:xfrm>
            <a:off x="5461078" y="2763599"/>
            <a:ext cx="6385929" cy="2005758"/>
          </a:xfrm>
          <a:prstGeom prst="rect">
            <a:avLst/>
          </a:prstGeom>
        </p:spPr>
      </p:pic>
    </p:spTree>
    <p:extLst>
      <p:ext uri="{BB962C8B-B14F-4D97-AF65-F5344CB8AC3E}">
        <p14:creationId xmlns:p14="http://schemas.microsoft.com/office/powerpoint/2010/main" val="606626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599737" y="981301"/>
            <a:ext cx="9960123" cy="2400657"/>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err="1">
                <a:latin typeface="Arial-Rounded" panose="020B0500000000000000" pitchFamily="34" charset="0"/>
                <a:ea typeface="Arial-Rounded" panose="020B0500000000000000" pitchFamily="34" charset="0"/>
                <a:cs typeface="Arial-Rounded" panose="020B0500000000000000" pitchFamily="34" charset="0"/>
              </a:rPr>
              <a:t>các</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tiện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000" dirty="0">
                <a:latin typeface="Arial-Rounded" panose="020B0500000000000000" pitchFamily="34" charset="0"/>
                <a:ea typeface="Arial-Rounded" panose="020B0500000000000000" pitchFamily="34" charset="0"/>
                <a:cs typeface="Arial-Rounded" panose="020B0500000000000000" pitchFamily="34" charset="0"/>
              </a:rPr>
              <a:t> di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563463" y="3308592"/>
            <a:ext cx="10000053" cy="1477328"/>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nguy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4" name="TextBox 93">
            <a:extLst>
              <a:ext uri="{FF2B5EF4-FFF2-40B4-BE49-F238E27FC236}">
                <a16:creationId xmlns:a16="http://schemas.microsoft.com/office/drawing/2014/main" id="{74249BBB-642A-4879-8747-8AA4A486741F}"/>
              </a:ext>
            </a:extLst>
          </p:cNvPr>
          <p:cNvSpPr txBox="1"/>
          <p:nvPr/>
        </p:nvSpPr>
        <p:spPr>
          <a:xfrm>
            <a:off x="3313735" y="104090"/>
            <a:ext cx="9705547" cy="830997"/>
          </a:xfrm>
          <a:prstGeom prst="rect">
            <a:avLst/>
          </a:prstGeom>
          <a:noFill/>
        </p:spPr>
        <p:txBody>
          <a:bodyPr wrap="square" rtlCol="0">
            <a:spAutoFit/>
          </a:bodyPr>
          <a:lstStyle/>
          <a:p>
            <a:pPr algn="just"/>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giao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thông</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563463" y="4783887"/>
            <a:ext cx="10000053" cy="1015663"/>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000" dirty="0">
                <a:latin typeface="Arial-Rounded" panose="020B0500000000000000" pitchFamily="34" charset="0"/>
                <a:ea typeface="Arial-Rounded" panose="020B0500000000000000" pitchFamily="34" charset="0"/>
                <a:cs typeface="Arial-Rounded" panose="020B0500000000000000" pitchFamily="34" charset="0"/>
              </a:rPr>
              <a:t> ta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3000" dirty="0">
                <a:latin typeface="Arial-Rounded" panose="020B0500000000000000" pitchFamily="34" charset="0"/>
                <a:ea typeface="Arial-Rounded" panose="020B0500000000000000" pitchFamily="34" charset="0"/>
                <a:cs typeface="Arial-Rounded" panose="020B0500000000000000" pitchFamily="34" charset="0"/>
              </a:rPr>
              <a:t> an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8" name="8">
            <a:extLst>
              <a:ext uri="{FF2B5EF4-FFF2-40B4-BE49-F238E27FC236}">
                <a16:creationId xmlns:a16="http://schemas.microsoft.com/office/drawing/2014/main" id="{C268B83B-9715-4F85-9874-4AC381182FD4}"/>
              </a:ext>
            </a:extLst>
          </p:cNvPr>
          <p:cNvSpPr/>
          <p:nvPr/>
        </p:nvSpPr>
        <p:spPr>
          <a:xfrm>
            <a:off x="827300" y="5679909"/>
            <a:ext cx="11327259" cy="830997"/>
          </a:xfrm>
          <a:prstGeom prst="rect">
            <a:avLst/>
          </a:prstGeom>
        </p:spPr>
        <p:txBody>
          <a:bodyPr wrap="square">
            <a:spAutoFit/>
          </a:bodyPr>
          <a:lstStyle/>
          <a:p>
            <a:pPr algn="just"/>
            <a:r>
              <a:rPr lang="vi-VN" sz="48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 Đèn giao thông có mấy màu?</a:t>
            </a:r>
          </a:p>
        </p:txBody>
      </p:sp>
      <p:cxnSp>
        <p:nvCxnSpPr>
          <p:cNvPr id="29" name="Straight Connector 28"/>
          <p:cNvCxnSpPr/>
          <p:nvPr/>
        </p:nvCxnSpPr>
        <p:spPr>
          <a:xfrm flipV="1">
            <a:off x="641605" y="1906663"/>
            <a:ext cx="4025645" cy="34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163050" y="1447013"/>
            <a:ext cx="143308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4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599737" y="981301"/>
            <a:ext cx="9960123" cy="2400657"/>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smtClean="0">
                <a:latin typeface="Arial-Rounded" panose="020B0500000000000000" pitchFamily="34" charset="0"/>
                <a:ea typeface="Arial-Rounded" panose="020B0500000000000000" pitchFamily="34" charset="0"/>
                <a:cs typeface="Arial-Rounded" panose="020B0500000000000000" pitchFamily="34" charset="0"/>
              </a:rPr>
              <a:t>tiện</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000" dirty="0">
                <a:latin typeface="Arial-Rounded" panose="020B0500000000000000" pitchFamily="34" charset="0"/>
                <a:ea typeface="Arial-Rounded" panose="020B0500000000000000" pitchFamily="34" charset="0"/>
                <a:cs typeface="Arial-Rounded" panose="020B0500000000000000" pitchFamily="34" charset="0"/>
              </a:rPr>
              <a:t> di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563463" y="3308592"/>
            <a:ext cx="10000053" cy="1477328"/>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nguy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473431" y="5371113"/>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3313735" y="104090"/>
            <a:ext cx="9705547" cy="830997"/>
          </a:xfrm>
          <a:prstGeom prst="rect">
            <a:avLst/>
          </a:prstGeom>
          <a:noFill/>
        </p:spPr>
        <p:txBody>
          <a:bodyPr wrap="square" rtlCol="0">
            <a:spAutoFit/>
          </a:bodyPr>
          <a:lstStyle/>
          <a:p>
            <a:pPr algn="just"/>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giao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thông</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563463" y="4783887"/>
            <a:ext cx="10000053" cy="1015663"/>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000" dirty="0">
                <a:latin typeface="Arial-Rounded" panose="020B0500000000000000" pitchFamily="34" charset="0"/>
                <a:ea typeface="Arial-Rounded" panose="020B0500000000000000" pitchFamily="34" charset="0"/>
                <a:cs typeface="Arial-Rounded" panose="020B0500000000000000" pitchFamily="34" charset="0"/>
              </a:rPr>
              <a:t> ta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3000" dirty="0">
                <a:latin typeface="Arial-Rounded" panose="020B0500000000000000" pitchFamily="34" charset="0"/>
                <a:ea typeface="Arial-Rounded" panose="020B0500000000000000" pitchFamily="34" charset="0"/>
                <a:cs typeface="Arial-Rounded" panose="020B0500000000000000" pitchFamily="34" charset="0"/>
              </a:rPr>
              <a:t> an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9" name="Straight Connector 28"/>
          <p:cNvCxnSpPr/>
          <p:nvPr/>
        </p:nvCxnSpPr>
        <p:spPr>
          <a:xfrm>
            <a:off x="4844938" y="1906663"/>
            <a:ext cx="55409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812143" y="2383903"/>
            <a:ext cx="1573761"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8">
            <a:extLst>
              <a:ext uri="{FF2B5EF4-FFF2-40B4-BE49-F238E27FC236}">
                <a16:creationId xmlns:a16="http://schemas.microsoft.com/office/drawing/2014/main" id="{C268B83B-9715-4F85-9874-4AC381182FD4}"/>
              </a:ext>
            </a:extLst>
          </p:cNvPr>
          <p:cNvSpPr/>
          <p:nvPr/>
        </p:nvSpPr>
        <p:spPr>
          <a:xfrm>
            <a:off x="-245205" y="5647440"/>
            <a:ext cx="12616787" cy="738664"/>
          </a:xfrm>
          <a:prstGeom prst="rect">
            <a:avLst/>
          </a:prstGeom>
        </p:spPr>
        <p:txBody>
          <a:bodyPr wrap="square">
            <a:spAutoFit/>
          </a:bodyPr>
          <a:lstStyle/>
          <a:p>
            <a:pPr algn="just"/>
            <a:r>
              <a:rPr lang="vi-VN" sz="42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b. Mỗi màu của đèn giao thông báo hiệu điều gì?</a:t>
            </a:r>
          </a:p>
        </p:txBody>
      </p:sp>
      <p:cxnSp>
        <p:nvCxnSpPr>
          <p:cNvPr id="32" name="Straight Connector 31"/>
          <p:cNvCxnSpPr/>
          <p:nvPr/>
        </p:nvCxnSpPr>
        <p:spPr>
          <a:xfrm flipV="1">
            <a:off x="666417" y="2383903"/>
            <a:ext cx="7874184" cy="34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96081" y="2819728"/>
            <a:ext cx="5467107" cy="296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57950" y="2819728"/>
            <a:ext cx="4103738" cy="48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69338" y="3296480"/>
            <a:ext cx="6017212" cy="12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72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599737" y="981301"/>
            <a:ext cx="9960123" cy="2400657"/>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err="1">
                <a:latin typeface="Arial-Rounded" panose="020B0500000000000000" pitchFamily="34" charset="0"/>
                <a:ea typeface="Arial-Rounded" panose="020B0500000000000000" pitchFamily="34" charset="0"/>
                <a:cs typeface="Arial-Rounded" panose="020B0500000000000000" pitchFamily="34" charset="0"/>
              </a:rPr>
              <a:t>các</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tiện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000" dirty="0">
                <a:latin typeface="Arial-Rounded" panose="020B0500000000000000" pitchFamily="34" charset="0"/>
                <a:ea typeface="Arial-Rounded" panose="020B0500000000000000" pitchFamily="34" charset="0"/>
                <a:cs typeface="Arial-Rounded" panose="020B0500000000000000" pitchFamily="34" charset="0"/>
              </a:rPr>
              <a:t> di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563463" y="3308592"/>
            <a:ext cx="10000053" cy="1477328"/>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nguy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473431" y="5371113"/>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3313735" y="104090"/>
            <a:ext cx="9705547" cy="830997"/>
          </a:xfrm>
          <a:prstGeom prst="rect">
            <a:avLst/>
          </a:prstGeom>
          <a:noFill/>
        </p:spPr>
        <p:txBody>
          <a:bodyPr wrap="square" rtlCol="0">
            <a:spAutoFit/>
          </a:bodyPr>
          <a:lstStyle/>
          <a:p>
            <a:pPr algn="just"/>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giao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thông</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509924" y="4819331"/>
            <a:ext cx="10000053" cy="1015663"/>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000" dirty="0">
                <a:latin typeface="Arial-Rounded" panose="020B0500000000000000" pitchFamily="34" charset="0"/>
                <a:ea typeface="Arial-Rounded" panose="020B0500000000000000" pitchFamily="34" charset="0"/>
                <a:cs typeface="Arial-Rounded" panose="020B0500000000000000" pitchFamily="34" charset="0"/>
              </a:rPr>
              <a:t> ta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3000" dirty="0">
                <a:latin typeface="Arial-Rounded" panose="020B0500000000000000" pitchFamily="34" charset="0"/>
                <a:ea typeface="Arial-Rounded" panose="020B0500000000000000" pitchFamily="34" charset="0"/>
                <a:cs typeface="Arial-Rounded" panose="020B0500000000000000" pitchFamily="34" charset="0"/>
              </a:rPr>
              <a:t> an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9" name="Straight Connector 28"/>
          <p:cNvCxnSpPr/>
          <p:nvPr/>
        </p:nvCxnSpPr>
        <p:spPr>
          <a:xfrm flipV="1">
            <a:off x="666417" y="4714600"/>
            <a:ext cx="8807014" cy="559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305981" y="4226025"/>
            <a:ext cx="3203996" cy="356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8">
            <a:extLst>
              <a:ext uri="{FF2B5EF4-FFF2-40B4-BE49-F238E27FC236}">
                <a16:creationId xmlns:a16="http://schemas.microsoft.com/office/drawing/2014/main" id="{C268B83B-9715-4F85-9874-4AC381182FD4}"/>
              </a:ext>
            </a:extLst>
          </p:cNvPr>
          <p:cNvSpPr/>
          <p:nvPr/>
        </p:nvSpPr>
        <p:spPr>
          <a:xfrm>
            <a:off x="130704" y="5699592"/>
            <a:ext cx="11327259" cy="954107"/>
          </a:xfrm>
          <a:prstGeom prst="rect">
            <a:avLst/>
          </a:prstGeom>
        </p:spPr>
        <p:txBody>
          <a:bodyPr wrap="square">
            <a:spAutoFit/>
          </a:bodyPr>
          <a:lstStyle/>
          <a:p>
            <a:pPr algn="just"/>
            <a:r>
              <a:rPr lang="vi-VN" sz="28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c. Nếu không có đèn giao thông thì việc đi lại ở các đường phố sẽ như thế nào?</a:t>
            </a:r>
            <a:endParaRPr lang="en-US" sz="28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4492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8084847" y="152475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pic>
        <p:nvPicPr>
          <p:cNvPr id="26" name="Picture 25">
            <a:extLst>
              <a:ext uri="{FF2B5EF4-FFF2-40B4-BE49-F238E27FC236}">
                <a16:creationId xmlns:a16="http://schemas.microsoft.com/office/drawing/2014/main" id="{9D8A33AA-A314-4F8D-8CF7-034416448550}"/>
              </a:ext>
            </a:extLst>
          </p:cNvPr>
          <p:cNvPicPr>
            <a:picLocks noChangeAspect="1"/>
          </p:cNvPicPr>
          <p:nvPr/>
        </p:nvPicPr>
        <p:blipFill>
          <a:blip r:embed="rId2"/>
          <a:stretch>
            <a:fillRect/>
          </a:stretch>
        </p:blipFill>
        <p:spPr>
          <a:xfrm>
            <a:off x="5416143" y="2622510"/>
            <a:ext cx="6962235" cy="2219136"/>
          </a:xfrm>
          <a:prstGeom prst="rect">
            <a:avLst/>
          </a:prstGeom>
        </p:spPr>
      </p:pic>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a:extLst>
              <a:ext uri="{FF2B5EF4-FFF2-40B4-BE49-F238E27FC236}">
                <a16:creationId xmlns:a16="http://schemas.microsoft.com/office/drawing/2014/main" id="{D5EEC683-ED1C-43C7-8730-1BE8ADFB76E5}"/>
              </a:ext>
            </a:extLst>
          </p:cNvPr>
          <p:cNvSpPr txBox="1"/>
          <p:nvPr/>
        </p:nvSpPr>
        <p:spPr>
          <a:xfrm>
            <a:off x="7605956"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pic>
        <p:nvPicPr>
          <p:cNvPr id="7" name="Picture 6">
            <a:extLst>
              <a:ext uri="{FF2B5EF4-FFF2-40B4-BE49-F238E27FC236}">
                <a16:creationId xmlns:a16="http://schemas.microsoft.com/office/drawing/2014/main" id="{18E19B4A-6487-4975-956F-9973C3DB4081}"/>
              </a:ext>
            </a:extLst>
          </p:cNvPr>
          <p:cNvPicPr>
            <a:picLocks noChangeAspect="1"/>
          </p:cNvPicPr>
          <p:nvPr/>
        </p:nvPicPr>
        <p:blipFill>
          <a:blip r:embed="rId2"/>
          <a:stretch>
            <a:fillRect/>
          </a:stretch>
        </p:blipFill>
        <p:spPr>
          <a:xfrm>
            <a:off x="6471138" y="2930475"/>
            <a:ext cx="3692534" cy="2181048"/>
          </a:xfrm>
          <a:prstGeom prst="rect">
            <a:avLst/>
          </a:prstGeom>
        </p:spPr>
      </p:pic>
    </p:spTree>
    <p:extLst>
      <p:ext uri="{BB962C8B-B14F-4D97-AF65-F5344CB8AC3E}">
        <p14:creationId xmlns:p14="http://schemas.microsoft.com/office/powerpoint/2010/main" val="2033972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3267" y="2823480"/>
            <a:ext cx="11666316" cy="2863097"/>
            <a:chOff x="155314" y="3503807"/>
            <a:chExt cx="8749737"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7398" y="3994369"/>
              <a:ext cx="8147653" cy="561741"/>
            </a:xfrm>
            <a:prstGeom prst="rect">
              <a:avLst/>
            </a:prstGeom>
          </p:spPr>
          <p:txBody>
            <a:bodyPr wrap="square">
              <a:spAutoFit/>
            </a:bodyPr>
            <a:lstStyle/>
            <a:p>
              <a:pPr algn="just" defTabSz="1217543"/>
              <a:r>
                <a:rPr lang="vi-VN" sz="4267" b="1" dirty="0">
                  <a:solidFill>
                    <a:srgbClr val="7030A0"/>
                  </a:solidFill>
                  <a:latin typeface="HP001 4 hàng" pitchFamily="34" charset="0"/>
                  <a:ea typeface="Arial-Rounded" pitchFamily="34" charset="0"/>
                  <a:cs typeface="Arial-Rounded" pitchFamily="34" charset="0"/>
                </a:rPr>
                <a:t>Đèn giao </a:t>
              </a:r>
              <a:r>
                <a:rPr lang="el-GR" sz="4267" b="1" dirty="0">
                  <a:solidFill>
                    <a:srgbClr val="7030A0"/>
                  </a:solidFill>
                  <a:latin typeface="HP001 4 hàng" pitchFamily="34" charset="0"/>
                  <a:ea typeface="Arial-Rounded" pitchFamily="34" charset="0"/>
                  <a:cs typeface="Arial-Rounded" pitchFamily="34" charset="0"/>
                </a:rPr>
                <a:t>κ</a:t>
              </a:r>
              <a:r>
                <a:rPr lang="vi-VN" sz="4267" b="1" dirty="0">
                  <a:solidFill>
                    <a:srgbClr val="7030A0"/>
                  </a:solidFill>
                  <a:latin typeface="HP001 4 hàng" pitchFamily="34" charset="0"/>
                  <a:ea typeface="Arial-Rounded" pitchFamily="34" charset="0"/>
                  <a:cs typeface="Arial-Rounded" pitchFamily="34" charset="0"/>
                </a:rPr>
                <a:t>Ūg có ba </a:t>
              </a:r>
              <a:r>
                <a:rPr lang="vi-VN" sz="4267" b="1" dirty="0" smtClean="0">
                  <a:solidFill>
                    <a:srgbClr val="7030A0"/>
                  </a:solidFill>
                  <a:latin typeface="HP001 4 hàng" pitchFamily="34" charset="0"/>
                  <a:ea typeface="Arial-Rounded" pitchFamily="34" charset="0"/>
                  <a:cs typeface="Arial-Rounded" pitchFamily="34" charset="0"/>
                </a:rPr>
                <a:t>jàu</a:t>
              </a:r>
              <a:r>
                <a:rPr lang="en-GB" sz="4267" b="1" dirty="0" smtClean="0">
                  <a:solidFill>
                    <a:srgbClr val="7030A0"/>
                  </a:solidFill>
                  <a:latin typeface="HP001 4 hàng" pitchFamily="34" charset="0"/>
                  <a:ea typeface="Arial-Rounded" pitchFamily="34" charset="0"/>
                  <a:cs typeface="Arial-Rounded" pitchFamily="34" charset="0"/>
                </a:rPr>
                <a:t> : </a:t>
              </a:r>
              <a:r>
                <a:rPr lang="en-GB" sz="4267" b="1" dirty="0" err="1" smtClean="0">
                  <a:solidFill>
                    <a:srgbClr val="7030A0"/>
                  </a:solidFill>
                  <a:latin typeface="HP001 4 hàng" pitchFamily="34" charset="0"/>
                  <a:ea typeface="Arial-Rounded" pitchFamily="34" charset="0"/>
                  <a:cs typeface="Arial-Rounded" pitchFamily="34" charset="0"/>
                </a:rPr>
                <a:t>đỏ</a:t>
              </a:r>
              <a:r>
                <a:rPr lang="en-GB" sz="4267" b="1" dirty="0" smtClean="0">
                  <a:solidFill>
                    <a:srgbClr val="7030A0"/>
                  </a:solidFill>
                  <a:latin typeface="HP001 4 hàng" pitchFamily="34" charset="0"/>
                  <a:ea typeface="Arial-Rounded" pitchFamily="34" charset="0"/>
                  <a:cs typeface="Arial-Rounded" pitchFamily="34" charset="0"/>
                </a:rPr>
                <a:t>, </a:t>
              </a:r>
              <a:r>
                <a:rPr lang="en-GB" sz="4267" b="1" dirty="0" err="1" smtClean="0">
                  <a:solidFill>
                    <a:srgbClr val="7030A0"/>
                  </a:solidFill>
                  <a:latin typeface="HP001 4 hàng" pitchFamily="34" charset="0"/>
                  <a:ea typeface="Arial-Rounded" pitchFamily="34" charset="0"/>
                  <a:cs typeface="Arial-Rounded" pitchFamily="34" charset="0"/>
                </a:rPr>
                <a:t>vàng</a:t>
              </a:r>
              <a:r>
                <a:rPr lang="en-GB" sz="4267" b="1" dirty="0" smtClean="0">
                  <a:solidFill>
                    <a:srgbClr val="7030A0"/>
                  </a:solidFill>
                  <a:latin typeface="HP001 4 hàng" pitchFamily="34" charset="0"/>
                  <a:ea typeface="Arial-Rounded" pitchFamily="34" charset="0"/>
                  <a:cs typeface="Arial-Rounded" pitchFamily="34" charset="0"/>
                </a:rPr>
                <a:t>, </a:t>
              </a:r>
              <a:r>
                <a:rPr lang="en-GB" sz="4267" b="1" dirty="0" err="1" smtClean="0">
                  <a:solidFill>
                    <a:srgbClr val="7030A0"/>
                  </a:solidFill>
                  <a:latin typeface="HP001 4 hàng" pitchFamily="34" charset="0"/>
                  <a:ea typeface="Arial-Rounded" pitchFamily="34" charset="0"/>
                  <a:cs typeface="Arial-Rounded" pitchFamily="34" charset="0"/>
                </a:rPr>
                <a:t>xanh</a:t>
              </a:r>
              <a:r>
                <a:rPr lang="en-US" sz="4267" b="1" dirty="0" smtClean="0">
                  <a:solidFill>
                    <a:srgbClr val="7030A0"/>
                  </a:solidFill>
                  <a:latin typeface="HP001 4 hàng" pitchFamily="34" charset="0"/>
                  <a:ea typeface="Arial-Rounded" pitchFamily="34" charset="0"/>
                  <a:cs typeface="Arial-Rounded" pitchFamily="34" charset="0"/>
                </a:rPr>
                <a:t>.</a:t>
              </a:r>
              <a:endParaRPr lang="en-US" sz="4267" b="1" dirty="0">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34636" y="475551"/>
            <a:ext cx="812800" cy="812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3" tIns="60888" rIns="121773" bIns="60888" rtlCol="0" anchor="ctr"/>
          <a:lstStyle/>
          <a:p>
            <a:pPr algn="ctr" defTabSz="1217543"/>
            <a:r>
              <a:rPr lang="en-US" sz="3733" b="1">
                <a:solidFill>
                  <a:prstClr val="white"/>
                </a:solidFill>
                <a:latin typeface="Arial" pitchFamily="34" charset="0"/>
                <a:cs typeface="Arial" pitchFamily="34" charset="0"/>
              </a:rPr>
              <a:t>4</a:t>
            </a:r>
          </a:p>
        </p:txBody>
      </p:sp>
      <p:sp>
        <p:nvSpPr>
          <p:cNvPr id="4" name="TextBox 3"/>
          <p:cNvSpPr txBox="1"/>
          <p:nvPr/>
        </p:nvSpPr>
        <p:spPr>
          <a:xfrm>
            <a:off x="923640" y="594614"/>
            <a:ext cx="9744360" cy="615392"/>
          </a:xfrm>
          <a:prstGeom prst="rect">
            <a:avLst/>
          </a:prstGeom>
          <a:noFill/>
        </p:spPr>
        <p:txBody>
          <a:bodyPr wrap="square" lIns="121756" tIns="60880" rIns="121756" bIns="60880" rtlCol="0">
            <a:spAutoFit/>
          </a:bodyPr>
          <a:lstStyle/>
          <a:p>
            <a:pPr algn="just" defTabSz="1217543"/>
            <a:r>
              <a:rPr lang="en-US" sz="3200" b="1">
                <a:solidFill>
                  <a:prstClr val="black"/>
                </a:solidFill>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877197" y="1561081"/>
            <a:ext cx="5192791" cy="697418"/>
          </a:xfrm>
          <a:prstGeom prst="rect">
            <a:avLst/>
          </a:prstGeom>
        </p:spPr>
        <p:txBody>
          <a:bodyPr wrap="none" lIns="121773" tIns="60888" rIns="121773" bIns="60888">
            <a:spAutoFit/>
          </a:bodyPr>
          <a:lstStyle/>
          <a:p>
            <a:pPr algn="ctr" defTabSz="1217543"/>
            <a:r>
              <a:rPr lang="en-US" sz="3733" dirty="0" err="1">
                <a:solidFill>
                  <a:prstClr val="black"/>
                </a:solidFill>
                <a:latin typeface="Arial" pitchFamily="34" charset="0"/>
                <a:ea typeface="Arial-Rounded" pitchFamily="34" charset="0"/>
                <a:cs typeface="Arial" pitchFamily="34" charset="0"/>
              </a:rPr>
              <a:t>Đèn</a:t>
            </a:r>
            <a:r>
              <a:rPr lang="en-US" sz="3733" dirty="0">
                <a:solidFill>
                  <a:prstClr val="black"/>
                </a:solidFill>
                <a:latin typeface="Arial" pitchFamily="34" charset="0"/>
                <a:ea typeface="Arial-Rounded" pitchFamily="34" charset="0"/>
                <a:cs typeface="Arial" pitchFamily="34" charset="0"/>
              </a:rPr>
              <a:t> </a:t>
            </a:r>
            <a:r>
              <a:rPr lang="en-US" sz="3733" dirty="0" err="1">
                <a:solidFill>
                  <a:prstClr val="black"/>
                </a:solidFill>
                <a:latin typeface="Arial" pitchFamily="34" charset="0"/>
                <a:ea typeface="Arial-Rounded" pitchFamily="34" charset="0"/>
                <a:cs typeface="Arial" pitchFamily="34" charset="0"/>
              </a:rPr>
              <a:t>giao</a:t>
            </a:r>
            <a:r>
              <a:rPr lang="en-US" sz="3733" dirty="0">
                <a:solidFill>
                  <a:prstClr val="black"/>
                </a:solidFill>
                <a:latin typeface="Arial" pitchFamily="34" charset="0"/>
                <a:ea typeface="Arial-Rounded" pitchFamily="34" charset="0"/>
                <a:cs typeface="Arial" pitchFamily="34" charset="0"/>
              </a:rPr>
              <a:t> </a:t>
            </a:r>
            <a:r>
              <a:rPr lang="en-US" sz="3733" dirty="0" err="1">
                <a:solidFill>
                  <a:prstClr val="black"/>
                </a:solidFill>
                <a:latin typeface="Arial" pitchFamily="34" charset="0"/>
                <a:ea typeface="Arial-Rounded" pitchFamily="34" charset="0"/>
                <a:cs typeface="Arial" pitchFamily="34" charset="0"/>
              </a:rPr>
              <a:t>thông</a:t>
            </a:r>
            <a:r>
              <a:rPr lang="en-US" sz="3733" dirty="0">
                <a:solidFill>
                  <a:prstClr val="black"/>
                </a:solidFill>
                <a:latin typeface="Arial" pitchFamily="34" charset="0"/>
                <a:ea typeface="Arial-Rounded" pitchFamily="34" charset="0"/>
                <a:cs typeface="Arial" pitchFamily="34" charset="0"/>
              </a:rPr>
              <a:t> </a:t>
            </a:r>
            <a:r>
              <a:rPr lang="en-US" sz="3733" dirty="0" err="1">
                <a:solidFill>
                  <a:prstClr val="black"/>
                </a:solidFill>
                <a:latin typeface="Arial" pitchFamily="34" charset="0"/>
                <a:ea typeface="Arial-Rounded" pitchFamily="34" charset="0"/>
                <a:cs typeface="Arial" pitchFamily="34" charset="0"/>
              </a:rPr>
              <a:t>có</a:t>
            </a:r>
            <a:r>
              <a:rPr lang="en-US" sz="3733" dirty="0">
                <a:solidFill>
                  <a:prstClr val="black"/>
                </a:solidFill>
                <a:latin typeface="Arial" pitchFamily="34" charset="0"/>
                <a:ea typeface="Arial-Rounded" pitchFamily="34" charset="0"/>
                <a:cs typeface="Arial" pitchFamily="34" charset="0"/>
              </a:rPr>
              <a:t> (…).</a:t>
            </a:r>
          </a:p>
        </p:txBody>
      </p:sp>
      <p:cxnSp>
        <p:nvCxnSpPr>
          <p:cNvPr id="11" name="Straight Arrow Connector 10"/>
          <p:cNvCxnSpPr/>
          <p:nvPr/>
        </p:nvCxnSpPr>
        <p:spPr>
          <a:xfrm>
            <a:off x="253267" y="3713797"/>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1161441" y="3185776"/>
            <a:ext cx="508000" cy="53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6019" y="5881744"/>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6019" y="5887621"/>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6019" y="5887622"/>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2092365" y="3462246"/>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3140691"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4585321"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5168074"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5896591"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3907273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111999" y="898235"/>
            <a:ext cx="4996875" cy="4996875"/>
          </a:xfrm>
        </p:spPr>
      </p:pic>
      <p:pic>
        <p:nvPicPr>
          <p:cNvPr id="1026" name="Picture 2" descr="Bản mềm bộ mẫu chữ cao 2,5 ô ly dành cho học sinh tiểu h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212" y="226147"/>
            <a:ext cx="4370242" cy="61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882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E14F9-96CA-441A-9278-0F065F98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 y="544"/>
            <a:ext cx="12191012" cy="6856911"/>
          </a:xfrm>
          <a:prstGeom prst="rect">
            <a:avLst/>
          </a:prstGeom>
        </p:spPr>
      </p:pic>
      <p:sp>
        <p:nvSpPr>
          <p:cNvPr id="5" name="PHẠM DUYÊN 3 - 9Slide.vn">
            <a:extLst>
              <a:ext uri="{FF2B5EF4-FFF2-40B4-BE49-F238E27FC236}">
                <a16:creationId xmlns:a16="http://schemas.microsoft.com/office/drawing/2014/main" id="{84C27EB0-3534-40F6-B941-9F5B1F57F617}"/>
              </a:ext>
            </a:extLst>
          </p:cNvPr>
          <p:cNvSpPr txBox="1"/>
          <p:nvPr/>
        </p:nvSpPr>
        <p:spPr>
          <a:xfrm>
            <a:off x="5213334" y="776866"/>
            <a:ext cx="2372444"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 T</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Ğng V</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İ</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t</a:t>
            </a:r>
            <a:r>
              <a:rPr kumimoji="0" lang="el-GR" sz="30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9900CC"/>
              </a:solidFill>
              <a:effectLst/>
              <a:uLnTx/>
              <a:uFillTx/>
              <a:latin typeface="HP001 4 hàng" panose="020B0603050302020204" pitchFamily="34" charset="0"/>
              <a:ea typeface="+mn-ea"/>
              <a:cs typeface="+mn-cs"/>
            </a:endParaRPr>
          </a:p>
        </p:txBody>
      </p:sp>
      <p:sp>
        <p:nvSpPr>
          <p:cNvPr id="6" name="PHẠM DUYÊN 4 - 9Slide.vn">
            <a:extLst>
              <a:ext uri="{FF2B5EF4-FFF2-40B4-BE49-F238E27FC236}">
                <a16:creationId xmlns:a16="http://schemas.microsoft.com/office/drawing/2014/main" id="{E18C4D47-0D65-4F9A-9974-1FF57080FB9C}"/>
              </a:ext>
            </a:extLst>
          </p:cNvPr>
          <p:cNvSpPr txBox="1"/>
          <p:nvPr/>
        </p:nvSpPr>
        <p:spPr>
          <a:xfrm>
            <a:off x="4625797" y="1366668"/>
            <a:ext cx="4059547" cy="461665"/>
          </a:xfrm>
          <a:prstGeom prst="rect">
            <a:avLst/>
          </a:prstGeom>
          <a:noFill/>
        </p:spPr>
        <p:txBody>
          <a:bodyPr wrap="square" lIns="0" tIns="0" rIns="0" bIns="0" rtlCol="0">
            <a:spAutoFit/>
          </a:bodyPr>
          <a:lstStyle/>
          <a:p>
            <a:pPr lvl="0">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rPr>
              <a:t> </a:t>
            </a:r>
            <a:r>
              <a:rPr lang="vi-VN" sz="2800" b="1">
                <a:solidFill>
                  <a:srgbClr val="9900CC"/>
                </a:solidFill>
                <a:latin typeface="HP001 4 hàng" pitchFamily="34" charset="0"/>
                <a:ea typeface="Arial-Rounded" pitchFamily="34" charset="0"/>
                <a:cs typeface="Arial-Rounded" pitchFamily="34" charset="0"/>
              </a:rPr>
              <a:t>Đèn</a:t>
            </a:r>
            <a:r>
              <a:rPr lang="en-US" sz="3000" b="1" smtClean="0">
                <a:solidFill>
                  <a:srgbClr val="9900CC"/>
                </a:solidFill>
                <a:latin typeface="HP001 4H" panose="020B0603050302020204" pitchFamily="34" charset="0"/>
              </a:rPr>
              <a:t> giao</a:t>
            </a:r>
            <a:r>
              <a:rPr lang="el-GR" sz="3000" b="1" smtClean="0">
                <a:solidFill>
                  <a:srgbClr val="9900CC"/>
                </a:solidFill>
                <a:latin typeface="HP001 4 hàng" pitchFamily="34" charset="0"/>
                <a:ea typeface="Arial-Rounded" pitchFamily="34" charset="0"/>
                <a:cs typeface="Arial-Rounded" pitchFamily="34" charset="0"/>
              </a:rPr>
              <a:t> </a:t>
            </a:r>
            <a:r>
              <a:rPr lang="el-GR" sz="3000" b="1">
                <a:solidFill>
                  <a:srgbClr val="9900CC"/>
                </a:solidFill>
                <a:latin typeface="HP001 4 hàng" pitchFamily="34" charset="0"/>
                <a:ea typeface="Arial-Rounded" pitchFamily="34" charset="0"/>
                <a:cs typeface="Arial-Rounded" pitchFamily="34" charset="0"/>
              </a:rPr>
              <a:t>κ</a:t>
            </a:r>
            <a:r>
              <a:rPr lang="vi-VN" sz="3000" b="1">
                <a:solidFill>
                  <a:srgbClr val="9900CC"/>
                </a:solidFill>
                <a:latin typeface="HP001 4 hàng" pitchFamily="34" charset="0"/>
                <a:ea typeface="Arial-Rounded" pitchFamily="34" charset="0"/>
                <a:cs typeface="Arial-Rounded" pitchFamily="34" charset="0"/>
              </a:rPr>
              <a:t>Ūg</a:t>
            </a:r>
            <a:r>
              <a:rPr lang="en-US" sz="3000" b="1" smtClean="0">
                <a:solidFill>
                  <a:srgbClr val="9900CC"/>
                </a:solidFill>
                <a:latin typeface="HP001 4H" panose="020B0603050302020204" pitchFamily="34" charset="0"/>
              </a:rPr>
              <a:t> </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ndParaRPr>
          </a:p>
        </p:txBody>
      </p:sp>
      <p:sp>
        <p:nvSpPr>
          <p:cNvPr id="9" name="Arc 8">
            <a:extLst>
              <a:ext uri="{FF2B5EF4-FFF2-40B4-BE49-F238E27FC236}">
                <a16:creationId xmlns:a16="http://schemas.microsoft.com/office/drawing/2014/main" id="{7914500E-7F5E-4EC1-924B-6C5F6182DDE4}"/>
              </a:ext>
            </a:extLst>
          </p:cNvPr>
          <p:cNvSpPr/>
          <p:nvPr/>
        </p:nvSpPr>
        <p:spPr>
          <a:xfrm>
            <a:off x="241240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rc 9">
            <a:extLst>
              <a:ext uri="{FF2B5EF4-FFF2-40B4-BE49-F238E27FC236}">
                <a16:creationId xmlns:a16="http://schemas.microsoft.com/office/drawing/2014/main" id="{0CE386D9-8FC4-4FD4-8A92-BD61A13E62A3}"/>
              </a:ext>
            </a:extLst>
          </p:cNvPr>
          <p:cNvSpPr/>
          <p:nvPr/>
        </p:nvSpPr>
        <p:spPr>
          <a:xfrm>
            <a:off x="298513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rc 10">
            <a:extLst>
              <a:ext uri="{FF2B5EF4-FFF2-40B4-BE49-F238E27FC236}">
                <a16:creationId xmlns:a16="http://schemas.microsoft.com/office/drawing/2014/main" id="{71FD0FBD-05A8-42BE-837D-ECC82F54D921}"/>
              </a:ext>
            </a:extLst>
          </p:cNvPr>
          <p:cNvSpPr/>
          <p:nvPr/>
        </p:nvSpPr>
        <p:spPr>
          <a:xfrm>
            <a:off x="3591600"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rc 14">
            <a:extLst>
              <a:ext uri="{FF2B5EF4-FFF2-40B4-BE49-F238E27FC236}">
                <a16:creationId xmlns:a16="http://schemas.microsoft.com/office/drawing/2014/main" id="{18D92377-FBD4-4300-8711-99EC3EBE86CF}"/>
              </a:ext>
            </a:extLst>
          </p:cNvPr>
          <p:cNvSpPr/>
          <p:nvPr/>
        </p:nvSpPr>
        <p:spPr>
          <a:xfrm>
            <a:off x="418119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Arc 15">
            <a:extLst>
              <a:ext uri="{FF2B5EF4-FFF2-40B4-BE49-F238E27FC236}">
                <a16:creationId xmlns:a16="http://schemas.microsoft.com/office/drawing/2014/main" id="{0D8EDCE2-7137-46F1-BC7D-88ADCF0A3DBA}"/>
              </a:ext>
            </a:extLst>
          </p:cNvPr>
          <p:cNvSpPr/>
          <p:nvPr/>
        </p:nvSpPr>
        <p:spPr>
          <a:xfrm>
            <a:off x="475392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Arc 16">
            <a:extLst>
              <a:ext uri="{FF2B5EF4-FFF2-40B4-BE49-F238E27FC236}">
                <a16:creationId xmlns:a16="http://schemas.microsoft.com/office/drawing/2014/main" id="{646470D5-97C3-4B7B-95D7-A6869CF4AF25}"/>
              </a:ext>
            </a:extLst>
          </p:cNvPr>
          <p:cNvSpPr/>
          <p:nvPr/>
        </p:nvSpPr>
        <p:spPr>
          <a:xfrm>
            <a:off x="242927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rc 17">
            <a:extLst>
              <a:ext uri="{FF2B5EF4-FFF2-40B4-BE49-F238E27FC236}">
                <a16:creationId xmlns:a16="http://schemas.microsoft.com/office/drawing/2014/main" id="{F057146B-D15A-4025-A430-DB82982FA353}"/>
              </a:ext>
            </a:extLst>
          </p:cNvPr>
          <p:cNvSpPr/>
          <p:nvPr/>
        </p:nvSpPr>
        <p:spPr>
          <a:xfrm>
            <a:off x="300200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Arc 18">
            <a:extLst>
              <a:ext uri="{FF2B5EF4-FFF2-40B4-BE49-F238E27FC236}">
                <a16:creationId xmlns:a16="http://schemas.microsoft.com/office/drawing/2014/main" id="{021B0872-720F-4C3B-8900-5034274E245E}"/>
              </a:ext>
            </a:extLst>
          </p:cNvPr>
          <p:cNvSpPr/>
          <p:nvPr/>
        </p:nvSpPr>
        <p:spPr>
          <a:xfrm>
            <a:off x="3608467"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PHẠM DUYÊN 3 - 9Slide.vn">
            <a:extLst>
              <a:ext uri="{FF2B5EF4-FFF2-40B4-BE49-F238E27FC236}">
                <a16:creationId xmlns:a16="http://schemas.microsoft.com/office/drawing/2014/main" id="{1EAB12DB-235B-45D6-994A-A6F133F22D0A}"/>
              </a:ext>
            </a:extLst>
          </p:cNvPr>
          <p:cNvSpPr txBox="1"/>
          <p:nvPr/>
        </p:nvSpPr>
        <p:spPr>
          <a:xfrm>
            <a:off x="1481626" y="761673"/>
            <a:ext cx="73367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5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2" name="PHẠM DUYÊN 3 - 9Slide.vn">
            <a:extLst>
              <a:ext uri="{FF2B5EF4-FFF2-40B4-BE49-F238E27FC236}">
                <a16:creationId xmlns:a16="http://schemas.microsoft.com/office/drawing/2014/main" id="{9BA4DE2F-6F7E-4E99-B016-763474C0D660}"/>
              </a:ext>
            </a:extLst>
          </p:cNvPr>
          <p:cNvSpPr txBox="1"/>
          <p:nvPr/>
        </p:nvSpPr>
        <p:spPr>
          <a:xfrm>
            <a:off x="1481626" y="1333059"/>
            <a:ext cx="57273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HP001 4 hàng" panose="020B0603050302020204" pitchFamily="34" charset="0"/>
              </a:rPr>
              <a:t>4</a:t>
            </a:r>
            <a:r>
              <a:rPr kumimoji="0" lang="en-US" sz="3000" b="1" i="0" u="none" strike="noStrike" kern="1200" cap="none" spc="0" normalizeH="0" baseline="0" noProof="0" smtClean="0">
                <a:ln>
                  <a:noFill/>
                </a:ln>
                <a:solidFill>
                  <a:srgbClr val="FF0000"/>
                </a:solidFill>
                <a:effectLst/>
                <a:uLnTx/>
                <a:uFillTx/>
                <a:latin typeface="HP001 4 hàng" panose="020B0603050302020204" pitchFamily="34" charset="0"/>
                <a:ea typeface="+mn-ea"/>
                <a:cs typeface="+mn-cs"/>
              </a:rPr>
              <a:t> </a:t>
            </a: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4" name="PHẠM DUYÊN 4 - 9Slide.vn">
            <a:extLst>
              <a:ext uri="{FF2B5EF4-FFF2-40B4-BE49-F238E27FC236}">
                <a16:creationId xmlns:a16="http://schemas.microsoft.com/office/drawing/2014/main" id="{28572E91-524F-4147-82C3-A9909D6D0F9F}"/>
              </a:ext>
            </a:extLst>
          </p:cNvPr>
          <p:cNvSpPr txBox="1"/>
          <p:nvPr/>
        </p:nvSpPr>
        <p:spPr>
          <a:xfrm>
            <a:off x="2337534" y="1957535"/>
            <a:ext cx="87260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vi-VN"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4.</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8" name="Rectangle 27">
            <a:extLst>
              <a:ext uri="{FF2B5EF4-FFF2-40B4-BE49-F238E27FC236}">
                <a16:creationId xmlns:a16="http://schemas.microsoft.com/office/drawing/2014/main" id="{B3A45479-1C41-4007-882F-C4CC97E55D67}"/>
              </a:ext>
            </a:extLst>
          </p:cNvPr>
          <p:cNvSpPr/>
          <p:nvPr/>
        </p:nvSpPr>
        <p:spPr>
          <a:xfrm>
            <a:off x="11019075" y="298174"/>
            <a:ext cx="483557" cy="62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rc 19">
            <a:extLst>
              <a:ext uri="{FF2B5EF4-FFF2-40B4-BE49-F238E27FC236}">
                <a16:creationId xmlns:a16="http://schemas.microsoft.com/office/drawing/2014/main" id="{021B0872-720F-4C3B-8900-5034274E245E}"/>
              </a:ext>
            </a:extLst>
          </p:cNvPr>
          <p:cNvSpPr/>
          <p:nvPr/>
        </p:nvSpPr>
        <p:spPr>
          <a:xfrm>
            <a:off x="4187339" y="1590183"/>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Rectangle 24"/>
          <p:cNvSpPr/>
          <p:nvPr/>
        </p:nvSpPr>
        <p:spPr>
          <a:xfrm>
            <a:off x="2908634" y="1910777"/>
            <a:ext cx="10863537" cy="553998"/>
          </a:xfrm>
          <a:prstGeom prst="rect">
            <a:avLst/>
          </a:prstGeom>
        </p:spPr>
        <p:txBody>
          <a:bodyPr wrap="square">
            <a:spAutoFit/>
          </a:bodyPr>
          <a:lstStyle/>
          <a:p>
            <a:pPr algn="just" defTabSz="1217543"/>
            <a:r>
              <a:rPr lang="vi-VN" sz="3000" b="1">
                <a:solidFill>
                  <a:srgbClr val="9900CC"/>
                </a:solidFill>
                <a:latin typeface="HP001 4 hàng" pitchFamily="34" charset="0"/>
                <a:ea typeface="Arial-Rounded" pitchFamily="34" charset="0"/>
                <a:cs typeface="Arial-Rounded" pitchFamily="34" charset="0"/>
              </a:rPr>
              <a:t>Đèn giao </a:t>
            </a:r>
            <a:r>
              <a:rPr lang="el-GR" sz="3000" b="1">
                <a:solidFill>
                  <a:srgbClr val="9900CC"/>
                </a:solidFill>
                <a:latin typeface="HP001 4 hàng" pitchFamily="34" charset="0"/>
                <a:ea typeface="Arial-Rounded" pitchFamily="34" charset="0"/>
                <a:cs typeface="Arial-Rounded" pitchFamily="34" charset="0"/>
              </a:rPr>
              <a:t>κ</a:t>
            </a:r>
            <a:r>
              <a:rPr lang="vi-VN" sz="3000" b="1">
                <a:solidFill>
                  <a:srgbClr val="9900CC"/>
                </a:solidFill>
                <a:latin typeface="HP001 4 hàng" pitchFamily="34" charset="0"/>
                <a:ea typeface="Arial-Rounded" pitchFamily="34" charset="0"/>
                <a:cs typeface="Arial-Rounded" pitchFamily="34" charset="0"/>
              </a:rPr>
              <a:t>Ūg có ba jàu</a:t>
            </a:r>
            <a:r>
              <a:rPr lang="en-US" sz="3000" b="1">
                <a:solidFill>
                  <a:srgbClr val="9900CC"/>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106538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0" grpId="0" animBg="1"/>
      <p:bldP spid="11" grpId="0" animBg="1"/>
      <p:bldP spid="15" grpId="0" animBg="1"/>
      <p:bldP spid="16" grpId="0" animBg="1"/>
      <p:bldP spid="17" grpId="0" animBg="1"/>
      <p:bldP spid="18" grpId="0" animBg="1"/>
      <p:bldP spid="19" grpId="0" animBg="1"/>
      <p:bldP spid="21" grpId="0"/>
      <p:bldP spid="22" grpId="0"/>
      <p:bldP spid="24" grpId="0"/>
      <p:bldP spid="20"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41300" y="2830019"/>
            <a:ext cx="11825603" cy="2863097"/>
            <a:chOff x="146339" y="3508711"/>
            <a:chExt cx="8869202"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39" y="3508711"/>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867888" y="3984898"/>
              <a:ext cx="8147653" cy="561741"/>
            </a:xfrm>
            <a:prstGeom prst="rect">
              <a:avLst/>
            </a:prstGeom>
          </p:spPr>
          <p:txBody>
            <a:bodyPr wrap="square">
              <a:spAutoFit/>
            </a:bodyPr>
            <a:lstStyle/>
            <a:p>
              <a:pPr algn="just" defTabSz="1217543"/>
              <a:r>
                <a:rPr lang="en-US" sz="4267">
                  <a:solidFill>
                    <a:srgbClr val="7030A0"/>
                  </a:solidFill>
                  <a:latin typeface="Gadugi" panose="020B0502040204020203" pitchFamily="34" charset="0"/>
                  <a:ea typeface="Gadugi" panose="020B0502040204020203" pitchFamily="34" charset="0"/>
                  <a:cs typeface="Arial-Rounded" pitchFamily="34" charset="0"/>
                </a:rPr>
                <a:t>Đ</a:t>
              </a:r>
              <a:r>
                <a:rPr lang="vi-VN" sz="4267" b="1" smtClean="0">
                  <a:solidFill>
                    <a:srgbClr val="7030A0"/>
                  </a:solidFill>
                  <a:latin typeface="HP001 4 hàng" pitchFamily="34" charset="0"/>
                  <a:ea typeface="Arial-Rounded" pitchFamily="34" charset="0"/>
                  <a:cs typeface="Arial-Rounded" pitchFamily="34" charset="0"/>
                </a:rPr>
                <a:t>èn </a:t>
              </a:r>
              <a:r>
                <a:rPr lang="vi-VN" sz="4267" b="1">
                  <a:solidFill>
                    <a:srgbClr val="7030A0"/>
                  </a:solidFill>
                  <a:latin typeface="HP001 4 hàng" pitchFamily="34" charset="0"/>
                  <a:ea typeface="Arial-Rounded" pitchFamily="34" charset="0"/>
                  <a:cs typeface="Arial-Rounded" pitchFamily="34" charset="0"/>
                </a:rPr>
                <a:t>giao </a:t>
              </a:r>
              <a:r>
                <a:rPr lang="el-GR" sz="4267" b="1">
                  <a:solidFill>
                    <a:srgbClr val="7030A0"/>
                  </a:solidFill>
                  <a:latin typeface="HP001 4 hàng" pitchFamily="34" charset="0"/>
                  <a:ea typeface="Arial-Rounded" pitchFamily="34" charset="0"/>
                  <a:cs typeface="Arial-Rounded" pitchFamily="34" charset="0"/>
                </a:rPr>
                <a:t>κ</a:t>
              </a:r>
              <a:r>
                <a:rPr lang="vi-VN" sz="4267" b="1">
                  <a:solidFill>
                    <a:srgbClr val="7030A0"/>
                  </a:solidFill>
                  <a:latin typeface="HP001 4 hàng" pitchFamily="34" charset="0"/>
                  <a:ea typeface="Arial-Rounded" pitchFamily="34" charset="0"/>
                  <a:cs typeface="Arial-Rounded" pitchFamily="34" charset="0"/>
                </a:rPr>
                <a:t>Ūg có ba jàu</a:t>
              </a:r>
              <a:r>
                <a:rPr lang="en-US" sz="4267"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34636" y="475551"/>
            <a:ext cx="812800" cy="812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3" tIns="60888" rIns="121773" bIns="60888" rtlCol="0" anchor="ctr"/>
          <a:lstStyle/>
          <a:p>
            <a:pPr algn="ctr" defTabSz="1217543"/>
            <a:r>
              <a:rPr lang="en-US" sz="3733" b="1">
                <a:solidFill>
                  <a:prstClr val="white"/>
                </a:solidFill>
                <a:latin typeface="Arial" pitchFamily="34" charset="0"/>
                <a:cs typeface="Arial" pitchFamily="34" charset="0"/>
              </a:rPr>
              <a:t>4</a:t>
            </a:r>
          </a:p>
        </p:txBody>
      </p:sp>
      <p:sp>
        <p:nvSpPr>
          <p:cNvPr id="4" name="TextBox 3"/>
          <p:cNvSpPr txBox="1"/>
          <p:nvPr/>
        </p:nvSpPr>
        <p:spPr>
          <a:xfrm>
            <a:off x="923640" y="594614"/>
            <a:ext cx="9744360" cy="615392"/>
          </a:xfrm>
          <a:prstGeom prst="rect">
            <a:avLst/>
          </a:prstGeom>
          <a:noFill/>
        </p:spPr>
        <p:txBody>
          <a:bodyPr wrap="square" lIns="121756" tIns="60880" rIns="121756" bIns="60880" rtlCol="0">
            <a:spAutoFit/>
          </a:bodyPr>
          <a:lstStyle/>
          <a:p>
            <a:pPr algn="just" defTabSz="1217543"/>
            <a:r>
              <a:rPr lang="en-US" sz="3200" b="1">
                <a:solidFill>
                  <a:prstClr val="black"/>
                </a:solidFill>
                <a:latin typeface="Arial" pitchFamily="34" charset="0"/>
                <a:ea typeface="Arial-Rounded" pitchFamily="34" charset="0"/>
                <a:cs typeface="Arial" pitchFamily="34" charset="0"/>
              </a:rPr>
              <a:t>Viết vào vở câu trả lời cho câu hỏi a ở mục 3</a:t>
            </a:r>
          </a:p>
        </p:txBody>
      </p:sp>
      <p:sp>
        <p:nvSpPr>
          <p:cNvPr id="5" name="Rectangle 4"/>
          <p:cNvSpPr/>
          <p:nvPr/>
        </p:nvSpPr>
        <p:spPr>
          <a:xfrm>
            <a:off x="2877197" y="1561081"/>
            <a:ext cx="5192791" cy="697418"/>
          </a:xfrm>
          <a:prstGeom prst="rect">
            <a:avLst/>
          </a:prstGeom>
        </p:spPr>
        <p:txBody>
          <a:bodyPr wrap="none" lIns="121773" tIns="60888" rIns="121773" bIns="60888">
            <a:spAutoFit/>
          </a:bodyPr>
          <a:lstStyle/>
          <a:p>
            <a:pPr algn="ctr" defTabSz="1217543"/>
            <a:r>
              <a:rPr lang="en-US" sz="3733">
                <a:solidFill>
                  <a:prstClr val="black"/>
                </a:solidFill>
                <a:latin typeface="Arial" pitchFamily="34" charset="0"/>
                <a:ea typeface="Arial-Rounded" pitchFamily="34" charset="0"/>
                <a:cs typeface="Arial" pitchFamily="34" charset="0"/>
              </a:rPr>
              <a:t>Đèn giao thông có (…).</a:t>
            </a:r>
          </a:p>
        </p:txBody>
      </p:sp>
      <p:cxnSp>
        <p:nvCxnSpPr>
          <p:cNvPr id="11" name="Straight Arrow Connector 10"/>
          <p:cNvCxnSpPr/>
          <p:nvPr/>
        </p:nvCxnSpPr>
        <p:spPr>
          <a:xfrm>
            <a:off x="253267" y="3713797"/>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329055" y="3302177"/>
            <a:ext cx="508000" cy="53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6019" y="5881744"/>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6019" y="5887621"/>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6019" y="5887622"/>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2092365" y="3462246"/>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3140691"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4585321"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5168074"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5896591" y="3453013"/>
            <a:ext cx="415843" cy="779620"/>
          </a:xfrm>
          <a:prstGeom prst="rect">
            <a:avLst/>
          </a:prstGeom>
        </p:spPr>
        <p:txBody>
          <a:bodyPr wrap="none" lIns="121773" tIns="60888" rIns="121773" bIns="60888">
            <a:spAutoFit/>
          </a:bodyPr>
          <a:lstStyle/>
          <a:p>
            <a:pPr algn="ctr" defTabSz="1217543"/>
            <a:r>
              <a:rPr lang="en-US" sz="4267"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1377268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down)">
                                      <p:cBhvr>
                                        <p:cTn id="85" dur="652">
                                          <p:stCondLst>
                                            <p:cond delay="0"/>
                                          </p:stCondLst>
                                        </p:cTn>
                                        <p:tgtEl>
                                          <p:spTgt spid="27"/>
                                        </p:tgtEl>
                                      </p:cBhvr>
                                    </p:animEffect>
                                    <p:anim calcmode="lin" valueType="num">
                                      <p:cBhvr>
                                        <p:cTn id="86"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91" dur="29">
                                          <p:stCondLst>
                                            <p:cond delay="731"/>
                                          </p:stCondLst>
                                        </p:cTn>
                                        <p:tgtEl>
                                          <p:spTgt spid="27"/>
                                        </p:tgtEl>
                                      </p:cBhvr>
                                      <p:to x="100000" y="60000"/>
                                    </p:animScale>
                                    <p:animScale>
                                      <p:cBhvr>
                                        <p:cTn id="92" dur="187" decel="50000">
                                          <p:stCondLst>
                                            <p:cond delay="761"/>
                                          </p:stCondLst>
                                        </p:cTn>
                                        <p:tgtEl>
                                          <p:spTgt spid="27"/>
                                        </p:tgtEl>
                                      </p:cBhvr>
                                      <p:to x="100000" y="100000"/>
                                    </p:animScale>
                                    <p:animScale>
                                      <p:cBhvr>
                                        <p:cTn id="93" dur="29">
                                          <p:stCondLst>
                                            <p:cond delay="1476"/>
                                          </p:stCondLst>
                                        </p:cTn>
                                        <p:tgtEl>
                                          <p:spTgt spid="27"/>
                                        </p:tgtEl>
                                      </p:cBhvr>
                                      <p:to x="100000" y="80000"/>
                                    </p:animScale>
                                    <p:animScale>
                                      <p:cBhvr>
                                        <p:cTn id="94" dur="187" decel="50000">
                                          <p:stCondLst>
                                            <p:cond delay="1505"/>
                                          </p:stCondLst>
                                        </p:cTn>
                                        <p:tgtEl>
                                          <p:spTgt spid="27"/>
                                        </p:tgtEl>
                                      </p:cBhvr>
                                      <p:to x="100000" y="100000"/>
                                    </p:animScale>
                                    <p:animScale>
                                      <p:cBhvr>
                                        <p:cTn id="95" dur="29">
                                          <p:stCondLst>
                                            <p:cond delay="1847"/>
                                          </p:stCondLst>
                                        </p:cTn>
                                        <p:tgtEl>
                                          <p:spTgt spid="27"/>
                                        </p:tgtEl>
                                      </p:cBhvr>
                                      <p:to x="100000" y="90000"/>
                                    </p:animScale>
                                    <p:animScale>
                                      <p:cBhvr>
                                        <p:cTn id="96" dur="187" decel="50000">
                                          <p:stCondLst>
                                            <p:cond delay="1876"/>
                                          </p:stCondLst>
                                        </p:cTn>
                                        <p:tgtEl>
                                          <p:spTgt spid="27"/>
                                        </p:tgtEl>
                                      </p:cBhvr>
                                      <p:to x="100000" y="100000"/>
                                    </p:animScale>
                                    <p:animScale>
                                      <p:cBhvr>
                                        <p:cTn id="97" dur="29">
                                          <p:stCondLst>
                                            <p:cond delay="2034"/>
                                          </p:stCondLst>
                                        </p:cTn>
                                        <p:tgtEl>
                                          <p:spTgt spid="27"/>
                                        </p:tgtEl>
                                      </p:cBhvr>
                                      <p:to x="100000" y="95000"/>
                                    </p:animScale>
                                    <p:animScale>
                                      <p:cBhvr>
                                        <p:cTn id="98" dur="187" decel="50000">
                                          <p:stCondLst>
                                            <p:cond delay="2063"/>
                                          </p:stCondLst>
                                        </p:cTn>
                                        <p:tgtEl>
                                          <p:spTgt spid="2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652">
                                          <p:stCondLst>
                                            <p:cond delay="0"/>
                                          </p:stCondLst>
                                        </p:cTn>
                                        <p:tgtEl>
                                          <p:spTgt spid="37"/>
                                        </p:tgtEl>
                                      </p:cBhvr>
                                    </p:animEffect>
                                    <p:anim calcmode="lin" valueType="num">
                                      <p:cBhvr>
                                        <p:cTn id="102"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07" dur="29">
                                          <p:stCondLst>
                                            <p:cond delay="731"/>
                                          </p:stCondLst>
                                        </p:cTn>
                                        <p:tgtEl>
                                          <p:spTgt spid="37"/>
                                        </p:tgtEl>
                                      </p:cBhvr>
                                      <p:to x="100000" y="60000"/>
                                    </p:animScale>
                                    <p:animScale>
                                      <p:cBhvr>
                                        <p:cTn id="108" dur="187" decel="50000">
                                          <p:stCondLst>
                                            <p:cond delay="761"/>
                                          </p:stCondLst>
                                        </p:cTn>
                                        <p:tgtEl>
                                          <p:spTgt spid="37"/>
                                        </p:tgtEl>
                                      </p:cBhvr>
                                      <p:to x="100000" y="100000"/>
                                    </p:animScale>
                                    <p:animScale>
                                      <p:cBhvr>
                                        <p:cTn id="109" dur="29">
                                          <p:stCondLst>
                                            <p:cond delay="1476"/>
                                          </p:stCondLst>
                                        </p:cTn>
                                        <p:tgtEl>
                                          <p:spTgt spid="37"/>
                                        </p:tgtEl>
                                      </p:cBhvr>
                                      <p:to x="100000" y="80000"/>
                                    </p:animScale>
                                    <p:animScale>
                                      <p:cBhvr>
                                        <p:cTn id="110" dur="187" decel="50000">
                                          <p:stCondLst>
                                            <p:cond delay="1505"/>
                                          </p:stCondLst>
                                        </p:cTn>
                                        <p:tgtEl>
                                          <p:spTgt spid="37"/>
                                        </p:tgtEl>
                                      </p:cBhvr>
                                      <p:to x="100000" y="100000"/>
                                    </p:animScale>
                                    <p:animScale>
                                      <p:cBhvr>
                                        <p:cTn id="111" dur="29">
                                          <p:stCondLst>
                                            <p:cond delay="1847"/>
                                          </p:stCondLst>
                                        </p:cTn>
                                        <p:tgtEl>
                                          <p:spTgt spid="37"/>
                                        </p:tgtEl>
                                      </p:cBhvr>
                                      <p:to x="100000" y="90000"/>
                                    </p:animScale>
                                    <p:animScale>
                                      <p:cBhvr>
                                        <p:cTn id="112" dur="187" decel="50000">
                                          <p:stCondLst>
                                            <p:cond delay="1876"/>
                                          </p:stCondLst>
                                        </p:cTn>
                                        <p:tgtEl>
                                          <p:spTgt spid="37"/>
                                        </p:tgtEl>
                                      </p:cBhvr>
                                      <p:to x="100000" y="100000"/>
                                    </p:animScale>
                                    <p:animScale>
                                      <p:cBhvr>
                                        <p:cTn id="113" dur="29">
                                          <p:stCondLst>
                                            <p:cond delay="2034"/>
                                          </p:stCondLst>
                                        </p:cTn>
                                        <p:tgtEl>
                                          <p:spTgt spid="37"/>
                                        </p:tgtEl>
                                      </p:cBhvr>
                                      <p:to x="100000" y="95000"/>
                                    </p:animScale>
                                    <p:animScale>
                                      <p:cBhvr>
                                        <p:cTn id="114" dur="187" decel="50000">
                                          <p:stCondLst>
                                            <p:cond delay="2063"/>
                                          </p:stCondLst>
                                        </p:cTn>
                                        <p:tgtEl>
                                          <p:spTgt spid="3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down)">
                                      <p:cBhvr>
                                        <p:cTn id="117" dur="652">
                                          <p:stCondLst>
                                            <p:cond delay="0"/>
                                          </p:stCondLst>
                                        </p:cTn>
                                        <p:tgtEl>
                                          <p:spTgt spid="38"/>
                                        </p:tgtEl>
                                      </p:cBhvr>
                                    </p:animEffect>
                                    <p:anim calcmode="lin" valueType="num">
                                      <p:cBhvr>
                                        <p:cTn id="118"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23" dur="29">
                                          <p:stCondLst>
                                            <p:cond delay="731"/>
                                          </p:stCondLst>
                                        </p:cTn>
                                        <p:tgtEl>
                                          <p:spTgt spid="38"/>
                                        </p:tgtEl>
                                      </p:cBhvr>
                                      <p:to x="100000" y="60000"/>
                                    </p:animScale>
                                    <p:animScale>
                                      <p:cBhvr>
                                        <p:cTn id="124" dur="187" decel="50000">
                                          <p:stCondLst>
                                            <p:cond delay="761"/>
                                          </p:stCondLst>
                                        </p:cTn>
                                        <p:tgtEl>
                                          <p:spTgt spid="38"/>
                                        </p:tgtEl>
                                      </p:cBhvr>
                                      <p:to x="100000" y="100000"/>
                                    </p:animScale>
                                    <p:animScale>
                                      <p:cBhvr>
                                        <p:cTn id="125" dur="29">
                                          <p:stCondLst>
                                            <p:cond delay="1476"/>
                                          </p:stCondLst>
                                        </p:cTn>
                                        <p:tgtEl>
                                          <p:spTgt spid="38"/>
                                        </p:tgtEl>
                                      </p:cBhvr>
                                      <p:to x="100000" y="80000"/>
                                    </p:animScale>
                                    <p:animScale>
                                      <p:cBhvr>
                                        <p:cTn id="126" dur="187" decel="50000">
                                          <p:stCondLst>
                                            <p:cond delay="1505"/>
                                          </p:stCondLst>
                                        </p:cTn>
                                        <p:tgtEl>
                                          <p:spTgt spid="38"/>
                                        </p:tgtEl>
                                      </p:cBhvr>
                                      <p:to x="100000" y="100000"/>
                                    </p:animScale>
                                    <p:animScale>
                                      <p:cBhvr>
                                        <p:cTn id="127" dur="29">
                                          <p:stCondLst>
                                            <p:cond delay="1847"/>
                                          </p:stCondLst>
                                        </p:cTn>
                                        <p:tgtEl>
                                          <p:spTgt spid="38"/>
                                        </p:tgtEl>
                                      </p:cBhvr>
                                      <p:to x="100000" y="90000"/>
                                    </p:animScale>
                                    <p:animScale>
                                      <p:cBhvr>
                                        <p:cTn id="128" dur="187" decel="50000">
                                          <p:stCondLst>
                                            <p:cond delay="1876"/>
                                          </p:stCondLst>
                                        </p:cTn>
                                        <p:tgtEl>
                                          <p:spTgt spid="38"/>
                                        </p:tgtEl>
                                      </p:cBhvr>
                                      <p:to x="100000" y="100000"/>
                                    </p:animScale>
                                    <p:animScale>
                                      <p:cBhvr>
                                        <p:cTn id="129" dur="29">
                                          <p:stCondLst>
                                            <p:cond delay="2034"/>
                                          </p:stCondLst>
                                        </p:cTn>
                                        <p:tgtEl>
                                          <p:spTgt spid="38"/>
                                        </p:tgtEl>
                                      </p:cBhvr>
                                      <p:to x="100000" y="95000"/>
                                    </p:animScale>
                                    <p:animScale>
                                      <p:cBhvr>
                                        <p:cTn id="130" dur="187" decel="50000">
                                          <p:stCondLst>
                                            <p:cond delay="2063"/>
                                          </p:stCondLst>
                                        </p:cTn>
                                        <p:tgtEl>
                                          <p:spTgt spid="38"/>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wipe(down)">
                                      <p:cBhvr>
                                        <p:cTn id="133" dur="652">
                                          <p:stCondLst>
                                            <p:cond delay="0"/>
                                          </p:stCondLst>
                                        </p:cTn>
                                        <p:tgtEl>
                                          <p:spTgt spid="39"/>
                                        </p:tgtEl>
                                      </p:cBhvr>
                                    </p:animEffect>
                                    <p:anim calcmode="lin" valueType="num">
                                      <p:cBhvr>
                                        <p:cTn id="134"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39" dur="29">
                                          <p:stCondLst>
                                            <p:cond delay="731"/>
                                          </p:stCondLst>
                                        </p:cTn>
                                        <p:tgtEl>
                                          <p:spTgt spid="39"/>
                                        </p:tgtEl>
                                      </p:cBhvr>
                                      <p:to x="100000" y="60000"/>
                                    </p:animScale>
                                    <p:animScale>
                                      <p:cBhvr>
                                        <p:cTn id="140" dur="187" decel="50000">
                                          <p:stCondLst>
                                            <p:cond delay="761"/>
                                          </p:stCondLst>
                                        </p:cTn>
                                        <p:tgtEl>
                                          <p:spTgt spid="39"/>
                                        </p:tgtEl>
                                      </p:cBhvr>
                                      <p:to x="100000" y="100000"/>
                                    </p:animScale>
                                    <p:animScale>
                                      <p:cBhvr>
                                        <p:cTn id="141" dur="29">
                                          <p:stCondLst>
                                            <p:cond delay="1476"/>
                                          </p:stCondLst>
                                        </p:cTn>
                                        <p:tgtEl>
                                          <p:spTgt spid="39"/>
                                        </p:tgtEl>
                                      </p:cBhvr>
                                      <p:to x="100000" y="80000"/>
                                    </p:animScale>
                                    <p:animScale>
                                      <p:cBhvr>
                                        <p:cTn id="142" dur="187" decel="50000">
                                          <p:stCondLst>
                                            <p:cond delay="1505"/>
                                          </p:stCondLst>
                                        </p:cTn>
                                        <p:tgtEl>
                                          <p:spTgt spid="39"/>
                                        </p:tgtEl>
                                      </p:cBhvr>
                                      <p:to x="100000" y="100000"/>
                                    </p:animScale>
                                    <p:animScale>
                                      <p:cBhvr>
                                        <p:cTn id="143" dur="29">
                                          <p:stCondLst>
                                            <p:cond delay="1847"/>
                                          </p:stCondLst>
                                        </p:cTn>
                                        <p:tgtEl>
                                          <p:spTgt spid="39"/>
                                        </p:tgtEl>
                                      </p:cBhvr>
                                      <p:to x="100000" y="90000"/>
                                    </p:animScale>
                                    <p:animScale>
                                      <p:cBhvr>
                                        <p:cTn id="144" dur="187" decel="50000">
                                          <p:stCondLst>
                                            <p:cond delay="1876"/>
                                          </p:stCondLst>
                                        </p:cTn>
                                        <p:tgtEl>
                                          <p:spTgt spid="39"/>
                                        </p:tgtEl>
                                      </p:cBhvr>
                                      <p:to x="100000" y="100000"/>
                                    </p:animScale>
                                    <p:animScale>
                                      <p:cBhvr>
                                        <p:cTn id="145" dur="29">
                                          <p:stCondLst>
                                            <p:cond delay="2034"/>
                                          </p:stCondLst>
                                        </p:cTn>
                                        <p:tgtEl>
                                          <p:spTgt spid="39"/>
                                        </p:tgtEl>
                                      </p:cBhvr>
                                      <p:to x="100000" y="95000"/>
                                    </p:animScale>
                                    <p:animScale>
                                      <p:cBhvr>
                                        <p:cTn id="146" dur="187" decel="50000">
                                          <p:stCondLst>
                                            <p:cond delay="2063"/>
                                          </p:stCondLst>
                                        </p:cTn>
                                        <p:tgtEl>
                                          <p:spTgt spid="39"/>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wipe(down)">
                                      <p:cBhvr>
                                        <p:cTn id="149" dur="652">
                                          <p:stCondLst>
                                            <p:cond delay="0"/>
                                          </p:stCondLst>
                                        </p:cTn>
                                        <p:tgtEl>
                                          <p:spTgt spid="40"/>
                                        </p:tgtEl>
                                      </p:cBhvr>
                                    </p:animEffect>
                                    <p:anim calcmode="lin" valueType="num">
                                      <p:cBhvr>
                                        <p:cTn id="150"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55" dur="29">
                                          <p:stCondLst>
                                            <p:cond delay="731"/>
                                          </p:stCondLst>
                                        </p:cTn>
                                        <p:tgtEl>
                                          <p:spTgt spid="40"/>
                                        </p:tgtEl>
                                      </p:cBhvr>
                                      <p:to x="100000" y="60000"/>
                                    </p:animScale>
                                    <p:animScale>
                                      <p:cBhvr>
                                        <p:cTn id="156" dur="187" decel="50000">
                                          <p:stCondLst>
                                            <p:cond delay="761"/>
                                          </p:stCondLst>
                                        </p:cTn>
                                        <p:tgtEl>
                                          <p:spTgt spid="40"/>
                                        </p:tgtEl>
                                      </p:cBhvr>
                                      <p:to x="100000" y="100000"/>
                                    </p:animScale>
                                    <p:animScale>
                                      <p:cBhvr>
                                        <p:cTn id="157" dur="29">
                                          <p:stCondLst>
                                            <p:cond delay="1476"/>
                                          </p:stCondLst>
                                        </p:cTn>
                                        <p:tgtEl>
                                          <p:spTgt spid="40"/>
                                        </p:tgtEl>
                                      </p:cBhvr>
                                      <p:to x="100000" y="80000"/>
                                    </p:animScale>
                                    <p:animScale>
                                      <p:cBhvr>
                                        <p:cTn id="158" dur="187" decel="50000">
                                          <p:stCondLst>
                                            <p:cond delay="1505"/>
                                          </p:stCondLst>
                                        </p:cTn>
                                        <p:tgtEl>
                                          <p:spTgt spid="40"/>
                                        </p:tgtEl>
                                      </p:cBhvr>
                                      <p:to x="100000" y="100000"/>
                                    </p:animScale>
                                    <p:animScale>
                                      <p:cBhvr>
                                        <p:cTn id="159" dur="29">
                                          <p:stCondLst>
                                            <p:cond delay="1847"/>
                                          </p:stCondLst>
                                        </p:cTn>
                                        <p:tgtEl>
                                          <p:spTgt spid="40"/>
                                        </p:tgtEl>
                                      </p:cBhvr>
                                      <p:to x="100000" y="90000"/>
                                    </p:animScale>
                                    <p:animScale>
                                      <p:cBhvr>
                                        <p:cTn id="160" dur="187" decel="50000">
                                          <p:stCondLst>
                                            <p:cond delay="1876"/>
                                          </p:stCondLst>
                                        </p:cTn>
                                        <p:tgtEl>
                                          <p:spTgt spid="40"/>
                                        </p:tgtEl>
                                      </p:cBhvr>
                                      <p:to x="100000" y="100000"/>
                                    </p:animScale>
                                    <p:animScale>
                                      <p:cBhvr>
                                        <p:cTn id="161" dur="29">
                                          <p:stCondLst>
                                            <p:cond delay="2034"/>
                                          </p:stCondLst>
                                        </p:cTn>
                                        <p:tgtEl>
                                          <p:spTgt spid="40"/>
                                        </p:tgtEl>
                                      </p:cBhvr>
                                      <p:to x="100000" y="95000"/>
                                    </p:animScale>
                                    <p:animScale>
                                      <p:cBhvr>
                                        <p:cTn id="162" dur="187" decel="50000">
                                          <p:stCondLst>
                                            <p:cond delay="2063"/>
                                          </p:stCondLst>
                                        </p:cTn>
                                        <p:tgtEl>
                                          <p:spTgt spid="40"/>
                                        </p:tgtEl>
                                      </p:cBhvr>
                                      <p:to x="100000" y="100000"/>
                                    </p:animScale>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500"/>
                                        <p:tgtEl>
                                          <p:spTgt spid="27"/>
                                        </p:tgtEl>
                                      </p:cBhvr>
                                    </p:animEffect>
                                    <p:set>
                                      <p:cBhvr>
                                        <p:cTn id="167" dur="1" fill="hold">
                                          <p:stCondLst>
                                            <p:cond delay="499"/>
                                          </p:stCondLst>
                                        </p:cTn>
                                        <p:tgtEl>
                                          <p:spTgt spid="27"/>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37"/>
                                        </p:tgtEl>
                                      </p:cBhvr>
                                    </p:animEffect>
                                    <p:set>
                                      <p:cBhvr>
                                        <p:cTn id="170" dur="1" fill="hold">
                                          <p:stCondLst>
                                            <p:cond delay="499"/>
                                          </p:stCondLst>
                                        </p:cTn>
                                        <p:tgtEl>
                                          <p:spTgt spid="3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38"/>
                                        </p:tgtEl>
                                      </p:cBhvr>
                                    </p:animEffect>
                                    <p:set>
                                      <p:cBhvr>
                                        <p:cTn id="173" dur="1" fill="hold">
                                          <p:stCondLst>
                                            <p:cond delay="499"/>
                                          </p:stCondLst>
                                        </p:cTn>
                                        <p:tgtEl>
                                          <p:spTgt spid="38"/>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39"/>
                                        </p:tgtEl>
                                      </p:cBhvr>
                                    </p:animEffect>
                                    <p:set>
                                      <p:cBhvr>
                                        <p:cTn id="176" dur="1" fill="hold">
                                          <p:stCondLst>
                                            <p:cond delay="499"/>
                                          </p:stCondLst>
                                        </p:cTn>
                                        <p:tgtEl>
                                          <p:spTgt spid="39"/>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40"/>
                                        </p:tgtEl>
                                      </p:cBhvr>
                                    </p:animEffect>
                                    <p:set>
                                      <p:cBhvr>
                                        <p:cTn id="17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E14F9-96CA-441A-9278-0F065F98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 y="544"/>
            <a:ext cx="12191012" cy="6856911"/>
          </a:xfrm>
          <a:prstGeom prst="rect">
            <a:avLst/>
          </a:prstGeom>
        </p:spPr>
      </p:pic>
      <p:sp>
        <p:nvSpPr>
          <p:cNvPr id="9" name="Arc 8">
            <a:extLst>
              <a:ext uri="{FF2B5EF4-FFF2-40B4-BE49-F238E27FC236}">
                <a16:creationId xmlns:a16="http://schemas.microsoft.com/office/drawing/2014/main" id="{7914500E-7F5E-4EC1-924B-6C5F6182DDE4}"/>
              </a:ext>
            </a:extLst>
          </p:cNvPr>
          <p:cNvSpPr/>
          <p:nvPr/>
        </p:nvSpPr>
        <p:spPr>
          <a:xfrm>
            <a:off x="241240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rc 9">
            <a:extLst>
              <a:ext uri="{FF2B5EF4-FFF2-40B4-BE49-F238E27FC236}">
                <a16:creationId xmlns:a16="http://schemas.microsoft.com/office/drawing/2014/main" id="{0CE386D9-8FC4-4FD4-8A92-BD61A13E62A3}"/>
              </a:ext>
            </a:extLst>
          </p:cNvPr>
          <p:cNvSpPr/>
          <p:nvPr/>
        </p:nvSpPr>
        <p:spPr>
          <a:xfrm>
            <a:off x="298513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rc 10">
            <a:extLst>
              <a:ext uri="{FF2B5EF4-FFF2-40B4-BE49-F238E27FC236}">
                <a16:creationId xmlns:a16="http://schemas.microsoft.com/office/drawing/2014/main" id="{71FD0FBD-05A8-42BE-837D-ECC82F54D921}"/>
              </a:ext>
            </a:extLst>
          </p:cNvPr>
          <p:cNvSpPr/>
          <p:nvPr/>
        </p:nvSpPr>
        <p:spPr>
          <a:xfrm>
            <a:off x="3591600"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rc 14">
            <a:extLst>
              <a:ext uri="{FF2B5EF4-FFF2-40B4-BE49-F238E27FC236}">
                <a16:creationId xmlns:a16="http://schemas.microsoft.com/office/drawing/2014/main" id="{18D92377-FBD4-4300-8711-99EC3EBE86CF}"/>
              </a:ext>
            </a:extLst>
          </p:cNvPr>
          <p:cNvSpPr/>
          <p:nvPr/>
        </p:nvSpPr>
        <p:spPr>
          <a:xfrm>
            <a:off x="418119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Arc 15">
            <a:extLst>
              <a:ext uri="{FF2B5EF4-FFF2-40B4-BE49-F238E27FC236}">
                <a16:creationId xmlns:a16="http://schemas.microsoft.com/office/drawing/2014/main" id="{0D8EDCE2-7137-46F1-BC7D-88ADCF0A3DBA}"/>
              </a:ext>
            </a:extLst>
          </p:cNvPr>
          <p:cNvSpPr/>
          <p:nvPr/>
        </p:nvSpPr>
        <p:spPr>
          <a:xfrm>
            <a:off x="475392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Arc 16">
            <a:extLst>
              <a:ext uri="{FF2B5EF4-FFF2-40B4-BE49-F238E27FC236}">
                <a16:creationId xmlns:a16="http://schemas.microsoft.com/office/drawing/2014/main" id="{646470D5-97C3-4B7B-95D7-A6869CF4AF25}"/>
              </a:ext>
            </a:extLst>
          </p:cNvPr>
          <p:cNvSpPr/>
          <p:nvPr/>
        </p:nvSpPr>
        <p:spPr>
          <a:xfrm>
            <a:off x="242927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rc 17">
            <a:extLst>
              <a:ext uri="{FF2B5EF4-FFF2-40B4-BE49-F238E27FC236}">
                <a16:creationId xmlns:a16="http://schemas.microsoft.com/office/drawing/2014/main" id="{F057146B-D15A-4025-A430-DB82982FA353}"/>
              </a:ext>
            </a:extLst>
          </p:cNvPr>
          <p:cNvSpPr/>
          <p:nvPr/>
        </p:nvSpPr>
        <p:spPr>
          <a:xfrm>
            <a:off x="300200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Arc 18">
            <a:extLst>
              <a:ext uri="{FF2B5EF4-FFF2-40B4-BE49-F238E27FC236}">
                <a16:creationId xmlns:a16="http://schemas.microsoft.com/office/drawing/2014/main" id="{021B0872-720F-4C3B-8900-5034274E245E}"/>
              </a:ext>
            </a:extLst>
          </p:cNvPr>
          <p:cNvSpPr/>
          <p:nvPr/>
        </p:nvSpPr>
        <p:spPr>
          <a:xfrm>
            <a:off x="3608467"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Arc 19">
            <a:extLst>
              <a:ext uri="{FF2B5EF4-FFF2-40B4-BE49-F238E27FC236}">
                <a16:creationId xmlns:a16="http://schemas.microsoft.com/office/drawing/2014/main" id="{8B4CBE75-A16B-49B2-B7D2-6D70B617A6B8}"/>
              </a:ext>
            </a:extLst>
          </p:cNvPr>
          <p:cNvSpPr/>
          <p:nvPr/>
        </p:nvSpPr>
        <p:spPr>
          <a:xfrm>
            <a:off x="4198064"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PHẠM DUYÊN 3 - 9Slide.vn">
            <a:extLst>
              <a:ext uri="{FF2B5EF4-FFF2-40B4-BE49-F238E27FC236}">
                <a16:creationId xmlns:a16="http://schemas.microsoft.com/office/drawing/2014/main" id="{1EAB12DB-235B-45D6-994A-A6F133F22D0A}"/>
              </a:ext>
            </a:extLst>
          </p:cNvPr>
          <p:cNvSpPr txBox="1"/>
          <p:nvPr/>
        </p:nvSpPr>
        <p:spPr>
          <a:xfrm>
            <a:off x="1481626" y="761673"/>
            <a:ext cx="73367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5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2" name="PHẠM DUYÊN 3 - 9Slide.vn">
            <a:extLst>
              <a:ext uri="{FF2B5EF4-FFF2-40B4-BE49-F238E27FC236}">
                <a16:creationId xmlns:a16="http://schemas.microsoft.com/office/drawing/2014/main" id="{9BA4DE2F-6F7E-4E99-B016-763474C0D660}"/>
              </a:ext>
            </a:extLst>
          </p:cNvPr>
          <p:cNvSpPr txBox="1"/>
          <p:nvPr/>
        </p:nvSpPr>
        <p:spPr>
          <a:xfrm>
            <a:off x="1481626" y="1333059"/>
            <a:ext cx="57273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4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sp>
        <p:nvSpPr>
          <p:cNvPr id="24" name="PHẠM DUYÊN 4 - 9Slide.vn">
            <a:extLst>
              <a:ext uri="{FF2B5EF4-FFF2-40B4-BE49-F238E27FC236}">
                <a16:creationId xmlns:a16="http://schemas.microsoft.com/office/drawing/2014/main" id="{28572E91-524F-4147-82C3-A9909D6D0F9F}"/>
              </a:ext>
            </a:extLst>
          </p:cNvPr>
          <p:cNvSpPr txBox="1"/>
          <p:nvPr/>
        </p:nvSpPr>
        <p:spPr>
          <a:xfrm>
            <a:off x="2398494" y="1957535"/>
            <a:ext cx="87260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vi-VN"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4.</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8" name="Rectangle 27">
            <a:extLst>
              <a:ext uri="{FF2B5EF4-FFF2-40B4-BE49-F238E27FC236}">
                <a16:creationId xmlns:a16="http://schemas.microsoft.com/office/drawing/2014/main" id="{B3A45479-1C41-4007-882F-C4CC97E55D67}"/>
              </a:ext>
            </a:extLst>
          </p:cNvPr>
          <p:cNvSpPr/>
          <p:nvPr/>
        </p:nvSpPr>
        <p:spPr>
          <a:xfrm>
            <a:off x="11019075" y="298174"/>
            <a:ext cx="483557" cy="62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PHẠM DUYÊN 3 - 9Slide.vn">
            <a:extLst>
              <a:ext uri="{FF2B5EF4-FFF2-40B4-BE49-F238E27FC236}">
                <a16:creationId xmlns:a16="http://schemas.microsoft.com/office/drawing/2014/main" id="{84C27EB0-3534-40F6-B941-9F5B1F57F617}"/>
              </a:ext>
            </a:extLst>
          </p:cNvPr>
          <p:cNvSpPr txBox="1"/>
          <p:nvPr/>
        </p:nvSpPr>
        <p:spPr>
          <a:xfrm>
            <a:off x="5217852" y="713232"/>
            <a:ext cx="2372444"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 </a:t>
            </a:r>
            <a:r>
              <a:rPr kumimoji="0" lang="en-US" sz="3200" b="0" i="0" u="none" strike="noStrike" kern="1200" cap="none" spc="0" normalizeH="0" baseline="0" noProof="0">
                <a:ln>
                  <a:noFill/>
                </a:ln>
                <a:solidFill>
                  <a:srgbClr val="9900CC"/>
                </a:solidFill>
                <a:effectLst/>
                <a:uLnTx/>
                <a:uFillTx/>
                <a:latin typeface="Calibri"/>
                <a:ea typeface="+mn-ea"/>
                <a:cs typeface="+mn-cs"/>
              </a:rPr>
              <a:t>T</a:t>
            </a:r>
            <a:r>
              <a:rPr kumimoji="0" lang="el-GR" sz="32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Ğng </a:t>
            </a:r>
            <a:r>
              <a:rPr kumimoji="0" lang="en-US" sz="3200" b="0" i="0" u="none" strike="noStrike" kern="1200" cap="none" spc="0" normalizeH="0" baseline="0" noProof="0" smtClean="0">
                <a:ln>
                  <a:noFill/>
                </a:ln>
                <a:solidFill>
                  <a:srgbClr val="9900CC"/>
                </a:solidFill>
                <a:effectLst/>
                <a:uLnTx/>
                <a:uFillTx/>
                <a:latin typeface="Calibri"/>
                <a:ea typeface="+mn-ea"/>
                <a:cs typeface="+mn-cs"/>
              </a:rPr>
              <a:t>V</a:t>
            </a:r>
            <a:r>
              <a:rPr kumimoji="0" lang="el-GR" sz="32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Η</a:t>
            </a:r>
            <a:r>
              <a:rPr kumimoji="0" lang="en-US"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İ</a:t>
            </a:r>
            <a:r>
              <a:rPr kumimoji="0" lang="el-GR" sz="32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Ι </a:t>
            </a:r>
            <a:endParaRPr kumimoji="0" lang="en-US" sz="3200" b="0" i="0" u="none" strike="noStrike" kern="1200" cap="none" spc="0" normalizeH="0" baseline="0" noProof="0">
              <a:ln>
                <a:noFill/>
              </a:ln>
              <a:solidFill>
                <a:srgbClr val="9900CC"/>
              </a:solidFill>
              <a:effectLst/>
              <a:uLnTx/>
              <a:uFillTx/>
              <a:latin typeface="HP001 4 hàng" panose="020B0603050302020204" pitchFamily="34" charset="0"/>
              <a:ea typeface="+mn-ea"/>
              <a:cs typeface="+mn-cs"/>
            </a:endParaRPr>
          </a:p>
        </p:txBody>
      </p:sp>
      <p:sp>
        <p:nvSpPr>
          <p:cNvPr id="25" name="PHẠM DUYÊN 4 - 9Slide.vn">
            <a:extLst>
              <a:ext uri="{FF2B5EF4-FFF2-40B4-BE49-F238E27FC236}">
                <a16:creationId xmlns:a16="http://schemas.microsoft.com/office/drawing/2014/main" id="{E18C4D47-0D65-4F9A-9974-1FF57080FB9C}"/>
              </a:ext>
            </a:extLst>
          </p:cNvPr>
          <p:cNvSpPr txBox="1"/>
          <p:nvPr/>
        </p:nvSpPr>
        <p:spPr>
          <a:xfrm>
            <a:off x="4625797" y="1348196"/>
            <a:ext cx="405954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lang="en-US" sz="3000" noProof="0" smtClean="0">
                <a:solidFill>
                  <a:srgbClr val="9900CC"/>
                </a:solidFill>
                <a:latin typeface="Gadugi" panose="020B0502040204020203" pitchFamily="34" charset="0"/>
                <a:ea typeface="Gadugi" panose="020B0502040204020203" pitchFamily="34" charset="0"/>
              </a:rPr>
              <a:t>Đ</a:t>
            </a:r>
            <a:r>
              <a:rPr lang="en-US" sz="3000" b="1" smtClean="0">
                <a:solidFill>
                  <a:srgbClr val="9900CC"/>
                </a:solidFill>
                <a:latin typeface="HP001 4H" panose="020B0603050302020204" pitchFamily="34" charset="0"/>
              </a:rPr>
              <a:t>èn giao thông </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9" name="Rectangle 28"/>
          <p:cNvSpPr/>
          <p:nvPr/>
        </p:nvSpPr>
        <p:spPr>
          <a:xfrm>
            <a:off x="2945840" y="1895980"/>
            <a:ext cx="10863537" cy="523220"/>
          </a:xfrm>
          <a:prstGeom prst="rect">
            <a:avLst/>
          </a:prstGeom>
        </p:spPr>
        <p:txBody>
          <a:bodyPr wrap="square">
            <a:spAutoFit/>
          </a:bodyPr>
          <a:lstStyle/>
          <a:p>
            <a:pPr algn="just" defTabSz="1217543"/>
            <a:r>
              <a:rPr lang="en-US" sz="2800">
                <a:solidFill>
                  <a:srgbClr val="9900CC"/>
                </a:solidFill>
                <a:latin typeface="Gadugi" panose="020B0502040204020203" pitchFamily="34" charset="0"/>
                <a:ea typeface="Gadugi" panose="020B0502040204020203" pitchFamily="34" charset="0"/>
                <a:cs typeface="Arial-Rounded" pitchFamily="34" charset="0"/>
              </a:rPr>
              <a:t>Đ</a:t>
            </a:r>
            <a:r>
              <a:rPr lang="vi-VN" sz="2800" b="1" smtClean="0">
                <a:solidFill>
                  <a:srgbClr val="9900CC"/>
                </a:solidFill>
                <a:latin typeface="HP001 4 hàng" pitchFamily="34" charset="0"/>
                <a:ea typeface="Arial-Rounded" pitchFamily="34" charset="0"/>
                <a:cs typeface="Arial-Rounded" pitchFamily="34" charset="0"/>
              </a:rPr>
              <a:t>èn </a:t>
            </a:r>
            <a:r>
              <a:rPr lang="vi-VN" sz="2800" b="1">
                <a:solidFill>
                  <a:srgbClr val="9900CC"/>
                </a:solidFill>
                <a:latin typeface="HP001 4 hàng" pitchFamily="34" charset="0"/>
                <a:ea typeface="Arial-Rounded" pitchFamily="34" charset="0"/>
                <a:cs typeface="Arial-Rounded" pitchFamily="34" charset="0"/>
              </a:rPr>
              <a:t>giao </a:t>
            </a:r>
            <a:r>
              <a:rPr lang="el-GR" sz="2800" b="1">
                <a:solidFill>
                  <a:srgbClr val="9900CC"/>
                </a:solidFill>
                <a:latin typeface="HP001 4 hàng" pitchFamily="34" charset="0"/>
                <a:ea typeface="Arial-Rounded" pitchFamily="34" charset="0"/>
                <a:cs typeface="Arial-Rounded" pitchFamily="34" charset="0"/>
              </a:rPr>
              <a:t>κ</a:t>
            </a:r>
            <a:r>
              <a:rPr lang="vi-VN" sz="2800" b="1">
                <a:solidFill>
                  <a:srgbClr val="9900CC"/>
                </a:solidFill>
                <a:latin typeface="HP001 4 hàng" pitchFamily="34" charset="0"/>
                <a:ea typeface="Arial-Rounded" pitchFamily="34" charset="0"/>
                <a:cs typeface="Arial-Rounded" pitchFamily="34" charset="0"/>
              </a:rPr>
              <a:t>Ūg có ba jàu</a:t>
            </a:r>
            <a:r>
              <a:rPr lang="en-US" sz="2800" b="1">
                <a:solidFill>
                  <a:srgbClr val="9900CC"/>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4255113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animBg="1"/>
      <p:bldP spid="16" grpId="0" animBg="1"/>
      <p:bldP spid="17" grpId="0" animBg="1"/>
      <p:bldP spid="18" grpId="0" animBg="1"/>
      <p:bldP spid="19" grpId="0" animBg="1"/>
      <p:bldP spid="20" grpId="0" animBg="1"/>
      <p:bldP spid="21" grpId="0"/>
      <p:bldP spid="22" grpId="0"/>
      <p:bldP spid="24" grpId="0"/>
      <p:bldP spid="23" grpId="0"/>
      <p:bldP spid="25"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524BC3-3E73-41B5-B138-4918FB7763C7}"/>
              </a:ext>
            </a:extLst>
          </p:cNvPr>
          <p:cNvGrpSpPr/>
          <p:nvPr/>
        </p:nvGrpSpPr>
        <p:grpSpPr>
          <a:xfrm>
            <a:off x="9533493" y="240305"/>
            <a:ext cx="2621066" cy="1098316"/>
            <a:chOff x="8864213" y="217035"/>
            <a:chExt cx="2621066" cy="1098316"/>
          </a:xfrm>
        </p:grpSpPr>
        <p:pic>
          <p:nvPicPr>
            <p:cNvPr id="4" name="Picture 3" descr="A picture containing text, silhouette&#10;&#10;Description automatically generated">
              <a:extLst>
                <a:ext uri="{FF2B5EF4-FFF2-40B4-BE49-F238E27FC236}">
                  <a16:creationId xmlns:a16="http://schemas.microsoft.com/office/drawing/2014/main" id="{F74339D8-84A7-4403-8F70-3A736B32B34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864213" y="217035"/>
              <a:ext cx="1704823" cy="953636"/>
            </a:xfrm>
            <a:prstGeom prst="rect">
              <a:avLst/>
            </a:prstGeom>
          </p:spPr>
        </p:pic>
        <p:pic>
          <p:nvPicPr>
            <p:cNvPr id="5" name="Picture 4" descr="A picture containing text, silhouette&#10;&#10;Description automatically generated">
              <a:extLst>
                <a:ext uri="{FF2B5EF4-FFF2-40B4-BE49-F238E27FC236}">
                  <a16:creationId xmlns:a16="http://schemas.microsoft.com/office/drawing/2014/main" id="{5BF9BB32-3B92-41E8-B3BA-94544192437A}"/>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780456" y="361715"/>
              <a:ext cx="1704823" cy="953636"/>
            </a:xfrm>
            <a:prstGeom prst="rect">
              <a:avLst/>
            </a:prstGeom>
          </p:spPr>
        </p:pic>
      </p:grpSp>
      <p:grpSp>
        <p:nvGrpSpPr>
          <p:cNvPr id="6" name="135">
            <a:extLst>
              <a:ext uri="{FF2B5EF4-FFF2-40B4-BE49-F238E27FC236}">
                <a16:creationId xmlns:a16="http://schemas.microsoft.com/office/drawing/2014/main" id="{E575B67D-FDD4-426B-B836-107E0865CD1A}"/>
              </a:ext>
            </a:extLst>
          </p:cNvPr>
          <p:cNvGrpSpPr/>
          <p:nvPr/>
        </p:nvGrpSpPr>
        <p:grpSpPr>
          <a:xfrm>
            <a:off x="1397254" y="292616"/>
            <a:ext cx="5441696" cy="966897"/>
            <a:chOff x="2470108" y="2002067"/>
            <a:chExt cx="4079719" cy="966897"/>
          </a:xfrm>
        </p:grpSpPr>
        <p:sp>
          <p:nvSpPr>
            <p:cNvPr id="7" name="23">
              <a:extLst>
                <a:ext uri="{FF2B5EF4-FFF2-40B4-BE49-F238E27FC236}">
                  <a16:creationId xmlns:a16="http://schemas.microsoft.com/office/drawing/2014/main" id="{864D4340-8355-4447-8686-5D353ADA14A4}"/>
                </a:ext>
              </a:extLst>
            </p:cNvPr>
            <p:cNvSpPr/>
            <p:nvPr/>
          </p:nvSpPr>
          <p:spPr>
            <a:xfrm>
              <a:off x="2470108" y="2002067"/>
              <a:ext cx="4079719"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8" name="137">
              <a:extLst>
                <a:ext uri="{FF2B5EF4-FFF2-40B4-BE49-F238E27FC236}">
                  <a16:creationId xmlns:a16="http://schemas.microsoft.com/office/drawing/2014/main" id="{C641C622-B58D-456F-859C-8D808681A738}"/>
                </a:ext>
              </a:extLst>
            </p:cNvPr>
            <p:cNvSpPr txBox="1"/>
            <p:nvPr/>
          </p:nvSpPr>
          <p:spPr>
            <a:xfrm>
              <a:off x="2878949" y="2129641"/>
              <a:ext cx="3670878" cy="707886"/>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Quan </a:t>
              </a:r>
              <a:r>
                <a:rPr lang="en-US" altLang="zh-CN" sz="4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sát</a:t>
              </a:r>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tranh</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139">
            <a:extLst>
              <a:ext uri="{FF2B5EF4-FFF2-40B4-BE49-F238E27FC236}">
                <a16:creationId xmlns:a16="http://schemas.microsoft.com/office/drawing/2014/main" id="{EFFB0FB1-F7B6-478F-9008-750784FFEEFB}"/>
              </a:ext>
            </a:extLst>
          </p:cNvPr>
          <p:cNvGrpSpPr/>
          <p:nvPr/>
        </p:nvGrpSpPr>
        <p:grpSpPr>
          <a:xfrm>
            <a:off x="197592" y="150631"/>
            <a:ext cx="1425587" cy="1247005"/>
            <a:chOff x="1353570" y="1860082"/>
            <a:chExt cx="1425587" cy="1247005"/>
          </a:xfrm>
        </p:grpSpPr>
        <p:sp>
          <p:nvSpPr>
            <p:cNvPr id="10" name="16">
              <a:extLst>
                <a:ext uri="{FF2B5EF4-FFF2-40B4-BE49-F238E27FC236}">
                  <a16:creationId xmlns:a16="http://schemas.microsoft.com/office/drawing/2014/main" id="{75D4A8BB-F447-4698-B722-47A0B7B876F4}"/>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1" name="24">
              <a:extLst>
                <a:ext uri="{FF2B5EF4-FFF2-40B4-BE49-F238E27FC236}">
                  <a16:creationId xmlns:a16="http://schemas.microsoft.com/office/drawing/2014/main" id="{E9610331-2B15-456A-B68F-EDF7A8C78DD9}"/>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rgbClr val="0089D1"/>
                  </a:solidFill>
                  <a:cs typeface="+mn-ea"/>
                  <a:sym typeface="+mn-lt"/>
                </a:rPr>
                <a:t>Khởi</a:t>
              </a:r>
              <a:r>
                <a:rPr lang="en-US" altLang="zh-CN" sz="2400" b="1" dirty="0">
                  <a:solidFill>
                    <a:srgbClr val="0089D1"/>
                  </a:solidFill>
                  <a:cs typeface="+mn-ea"/>
                  <a:sym typeface="+mn-lt"/>
                </a:rPr>
                <a:t> </a:t>
              </a:r>
              <a:r>
                <a:rPr lang="en-US" altLang="zh-CN" sz="2400" b="1" dirty="0" err="1">
                  <a:solidFill>
                    <a:srgbClr val="0089D1"/>
                  </a:solidFill>
                  <a:cs typeface="+mn-ea"/>
                  <a:sym typeface="+mn-lt"/>
                </a:rPr>
                <a:t>động</a:t>
              </a:r>
              <a:endParaRPr lang="zh-CN" altLang="en-US" sz="2400" b="1" dirty="0">
                <a:solidFill>
                  <a:srgbClr val="0089D1"/>
                </a:solidFill>
                <a:cs typeface="+mn-ea"/>
                <a:sym typeface="+mn-lt"/>
              </a:endParaRPr>
            </a:p>
          </p:txBody>
        </p:sp>
        <p:sp>
          <p:nvSpPr>
            <p:cNvPr id="12" name="AutoShape 3">
              <a:extLst>
                <a:ext uri="{FF2B5EF4-FFF2-40B4-BE49-F238E27FC236}">
                  <a16:creationId xmlns:a16="http://schemas.microsoft.com/office/drawing/2014/main" id="{91522DA2-3FCB-430B-ACC0-93111339E005}"/>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13" name="Group 12">
            <a:extLst>
              <a:ext uri="{FF2B5EF4-FFF2-40B4-BE49-F238E27FC236}">
                <a16:creationId xmlns:a16="http://schemas.microsoft.com/office/drawing/2014/main" id="{DBB38BDC-2F9F-4D25-AAD9-3BA952DEC9E1}"/>
              </a:ext>
            </a:extLst>
          </p:cNvPr>
          <p:cNvGrpSpPr/>
          <p:nvPr/>
        </p:nvGrpSpPr>
        <p:grpSpPr>
          <a:xfrm>
            <a:off x="0" y="6557554"/>
            <a:ext cx="12194509" cy="328254"/>
            <a:chOff x="0" y="6557554"/>
            <a:chExt cx="12194509" cy="328254"/>
          </a:xfrm>
        </p:grpSpPr>
        <p:sp>
          <p:nvSpPr>
            <p:cNvPr id="14" name="Rectangle 13">
              <a:extLst>
                <a:ext uri="{FF2B5EF4-FFF2-40B4-BE49-F238E27FC236}">
                  <a16:creationId xmlns:a16="http://schemas.microsoft.com/office/drawing/2014/main" id="{940C78C4-AC9B-4C62-AA38-16850925F69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F76CE9-99FA-4F15-9EF5-BDB96650965E}"/>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CA1443-A2B0-4A5C-BB0C-BCB40101679C}"/>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A97264-67C8-4FD4-9890-A066667A7BB5}"/>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4C73715-9FC7-4D7B-AD86-C6ACBA38060D}"/>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AD2E11E3-7B09-4925-BAD1-9F7A923DBD0B}"/>
              </a:ext>
            </a:extLst>
          </p:cNvPr>
          <p:cNvGrpSpPr/>
          <p:nvPr/>
        </p:nvGrpSpPr>
        <p:grpSpPr>
          <a:xfrm>
            <a:off x="11733474" y="-3374"/>
            <a:ext cx="421085" cy="1177378"/>
            <a:chOff x="7704732" y="0"/>
            <a:chExt cx="421085" cy="1177378"/>
          </a:xfrm>
        </p:grpSpPr>
        <p:cxnSp>
          <p:nvCxnSpPr>
            <p:cNvPr id="20" name="Straight Connector 19">
              <a:extLst>
                <a:ext uri="{FF2B5EF4-FFF2-40B4-BE49-F238E27FC236}">
                  <a16:creationId xmlns:a16="http://schemas.microsoft.com/office/drawing/2014/main" id="{FA044787-3DDB-438D-B05F-EC0AF960E44C}"/>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id="{68241EA2-E859-43D8-8BC9-7AE62D5CC184}"/>
                </a:ext>
              </a:extLst>
            </p:cNvPr>
            <p:cNvSpPr/>
            <p:nvPr/>
          </p:nvSpPr>
          <p:spPr>
            <a:xfrm>
              <a:off x="7704732" y="756293"/>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C238DA1F-2FFF-4B46-A882-537547EBF040}"/>
              </a:ext>
            </a:extLst>
          </p:cNvPr>
          <p:cNvGrpSpPr/>
          <p:nvPr/>
        </p:nvGrpSpPr>
        <p:grpSpPr>
          <a:xfrm>
            <a:off x="11188980" y="-3374"/>
            <a:ext cx="693701" cy="1967747"/>
            <a:chOff x="7568424" y="0"/>
            <a:chExt cx="693701" cy="1967747"/>
          </a:xfrm>
        </p:grpSpPr>
        <p:cxnSp>
          <p:nvCxnSpPr>
            <p:cNvPr id="23" name="Straight Connector 22">
              <a:extLst>
                <a:ext uri="{FF2B5EF4-FFF2-40B4-BE49-F238E27FC236}">
                  <a16:creationId xmlns:a16="http://schemas.microsoft.com/office/drawing/2014/main" id="{F3D0D96C-63EB-42E9-95EC-B9CD2989375B}"/>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4" name="Star: 5 Points 23">
              <a:extLst>
                <a:ext uri="{FF2B5EF4-FFF2-40B4-BE49-F238E27FC236}">
                  <a16:creationId xmlns:a16="http://schemas.microsoft.com/office/drawing/2014/main" id="{6EB1336D-5135-4EEA-B972-5B17C0C46FAF}"/>
                </a:ext>
              </a:extLst>
            </p:cNvPr>
            <p:cNvSpPr/>
            <p:nvPr/>
          </p:nvSpPr>
          <p:spPr>
            <a:xfrm>
              <a:off x="7568424" y="1274046"/>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66062D1-FB99-4B4E-B591-B6CE29F42E51}"/>
              </a:ext>
            </a:extLst>
          </p:cNvPr>
          <p:cNvGrpSpPr/>
          <p:nvPr/>
        </p:nvGrpSpPr>
        <p:grpSpPr>
          <a:xfrm>
            <a:off x="10995445" y="-3374"/>
            <a:ext cx="264401" cy="706837"/>
            <a:chOff x="7783591" y="0"/>
            <a:chExt cx="264401" cy="706837"/>
          </a:xfrm>
        </p:grpSpPr>
        <p:cxnSp>
          <p:nvCxnSpPr>
            <p:cNvPr id="26" name="Straight Connector 25">
              <a:extLst>
                <a:ext uri="{FF2B5EF4-FFF2-40B4-BE49-F238E27FC236}">
                  <a16:creationId xmlns:a16="http://schemas.microsoft.com/office/drawing/2014/main" id="{799D91D3-7909-4326-BCD1-55C6FC206C26}"/>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7" name="Star: 5 Points 26">
              <a:extLst>
                <a:ext uri="{FF2B5EF4-FFF2-40B4-BE49-F238E27FC236}">
                  <a16:creationId xmlns:a16="http://schemas.microsoft.com/office/drawing/2014/main" id="{2C7DCE1C-D636-4413-AA9F-AE75025701E8}"/>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8B4B8FD1-B5DE-42F4-ACA7-C961D37279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2948" y="1412976"/>
            <a:ext cx="9693747" cy="4394971"/>
          </a:xfrm>
          <a:prstGeom prst="roundRect">
            <a:avLst>
              <a:gd name="adj" fmla="val 96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TextBox 28">
            <a:extLst>
              <a:ext uri="{FF2B5EF4-FFF2-40B4-BE49-F238E27FC236}">
                <a16:creationId xmlns:a16="http://schemas.microsoft.com/office/drawing/2014/main" id="{030A13CA-B176-4B79-838F-A5EDA702DEF6}"/>
              </a:ext>
            </a:extLst>
          </p:cNvPr>
          <p:cNvSpPr txBox="1"/>
          <p:nvPr/>
        </p:nvSpPr>
        <p:spPr>
          <a:xfrm>
            <a:off x="3993356" y="5807947"/>
            <a:ext cx="5341144" cy="707838"/>
          </a:xfrm>
          <a:prstGeom prst="rect">
            <a:avLst/>
          </a:prstGeom>
          <a:noFill/>
        </p:spPr>
        <p:txBody>
          <a:bodyPr wrap="square" lIns="91391" tIns="45696" rIns="91391" bIns="45696" rtlCol="0">
            <a:spAutoFit/>
          </a:bodyPr>
          <a:lstStyle/>
          <a:p>
            <a:pPr algn="just"/>
            <a:r>
              <a:rPr lang="en-US" sz="4000" dirty="0" err="1">
                <a:latin typeface="Arial-Rounded" pitchFamily="34" charset="0"/>
                <a:ea typeface="Arial-Rounded" pitchFamily="34" charset="0"/>
                <a:cs typeface="Arial-Rounded" pitchFamily="34" charset="0"/>
              </a:rPr>
              <a:t>Tranh</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vẽ</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cảnh</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gì</a:t>
            </a:r>
            <a:r>
              <a:rPr lang="en-US" sz="4000" dirty="0">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3262624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8084848" y="152475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pic>
        <p:nvPicPr>
          <p:cNvPr id="4" name="Picture 3">
            <a:extLst>
              <a:ext uri="{FF2B5EF4-FFF2-40B4-BE49-F238E27FC236}">
                <a16:creationId xmlns:a16="http://schemas.microsoft.com/office/drawing/2014/main" id="{4F9C113E-ED74-41E2-AF8B-3F4158D80011}"/>
              </a:ext>
            </a:extLst>
          </p:cNvPr>
          <p:cNvPicPr>
            <a:picLocks noChangeAspect="1"/>
          </p:cNvPicPr>
          <p:nvPr/>
        </p:nvPicPr>
        <p:blipFill>
          <a:blip r:embed="rId2"/>
          <a:stretch>
            <a:fillRect/>
          </a:stretch>
        </p:blipFill>
        <p:spPr>
          <a:xfrm>
            <a:off x="6811388" y="2520058"/>
            <a:ext cx="3901778" cy="2444708"/>
          </a:xfrm>
          <a:prstGeom prst="rect">
            <a:avLst/>
          </a:prstGeom>
        </p:spPr>
      </p:pic>
    </p:spTree>
    <p:extLst>
      <p:ext uri="{BB962C8B-B14F-4D97-AF65-F5344CB8AC3E}">
        <p14:creationId xmlns:p14="http://schemas.microsoft.com/office/powerpoint/2010/main" val="399044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A2658A2E-DD2E-40AC-BA8C-DC4C770305C6}"/>
              </a:ext>
            </a:extLst>
          </p:cNvPr>
          <p:cNvSpPr/>
          <p:nvPr/>
        </p:nvSpPr>
        <p:spPr>
          <a:xfrm>
            <a:off x="153052" y="2533645"/>
            <a:ext cx="1442641" cy="3519797"/>
          </a:xfrm>
          <a:prstGeom prst="roundRect">
            <a:avLst>
              <a:gd name="adj" fmla="val 11959"/>
            </a:avLst>
          </a:prstGeom>
          <a:blipFill dpi="0" rotWithShape="1">
            <a:blip r:embed="rId2"/>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7" name="135">
            <a:extLst>
              <a:ext uri="{FF2B5EF4-FFF2-40B4-BE49-F238E27FC236}">
                <a16:creationId xmlns:a16="http://schemas.microsoft.com/office/drawing/2014/main" id="{EE85BC71-AD4E-4483-A5D3-5E83F5F80B62}"/>
              </a:ext>
            </a:extLst>
          </p:cNvPr>
          <p:cNvGrpSpPr/>
          <p:nvPr/>
        </p:nvGrpSpPr>
        <p:grpSpPr>
          <a:xfrm>
            <a:off x="1108212" y="228223"/>
            <a:ext cx="2200302" cy="742636"/>
            <a:chOff x="2470108" y="1990807"/>
            <a:chExt cx="2898111" cy="978157"/>
          </a:xfrm>
        </p:grpSpPr>
        <p:sp>
          <p:nvSpPr>
            <p:cNvPr id="48" name="23">
              <a:extLst>
                <a:ext uri="{FF2B5EF4-FFF2-40B4-BE49-F238E27FC236}">
                  <a16:creationId xmlns:a16="http://schemas.microsoft.com/office/drawing/2014/main" id="{00E346A9-C13F-4F73-B83E-A94ECA555F08}"/>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51" name="137">
              <a:extLst>
                <a:ext uri="{FF2B5EF4-FFF2-40B4-BE49-F238E27FC236}">
                  <a16:creationId xmlns:a16="http://schemas.microsoft.com/office/drawing/2014/main" id="{0877681A-0C82-426E-8545-3C235CEF1549}"/>
                </a:ext>
              </a:extLst>
            </p:cNvPr>
            <p:cNvSpPr txBox="1"/>
            <p:nvPr/>
          </p:nvSpPr>
          <p:spPr>
            <a:xfrm>
              <a:off x="2767679" y="1990807"/>
              <a:ext cx="2600540" cy="932388"/>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8" name="39">
            <a:extLst>
              <a:ext uri="{FF2B5EF4-FFF2-40B4-BE49-F238E27FC236}">
                <a16:creationId xmlns:a16="http://schemas.microsoft.com/office/drawing/2014/main" id="{0D632261-D280-429D-95A3-41D1DC5C389E}"/>
              </a:ext>
            </a:extLst>
          </p:cNvPr>
          <p:cNvGrpSpPr/>
          <p:nvPr/>
        </p:nvGrpSpPr>
        <p:grpSpPr>
          <a:xfrm>
            <a:off x="197592" y="150632"/>
            <a:ext cx="1082333" cy="946750"/>
            <a:chOff x="1353570" y="1860082"/>
            <a:chExt cx="1425587" cy="1247005"/>
          </a:xfrm>
        </p:grpSpPr>
        <p:sp>
          <p:nvSpPr>
            <p:cNvPr id="69" name="16">
              <a:extLst>
                <a:ext uri="{FF2B5EF4-FFF2-40B4-BE49-F238E27FC236}">
                  <a16:creationId xmlns:a16="http://schemas.microsoft.com/office/drawing/2014/main" id="{FB8D7AB7-465A-436F-ACB3-59CD56A0229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70" name="24">
              <a:extLst>
                <a:ext uri="{FF2B5EF4-FFF2-40B4-BE49-F238E27FC236}">
                  <a16:creationId xmlns:a16="http://schemas.microsoft.com/office/drawing/2014/main" id="{9F941958-4132-4DA9-AF69-34D509C2B883}"/>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71" name="AutoShape 3">
              <a:extLst>
                <a:ext uri="{FF2B5EF4-FFF2-40B4-BE49-F238E27FC236}">
                  <a16:creationId xmlns:a16="http://schemas.microsoft.com/office/drawing/2014/main" id="{24D57C07-BC01-4EE5-B4B4-9A324BA6B50B}"/>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2426910" y="1062729"/>
            <a:ext cx="9048268" cy="2400657"/>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err="1">
                <a:latin typeface="Arial-Rounded" panose="020B0500000000000000" pitchFamily="34" charset="0"/>
                <a:ea typeface="Arial-Rounded" panose="020B0500000000000000" pitchFamily="34" charset="0"/>
                <a:cs typeface="Arial-Rounded" panose="020B0500000000000000" pitchFamily="34" charset="0"/>
              </a:rPr>
              <a:t>các</a:t>
            </a:r>
            <a:r>
              <a:rPr lang="en-US" sz="300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smtClean="0">
                <a:latin typeface="Arial-Rounded" panose="020B0500000000000000" pitchFamily="34" charset="0"/>
                <a:ea typeface="Arial-Rounded" panose="020B0500000000000000" pitchFamily="34" charset="0"/>
                <a:cs typeface="Arial-Rounded" panose="020B0500000000000000" pitchFamily="34" charset="0"/>
              </a:rPr>
              <a:t>tiện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000" dirty="0">
                <a:latin typeface="Arial-Rounded" panose="020B0500000000000000" pitchFamily="34" charset="0"/>
                <a:ea typeface="Arial-Rounded" panose="020B0500000000000000" pitchFamily="34" charset="0"/>
                <a:cs typeface="Arial-Rounded" panose="020B0500000000000000" pitchFamily="34" charset="0"/>
              </a:rPr>
              <a:t> di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2367384" y="3529024"/>
            <a:ext cx="9084542" cy="1477328"/>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có</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nguy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300955" y="6091806"/>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2325756" y="218649"/>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giao</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thông</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2367384" y="5252916"/>
            <a:ext cx="9084542" cy="1015663"/>
          </a:xfrm>
          <a:prstGeom prst="rect">
            <a:avLst/>
          </a:prstGeom>
          <a:noFill/>
        </p:spPr>
        <p:txBody>
          <a:bodyPr wrap="square" rtlCol="0">
            <a:spAutoFit/>
          </a:bodyPr>
          <a:lstStyle/>
          <a:p>
            <a:pPr algn="just"/>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000" dirty="0">
                <a:latin typeface="Arial-Rounded" panose="020B0500000000000000" pitchFamily="34" charset="0"/>
                <a:ea typeface="Arial-Rounded" panose="020B0500000000000000" pitchFamily="34" charset="0"/>
                <a:cs typeface="Arial-Rounded" panose="020B0500000000000000" pitchFamily="34" charset="0"/>
              </a:rPr>
              <a:t> ta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3000" dirty="0">
                <a:latin typeface="Arial-Rounded" panose="020B0500000000000000" pitchFamily="34" charset="0"/>
                <a:ea typeface="Arial-Rounded" panose="020B0500000000000000" pitchFamily="34" charset="0"/>
                <a:cs typeface="Arial-Rounded" panose="020B0500000000000000" pitchFamily="34" charset="0"/>
              </a:rPr>
              <a:t> an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5" name="12">
            <a:extLst>
              <a:ext uri="{FF2B5EF4-FFF2-40B4-BE49-F238E27FC236}">
                <a16:creationId xmlns:a16="http://schemas.microsoft.com/office/drawing/2014/main" id="{F2CD7EC1-58BA-4486-AB7B-B383DA1D635E}"/>
              </a:ext>
            </a:extLst>
          </p:cNvPr>
          <p:cNvSpPr/>
          <p:nvPr/>
        </p:nvSpPr>
        <p:spPr>
          <a:xfrm>
            <a:off x="2367384" y="3990689"/>
            <a:ext cx="1835759" cy="553998"/>
          </a:xfrm>
          <a:prstGeom prst="rect">
            <a:avLst/>
          </a:prstGeom>
        </p:spPr>
        <p:txBody>
          <a:bodyPr wrap="none">
            <a:spAutoFit/>
          </a:bodyPr>
          <a:lstStyle/>
          <a:p>
            <a:pPr algn="ct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điều</a:t>
            </a:r>
            <a:r>
              <a:rPr lang="en-US" altLang="zh-CN" sz="3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khiển</a:t>
            </a:r>
            <a:endPar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6" name="12">
            <a:extLst>
              <a:ext uri="{FF2B5EF4-FFF2-40B4-BE49-F238E27FC236}">
                <a16:creationId xmlns:a16="http://schemas.microsoft.com/office/drawing/2014/main" id="{F2CD7EC1-58BA-4486-AB7B-B383DA1D635E}"/>
              </a:ext>
            </a:extLst>
          </p:cNvPr>
          <p:cNvSpPr/>
          <p:nvPr/>
        </p:nvSpPr>
        <p:spPr>
          <a:xfrm>
            <a:off x="7150105" y="4452354"/>
            <a:ext cx="1354859" cy="553998"/>
          </a:xfrm>
          <a:prstGeom prst="rect">
            <a:avLst/>
          </a:prstGeom>
        </p:spPr>
        <p:txBody>
          <a:bodyPr wrap="none">
            <a:spAutoFit/>
          </a:bodyPr>
          <a:lstStyle/>
          <a:p>
            <a:pPr algn="ct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a:t>
            </a: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ộn</a:t>
            </a:r>
            <a:r>
              <a:rPr lang="en-US" altLang="zh-CN" sz="3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xộn</a:t>
            </a:r>
            <a:endPar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7" name="12">
            <a:extLst>
              <a:ext uri="{FF2B5EF4-FFF2-40B4-BE49-F238E27FC236}">
                <a16:creationId xmlns:a16="http://schemas.microsoft.com/office/drawing/2014/main" id="{F2CD7EC1-58BA-4486-AB7B-B383DA1D635E}"/>
              </a:ext>
            </a:extLst>
          </p:cNvPr>
          <p:cNvSpPr/>
          <p:nvPr/>
        </p:nvSpPr>
        <p:spPr>
          <a:xfrm>
            <a:off x="5388113" y="5725277"/>
            <a:ext cx="1415773" cy="553998"/>
          </a:xfrm>
          <a:prstGeom prst="rect">
            <a:avLst/>
          </a:prstGeom>
        </p:spPr>
        <p:txBody>
          <a:bodyPr wrap="none">
            <a:spAutoFit/>
          </a:bodyPr>
          <a:lstStyle/>
          <a:p>
            <a:pPr algn="ctr"/>
            <a:r>
              <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a:t>
            </a:r>
            <a:r>
              <a:rPr lang="en-US" altLang="zh-CN" sz="3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 </a:t>
            </a: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toàn</a:t>
            </a:r>
            <a:endPar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8" name="12">
            <a:extLst>
              <a:ext uri="{FF2B5EF4-FFF2-40B4-BE49-F238E27FC236}">
                <a16:creationId xmlns:a16="http://schemas.microsoft.com/office/drawing/2014/main" id="{F2CD7EC1-58BA-4486-AB7B-B383DA1D635E}"/>
              </a:ext>
            </a:extLst>
          </p:cNvPr>
          <p:cNvSpPr/>
          <p:nvPr/>
        </p:nvSpPr>
        <p:spPr>
          <a:xfrm>
            <a:off x="4853484" y="1969606"/>
            <a:ext cx="2198039" cy="553998"/>
          </a:xfrm>
          <a:prstGeom prst="rect">
            <a:avLst/>
          </a:prstGeom>
        </p:spPr>
        <p:txBody>
          <a:bodyPr wrap="none">
            <a:spAutoFit/>
          </a:bodyPr>
          <a:lstStyle/>
          <a:p>
            <a:pPr algn="ctr"/>
            <a:r>
              <a:rPr lang="en-US" altLang="zh-CN" sz="3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p</a:t>
            </a: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hương</a:t>
            </a:r>
            <a:r>
              <a:rPr lang="en-US" altLang="zh-CN" sz="3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tiện</a:t>
            </a:r>
            <a:endParaRPr lang="en-US" altLang="zh-C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20408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a:extLst>
              <a:ext uri="{FF2B5EF4-FFF2-40B4-BE49-F238E27FC236}">
                <a16:creationId xmlns:a16="http://schemas.microsoft.com/office/drawing/2014/main" id="{D2EB237D-4CA5-41B2-B5D9-9C733195E02C}"/>
              </a:ext>
            </a:extLst>
          </p:cNvPr>
          <p:cNvSpPr/>
          <p:nvPr/>
        </p:nvSpPr>
        <p:spPr>
          <a:xfrm>
            <a:off x="334945" y="336291"/>
            <a:ext cx="337218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smtClean="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Từ khó</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12">
            <a:extLst>
              <a:ext uri="{FF2B5EF4-FFF2-40B4-BE49-F238E27FC236}">
                <a16:creationId xmlns:a16="http://schemas.microsoft.com/office/drawing/2014/main" id="{F2CD7EC1-58BA-4486-AB7B-B383DA1D635E}"/>
              </a:ext>
            </a:extLst>
          </p:cNvPr>
          <p:cNvSpPr/>
          <p:nvPr/>
        </p:nvSpPr>
        <p:spPr>
          <a:xfrm>
            <a:off x="3455089" y="1620923"/>
            <a:ext cx="4414991" cy="1107996"/>
          </a:xfrm>
          <a:prstGeom prst="rect">
            <a:avLst/>
          </a:prstGeom>
        </p:spPr>
        <p:txBody>
          <a:bodyPr wrap="none">
            <a:spAutoFit/>
          </a:bodyPr>
          <a:lstStyle/>
          <a:p>
            <a:pPr algn="just"/>
            <a:r>
              <a:rPr lang="en-US" sz="6600">
                <a:latin typeface="Arial-Rounded" panose="020B0500000000000000" pitchFamily="34" charset="0"/>
                <a:ea typeface="Arial-Rounded" panose="020B0500000000000000" pitchFamily="34" charset="0"/>
                <a:cs typeface="Arial-Rounded" panose="020B0500000000000000" pitchFamily="34" charset="0"/>
              </a:rPr>
              <a:t>p</a:t>
            </a:r>
            <a:r>
              <a:rPr lang="en-US" sz="6600" b="0" u="none" strike="noStrike" smtClean="0">
                <a:effectLst/>
                <a:latin typeface="Arial-Rounded" panose="020B0500000000000000" pitchFamily="34" charset="0"/>
                <a:ea typeface="Arial-Rounded" panose="020B0500000000000000" pitchFamily="34" charset="0"/>
                <a:cs typeface="Arial-Rounded" panose="020B0500000000000000" pitchFamily="34" charset="0"/>
              </a:rPr>
              <a:t>hương tiện</a:t>
            </a:r>
            <a:endParaRPr lang="en-US" altLang="zh-CN" sz="6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12">
            <a:extLst>
              <a:ext uri="{FF2B5EF4-FFF2-40B4-BE49-F238E27FC236}">
                <a16:creationId xmlns:a16="http://schemas.microsoft.com/office/drawing/2014/main" id="{F2CD7EC1-58BA-4486-AB7B-B383DA1D635E}"/>
              </a:ext>
            </a:extLst>
          </p:cNvPr>
          <p:cNvSpPr/>
          <p:nvPr/>
        </p:nvSpPr>
        <p:spPr>
          <a:xfrm>
            <a:off x="3455089" y="2735597"/>
            <a:ext cx="3820277" cy="1107996"/>
          </a:xfrm>
          <a:prstGeom prst="rect">
            <a:avLst/>
          </a:prstGeom>
        </p:spPr>
        <p:txBody>
          <a:bodyPr wrap="none">
            <a:spAutoFit/>
          </a:bodyPr>
          <a:lstStyle/>
          <a:p>
            <a:pPr algn="ctr"/>
            <a:r>
              <a:rPr lang="en-US" altLang="zh-CN" sz="6600" smtClean="0">
                <a:latin typeface="Arial-Rounded" panose="020B0500000000000000" pitchFamily="34" charset="0"/>
                <a:ea typeface="Arial-Rounded" panose="020B0500000000000000" pitchFamily="34" charset="0"/>
                <a:cs typeface="Arial-Rounded" panose="020B0500000000000000" pitchFamily="34" charset="0"/>
                <a:sym typeface="+mn-lt"/>
              </a:rPr>
              <a:t>điều khiển</a:t>
            </a:r>
            <a:endParaRPr lang="en-US" altLang="zh-CN" sz="6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12">
            <a:extLst>
              <a:ext uri="{FF2B5EF4-FFF2-40B4-BE49-F238E27FC236}">
                <a16:creationId xmlns:a16="http://schemas.microsoft.com/office/drawing/2014/main" id="{F2CD7EC1-58BA-4486-AB7B-B383DA1D635E}"/>
              </a:ext>
            </a:extLst>
          </p:cNvPr>
          <p:cNvSpPr/>
          <p:nvPr/>
        </p:nvSpPr>
        <p:spPr>
          <a:xfrm>
            <a:off x="3707129" y="3850272"/>
            <a:ext cx="2765501" cy="1107996"/>
          </a:xfrm>
          <a:prstGeom prst="rect">
            <a:avLst/>
          </a:prstGeom>
        </p:spPr>
        <p:txBody>
          <a:bodyPr wrap="none">
            <a:spAutoFit/>
          </a:bodyPr>
          <a:lstStyle/>
          <a:p>
            <a:pPr algn="ctr"/>
            <a:r>
              <a:rPr lang="en-US" altLang="zh-CN" sz="6600">
                <a:latin typeface="Arial-Rounded" panose="020B0500000000000000" pitchFamily="34" charset="0"/>
                <a:ea typeface="Arial-Rounded" panose="020B0500000000000000" pitchFamily="34" charset="0"/>
                <a:cs typeface="Arial-Rounded" panose="020B0500000000000000" pitchFamily="34" charset="0"/>
                <a:sym typeface="+mn-lt"/>
              </a:rPr>
              <a:t>l</a:t>
            </a:r>
            <a:r>
              <a:rPr lang="en-US" altLang="zh-CN" sz="6600" smtClean="0">
                <a:latin typeface="Arial-Rounded" panose="020B0500000000000000" pitchFamily="34" charset="0"/>
                <a:ea typeface="Arial-Rounded" panose="020B0500000000000000" pitchFamily="34" charset="0"/>
                <a:cs typeface="Arial-Rounded" panose="020B0500000000000000" pitchFamily="34" charset="0"/>
                <a:sym typeface="+mn-lt"/>
              </a:rPr>
              <a:t>ộn xộn</a:t>
            </a:r>
            <a:endParaRPr lang="en-US" altLang="zh-CN" sz="6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3" name="12">
            <a:extLst>
              <a:ext uri="{FF2B5EF4-FFF2-40B4-BE49-F238E27FC236}">
                <a16:creationId xmlns:a16="http://schemas.microsoft.com/office/drawing/2014/main" id="{F2CD7EC1-58BA-4486-AB7B-B383DA1D635E}"/>
              </a:ext>
            </a:extLst>
          </p:cNvPr>
          <p:cNvSpPr/>
          <p:nvPr/>
        </p:nvSpPr>
        <p:spPr>
          <a:xfrm>
            <a:off x="3707129" y="4958268"/>
            <a:ext cx="2895344" cy="1107996"/>
          </a:xfrm>
          <a:prstGeom prst="rect">
            <a:avLst/>
          </a:prstGeom>
        </p:spPr>
        <p:txBody>
          <a:bodyPr wrap="none">
            <a:spAutoFit/>
          </a:bodyPr>
          <a:lstStyle/>
          <a:p>
            <a:pPr algn="ctr"/>
            <a:r>
              <a:rPr lang="en-US" altLang="zh-CN" sz="6600">
                <a:latin typeface="Arial-Rounded" panose="020B0500000000000000" pitchFamily="34" charset="0"/>
                <a:ea typeface="Arial-Rounded" panose="020B0500000000000000" pitchFamily="34" charset="0"/>
                <a:cs typeface="Arial-Rounded" panose="020B0500000000000000" pitchFamily="34" charset="0"/>
                <a:sym typeface="+mn-lt"/>
              </a:rPr>
              <a:t>a</a:t>
            </a:r>
            <a:r>
              <a:rPr lang="en-US" altLang="zh-CN" sz="6600" smtClean="0">
                <a:latin typeface="Arial-Rounded" panose="020B0500000000000000" pitchFamily="34" charset="0"/>
                <a:ea typeface="Arial-Rounded" panose="020B0500000000000000" pitchFamily="34" charset="0"/>
                <a:cs typeface="Arial-Rounded" panose="020B0500000000000000" pitchFamily="34" charset="0"/>
                <a:sym typeface="+mn-lt"/>
              </a:rPr>
              <a:t>n toàn</a:t>
            </a:r>
            <a:endParaRPr lang="en-US" altLang="zh-CN" sz="66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373597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591035" y="683790"/>
            <a:ext cx="10733498" cy="2708434"/>
          </a:xfrm>
          <a:prstGeom prst="rect">
            <a:avLst/>
          </a:prstGeom>
          <a:noFill/>
        </p:spPr>
        <p:txBody>
          <a:bodyPr wrap="square" rtlCol="0">
            <a:spAutoFit/>
          </a:bodyPr>
          <a:lstStyle/>
          <a:p>
            <a:pPr algn="just"/>
            <a:r>
              <a:rPr lang="en-US" sz="3400" dirty="0">
                <a:latin typeface="Arial-Rounded" panose="020B0500000000000000" pitchFamily="34" charset="0"/>
                <a:ea typeface="Arial-Rounded" panose="020B0500000000000000" pitchFamily="34" charset="0"/>
                <a:cs typeface="Arial-Rounded" panose="020B0500000000000000" pitchFamily="34" charset="0"/>
              </a:rPr>
              <a:t>       Ở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ba</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tư</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có</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ba</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và</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smtClean="0">
                <a:latin typeface="Arial-Rounded" panose="020B0500000000000000" pitchFamily="34" charset="0"/>
                <a:ea typeface="Arial-Rounded" panose="020B0500000000000000" pitchFamily="34" charset="0"/>
                <a:cs typeface="Arial-Rounded" panose="020B0500000000000000" pitchFamily="34" charset="0"/>
              </a:rPr>
              <a:t>phương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smtClean="0">
                <a:latin typeface="Arial-Rounded" panose="020B0500000000000000" pitchFamily="34" charset="0"/>
                <a:ea typeface="Arial-Rounded" panose="020B0500000000000000" pitchFamily="34" charset="0"/>
                <a:cs typeface="Arial-Rounded" panose="020B0500000000000000" pitchFamily="34" charset="0"/>
              </a:rPr>
              <a:t>tiện</a:t>
            </a:r>
            <a:r>
              <a:rPr lang="en-US" sz="3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phép</a:t>
            </a:r>
            <a:r>
              <a:rPr lang="en-US" sz="3400" dirty="0">
                <a:latin typeface="Arial-Rounded" panose="020B0500000000000000" pitchFamily="34" charset="0"/>
                <a:ea typeface="Arial-Rounded" panose="020B0500000000000000" pitchFamily="34" charset="0"/>
                <a:cs typeface="Arial-Rounded" panose="020B0500000000000000" pitchFamily="34" charset="0"/>
              </a:rPr>
              <a:t> di </a:t>
            </a:r>
            <a:r>
              <a:rPr lang="en-US" sz="3400"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khi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3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525619" y="3459910"/>
            <a:ext cx="10776528" cy="1661993"/>
          </a:xfrm>
          <a:prstGeom prst="rect">
            <a:avLst/>
          </a:prstGeom>
          <a:noFill/>
        </p:spPr>
        <p:txBody>
          <a:bodyPr wrap="square" rtlCol="0">
            <a:spAutoFit/>
          </a:bodyPr>
          <a:lstStyle/>
          <a:p>
            <a:pPr algn="just"/>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ba</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là</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Nó</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có</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và</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nguy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3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300955" y="6091806"/>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1885957" y="-24620"/>
            <a:ext cx="8816999" cy="1569660"/>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err="1">
                <a:latin typeface="Arial-Rounded" panose="020B0500000000000000" pitchFamily="34" charset="0"/>
                <a:ea typeface="Arial-Rounded" panose="020B0500000000000000" pitchFamily="34" charset="0"/>
                <a:cs typeface="Arial-Rounded" panose="020B0500000000000000" pitchFamily="34" charset="0"/>
              </a:rPr>
              <a:t>giao</a:t>
            </a:r>
            <a:r>
              <a:rPr lang="en-US" sz="4800" b="1">
                <a:latin typeface="Arial-Rounded" panose="020B0500000000000000" pitchFamily="34" charset="0"/>
                <a:ea typeface="Arial-Rounded" panose="020B0500000000000000" pitchFamily="34" charset="0"/>
                <a:cs typeface="Arial-Rounded" panose="020B0500000000000000" pitchFamily="34" charset="0"/>
              </a:rPr>
              <a:t> </a:t>
            </a:r>
            <a:r>
              <a:rPr lang="en-US" sz="4800" b="1" smtClean="0">
                <a:latin typeface="Arial-Rounded" panose="020B0500000000000000" pitchFamily="34" charset="0"/>
                <a:ea typeface="Arial-Rounded" panose="020B0500000000000000" pitchFamily="34" charset="0"/>
                <a:cs typeface="Arial-Rounded" panose="020B0500000000000000" pitchFamily="34" charset="0"/>
              </a:rPr>
              <a:t>thông</a:t>
            </a:r>
            <a:endParaRPr lang="en-US" sz="4800">
              <a:latin typeface="Arial Rounded MT Bold" pitchFamily="34" charset="0"/>
            </a:endParaRPr>
          </a:p>
          <a:p>
            <a:pPr algn="ct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483318" y="5378862"/>
            <a:ext cx="10776528" cy="1138773"/>
          </a:xfrm>
          <a:prstGeom prst="rect">
            <a:avLst/>
          </a:prstGeom>
          <a:noFill/>
        </p:spPr>
        <p:txBody>
          <a:bodyPr wrap="square" rtlCol="0">
            <a:spAutoFit/>
          </a:bodyPr>
          <a:lstStyle/>
          <a:p>
            <a:pPr algn="just"/>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sự</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giao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400" dirty="0">
                <a:latin typeface="Arial-Rounded" panose="020B0500000000000000" pitchFamily="34" charset="0"/>
                <a:ea typeface="Arial-Rounded" panose="020B0500000000000000" pitchFamily="34" charset="0"/>
                <a:cs typeface="Arial-Rounded" panose="020B0500000000000000" pitchFamily="34" charset="0"/>
              </a:rPr>
              <a:t> ta </a:t>
            </a:r>
            <a:r>
              <a:rPr lang="en-US" sz="3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3400" dirty="0">
                <a:latin typeface="Arial-Rounded" panose="020B0500000000000000" pitchFamily="34" charset="0"/>
                <a:ea typeface="Arial-Rounded" panose="020B0500000000000000" pitchFamily="34" charset="0"/>
                <a:cs typeface="Arial-Rounded" panose="020B0500000000000000" pitchFamily="34" charset="0"/>
              </a:rPr>
              <a:t> an </a:t>
            </a:r>
            <a:r>
              <a:rPr lang="en-US" sz="3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khi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8">
            <a:extLst>
              <a:ext uri="{FF2B5EF4-FFF2-40B4-BE49-F238E27FC236}">
                <a16:creationId xmlns:a16="http://schemas.microsoft.com/office/drawing/2014/main" id="{D2EB237D-4CA5-41B2-B5D9-9C733195E02C}"/>
              </a:ext>
            </a:extLst>
          </p:cNvPr>
          <p:cNvSpPr/>
          <p:nvPr/>
        </p:nvSpPr>
        <p:spPr>
          <a:xfrm>
            <a:off x="187791" y="91304"/>
            <a:ext cx="3372184"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Chia câu</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9" name="Oval 38">
            <a:extLst>
              <a:ext uri="{FF2B5EF4-FFF2-40B4-BE49-F238E27FC236}">
                <a16:creationId xmlns:a16="http://schemas.microsoft.com/office/drawing/2014/main" id="{00303426-9F61-4B51-8DAD-94AA9B934241}"/>
              </a:ext>
            </a:extLst>
          </p:cNvPr>
          <p:cNvSpPr/>
          <p:nvPr/>
        </p:nvSpPr>
        <p:spPr>
          <a:xfrm>
            <a:off x="1086096" y="765103"/>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40" name="Oval 39">
            <a:extLst>
              <a:ext uri="{FF2B5EF4-FFF2-40B4-BE49-F238E27FC236}">
                <a16:creationId xmlns:a16="http://schemas.microsoft.com/office/drawing/2014/main" id="{195604A7-C064-4DDB-BFF6-396F81513480}"/>
              </a:ext>
            </a:extLst>
          </p:cNvPr>
          <p:cNvSpPr/>
          <p:nvPr/>
        </p:nvSpPr>
        <p:spPr>
          <a:xfrm>
            <a:off x="4998364" y="121632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2</a:t>
            </a:r>
          </a:p>
        </p:txBody>
      </p:sp>
      <p:sp>
        <p:nvSpPr>
          <p:cNvPr id="41" name="Oval 40">
            <a:extLst>
              <a:ext uri="{FF2B5EF4-FFF2-40B4-BE49-F238E27FC236}">
                <a16:creationId xmlns:a16="http://schemas.microsoft.com/office/drawing/2014/main" id="{EC9C97FC-6D3D-462A-A6A4-0ED3312D3077}"/>
              </a:ext>
            </a:extLst>
          </p:cNvPr>
          <p:cNvSpPr/>
          <p:nvPr/>
        </p:nvSpPr>
        <p:spPr>
          <a:xfrm>
            <a:off x="971301" y="349801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42" name="Oval 41">
            <a:extLst>
              <a:ext uri="{FF2B5EF4-FFF2-40B4-BE49-F238E27FC236}">
                <a16:creationId xmlns:a16="http://schemas.microsoft.com/office/drawing/2014/main" id="{F84328CF-FC88-4331-B196-7EB014578487}"/>
              </a:ext>
            </a:extLst>
          </p:cNvPr>
          <p:cNvSpPr/>
          <p:nvPr/>
        </p:nvSpPr>
        <p:spPr>
          <a:xfrm>
            <a:off x="7472555" y="396141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7</a:t>
            </a:r>
          </a:p>
        </p:txBody>
      </p:sp>
      <p:sp>
        <p:nvSpPr>
          <p:cNvPr id="43" name="Oval 42">
            <a:extLst>
              <a:ext uri="{FF2B5EF4-FFF2-40B4-BE49-F238E27FC236}">
                <a16:creationId xmlns:a16="http://schemas.microsoft.com/office/drawing/2014/main" id="{FE525CB2-8F95-4149-8ECB-D7F50A248036}"/>
              </a:ext>
            </a:extLst>
          </p:cNvPr>
          <p:cNvSpPr/>
          <p:nvPr/>
        </p:nvSpPr>
        <p:spPr>
          <a:xfrm>
            <a:off x="9148555" y="169144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44" name="Oval 43">
            <a:extLst>
              <a:ext uri="{FF2B5EF4-FFF2-40B4-BE49-F238E27FC236}">
                <a16:creationId xmlns:a16="http://schemas.microsoft.com/office/drawing/2014/main" id="{ABE13DA0-0F20-4014-98C1-B002571E479F}"/>
              </a:ext>
            </a:extLst>
          </p:cNvPr>
          <p:cNvSpPr/>
          <p:nvPr/>
        </p:nvSpPr>
        <p:spPr>
          <a:xfrm>
            <a:off x="6459856" y="2285096"/>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4</a:t>
            </a:r>
          </a:p>
        </p:txBody>
      </p:sp>
      <p:sp>
        <p:nvSpPr>
          <p:cNvPr id="45" name="Oval 44">
            <a:extLst>
              <a:ext uri="{FF2B5EF4-FFF2-40B4-BE49-F238E27FC236}">
                <a16:creationId xmlns:a16="http://schemas.microsoft.com/office/drawing/2014/main" id="{808BFA8A-B043-488B-9D56-0DD7666533BE}"/>
              </a:ext>
            </a:extLst>
          </p:cNvPr>
          <p:cNvSpPr/>
          <p:nvPr/>
        </p:nvSpPr>
        <p:spPr>
          <a:xfrm>
            <a:off x="286235" y="3986106"/>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
        <p:nvSpPr>
          <p:cNvPr id="50" name="Oval 49">
            <a:extLst>
              <a:ext uri="{FF2B5EF4-FFF2-40B4-BE49-F238E27FC236}">
                <a16:creationId xmlns:a16="http://schemas.microsoft.com/office/drawing/2014/main" id="{8357B1C2-08FE-4333-8F37-899AB425CB0B}"/>
              </a:ext>
            </a:extLst>
          </p:cNvPr>
          <p:cNvSpPr/>
          <p:nvPr/>
        </p:nvSpPr>
        <p:spPr>
          <a:xfrm>
            <a:off x="914151" y="557489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8</a:t>
            </a:r>
          </a:p>
        </p:txBody>
      </p:sp>
    </p:spTree>
    <p:extLst>
      <p:ext uri="{BB962C8B-B14F-4D97-AF65-F5344CB8AC3E}">
        <p14:creationId xmlns:p14="http://schemas.microsoft.com/office/powerpoint/2010/main" val="357909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6D79A99-31DF-4176-A550-DE03A2ACC98D}"/>
              </a:ext>
            </a:extLst>
          </p:cNvPr>
          <p:cNvGrpSpPr/>
          <p:nvPr/>
        </p:nvGrpSpPr>
        <p:grpSpPr>
          <a:xfrm>
            <a:off x="0" y="6557554"/>
            <a:ext cx="12194509" cy="328254"/>
            <a:chOff x="0" y="6557554"/>
            <a:chExt cx="12194509" cy="328254"/>
          </a:xfrm>
        </p:grpSpPr>
        <p:sp>
          <p:nvSpPr>
            <p:cNvPr id="73" name="Rectangle 72">
              <a:extLst>
                <a:ext uri="{FF2B5EF4-FFF2-40B4-BE49-F238E27FC236}">
                  <a16:creationId xmlns:a16="http://schemas.microsoft.com/office/drawing/2014/main" id="{51FBCDC4-7421-4662-8360-433F6DDF7710}"/>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F402EB7-26A8-479F-A898-3A70EF1D3DEC}"/>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CA916FB5-5BCF-4E91-B711-131C0A9EDC63}"/>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DC98EDF-395B-4BA9-8E57-E339B4CC406E}"/>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4CE7479-D31E-448E-AD16-38FF13CE625B}"/>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 Box 1">
            <a:extLst>
              <a:ext uri="{FF2B5EF4-FFF2-40B4-BE49-F238E27FC236}">
                <a16:creationId xmlns:a16="http://schemas.microsoft.com/office/drawing/2014/main" id="{8A69BD05-CE0C-4246-B1D2-99A5E4915A66}"/>
              </a:ext>
            </a:extLst>
          </p:cNvPr>
          <p:cNvSpPr txBox="1"/>
          <p:nvPr/>
        </p:nvSpPr>
        <p:spPr>
          <a:xfrm>
            <a:off x="666417" y="3841171"/>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79" name="Group 78">
            <a:extLst>
              <a:ext uri="{FF2B5EF4-FFF2-40B4-BE49-F238E27FC236}">
                <a16:creationId xmlns:a16="http://schemas.microsoft.com/office/drawing/2014/main" id="{ED590CD2-D6E4-41AB-BB5B-D51C8FA5CC6B}"/>
              </a:ext>
            </a:extLst>
          </p:cNvPr>
          <p:cNvGrpSpPr/>
          <p:nvPr/>
        </p:nvGrpSpPr>
        <p:grpSpPr>
          <a:xfrm>
            <a:off x="9533493" y="240305"/>
            <a:ext cx="2621066" cy="1098316"/>
            <a:chOff x="8864213" y="217035"/>
            <a:chExt cx="2621066" cy="1098316"/>
          </a:xfrm>
        </p:grpSpPr>
        <p:pic>
          <p:nvPicPr>
            <p:cNvPr id="80" name="Picture 79" descr="A picture containing text, silhouette&#10;&#10;Description automatically generated">
              <a:extLst>
                <a:ext uri="{FF2B5EF4-FFF2-40B4-BE49-F238E27FC236}">
                  <a16:creationId xmlns:a16="http://schemas.microsoft.com/office/drawing/2014/main" id="{7737386C-39B4-428A-A496-D394B5B8EF0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864213" y="217035"/>
              <a:ext cx="1704823" cy="953636"/>
            </a:xfrm>
            <a:prstGeom prst="rect">
              <a:avLst/>
            </a:prstGeom>
          </p:spPr>
        </p:pic>
        <p:pic>
          <p:nvPicPr>
            <p:cNvPr id="81" name="Picture 80" descr="A picture containing text, silhouette&#10;&#10;Description automatically generated">
              <a:extLst>
                <a:ext uri="{FF2B5EF4-FFF2-40B4-BE49-F238E27FC236}">
                  <a16:creationId xmlns:a16="http://schemas.microsoft.com/office/drawing/2014/main" id="{D06C7CB0-1D7D-4F6E-9CD4-EE2B693C2FC4}"/>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780456" y="361715"/>
              <a:ext cx="1704823" cy="953636"/>
            </a:xfrm>
            <a:prstGeom prst="rect">
              <a:avLst/>
            </a:prstGeom>
          </p:spPr>
        </p:pic>
      </p:grpSp>
      <p:grpSp>
        <p:nvGrpSpPr>
          <p:cNvPr id="82" name="Group 81">
            <a:extLst>
              <a:ext uri="{FF2B5EF4-FFF2-40B4-BE49-F238E27FC236}">
                <a16:creationId xmlns:a16="http://schemas.microsoft.com/office/drawing/2014/main" id="{D5B6A0BE-D197-49CB-855A-9B238D99C759}"/>
              </a:ext>
            </a:extLst>
          </p:cNvPr>
          <p:cNvGrpSpPr/>
          <p:nvPr/>
        </p:nvGrpSpPr>
        <p:grpSpPr>
          <a:xfrm>
            <a:off x="11733474" y="-3374"/>
            <a:ext cx="421085" cy="984675"/>
            <a:chOff x="7704732" y="0"/>
            <a:chExt cx="421085" cy="984675"/>
          </a:xfrm>
        </p:grpSpPr>
        <p:cxnSp>
          <p:nvCxnSpPr>
            <p:cNvPr id="83" name="Straight Connector 82">
              <a:extLst>
                <a:ext uri="{FF2B5EF4-FFF2-40B4-BE49-F238E27FC236}">
                  <a16:creationId xmlns:a16="http://schemas.microsoft.com/office/drawing/2014/main" id="{B2DD9C31-B28B-4E28-A38D-E3030C7511FF}"/>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4" name="Star: 5 Points 83">
              <a:extLst>
                <a:ext uri="{FF2B5EF4-FFF2-40B4-BE49-F238E27FC236}">
                  <a16:creationId xmlns:a16="http://schemas.microsoft.com/office/drawing/2014/main" id="{EB1B90CB-ECCD-476E-AA2F-C3F14D95E0DF}"/>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FFC9D594-918F-4FEF-8B23-A9DB7FF5E103}"/>
              </a:ext>
            </a:extLst>
          </p:cNvPr>
          <p:cNvGrpSpPr/>
          <p:nvPr/>
        </p:nvGrpSpPr>
        <p:grpSpPr>
          <a:xfrm>
            <a:off x="11188980" y="-3374"/>
            <a:ext cx="693701" cy="1585674"/>
            <a:chOff x="7568424" y="0"/>
            <a:chExt cx="693701" cy="1585674"/>
          </a:xfrm>
        </p:grpSpPr>
        <p:cxnSp>
          <p:nvCxnSpPr>
            <p:cNvPr id="86" name="Straight Connector 85">
              <a:extLst>
                <a:ext uri="{FF2B5EF4-FFF2-40B4-BE49-F238E27FC236}">
                  <a16:creationId xmlns:a16="http://schemas.microsoft.com/office/drawing/2014/main" id="{0C4E4658-96D1-40E5-976E-C9FB2B734627}"/>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87" name="Star: 5 Points 86">
              <a:extLst>
                <a:ext uri="{FF2B5EF4-FFF2-40B4-BE49-F238E27FC236}">
                  <a16:creationId xmlns:a16="http://schemas.microsoft.com/office/drawing/2014/main" id="{21FAF7E4-55A8-4F1B-BE3D-A6113EB249B8}"/>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58D317B7-F98B-488F-A857-4F8F8DFB651C}"/>
              </a:ext>
            </a:extLst>
          </p:cNvPr>
          <p:cNvGrpSpPr/>
          <p:nvPr/>
        </p:nvGrpSpPr>
        <p:grpSpPr>
          <a:xfrm>
            <a:off x="10995445" y="-3374"/>
            <a:ext cx="264401" cy="706837"/>
            <a:chOff x="7783591" y="0"/>
            <a:chExt cx="264401" cy="706837"/>
          </a:xfrm>
        </p:grpSpPr>
        <p:cxnSp>
          <p:nvCxnSpPr>
            <p:cNvPr id="89" name="Straight Connector 88">
              <a:extLst>
                <a:ext uri="{FF2B5EF4-FFF2-40B4-BE49-F238E27FC236}">
                  <a16:creationId xmlns:a16="http://schemas.microsoft.com/office/drawing/2014/main" id="{92B32E57-37F2-4460-9415-19C8B582DFC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90" name="Star: 5 Points 89">
              <a:extLst>
                <a:ext uri="{FF2B5EF4-FFF2-40B4-BE49-F238E27FC236}">
                  <a16:creationId xmlns:a16="http://schemas.microsoft.com/office/drawing/2014/main" id="{07255D65-2E86-4883-9455-169E78268234}"/>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 Box 1">
            <a:extLst>
              <a:ext uri="{FF2B5EF4-FFF2-40B4-BE49-F238E27FC236}">
                <a16:creationId xmlns:a16="http://schemas.microsoft.com/office/drawing/2014/main" id="{C94F28E6-D34F-4EC8-A615-EDE7070359A5}"/>
              </a:ext>
            </a:extLst>
          </p:cNvPr>
          <p:cNvSpPr txBox="1"/>
          <p:nvPr/>
        </p:nvSpPr>
        <p:spPr>
          <a:xfrm>
            <a:off x="591035" y="683790"/>
            <a:ext cx="10733498" cy="2708434"/>
          </a:xfrm>
          <a:prstGeom prst="rect">
            <a:avLst/>
          </a:prstGeom>
          <a:noFill/>
        </p:spPr>
        <p:txBody>
          <a:bodyPr wrap="square" rtlCol="0">
            <a:spAutoFit/>
          </a:bodyPr>
          <a:lstStyle/>
          <a:p>
            <a:pPr algn="just"/>
            <a:r>
              <a:rPr lang="en-US" sz="3400" dirty="0">
                <a:latin typeface="Arial-Rounded" panose="020B0500000000000000" pitchFamily="34" charset="0"/>
                <a:ea typeface="Arial-Rounded" panose="020B0500000000000000" pitchFamily="34" charset="0"/>
                <a:cs typeface="Arial-Rounded" panose="020B0500000000000000" pitchFamily="34" charset="0"/>
              </a:rPr>
              <a:t>       Ở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ba</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ngã</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tư</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có</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cây</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ba</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màu</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đỏ</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báo</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hiệu</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tiện</a:t>
            </a:r>
            <a:r>
              <a:rPr lang="en-US" sz="3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giao</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dừng</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báo</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hiệu</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phép</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di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Còn</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vàng</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báo</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hiệu</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dừng</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hẳn</a:t>
            </a:r>
            <a:r>
              <a:rPr lang="en-US" sz="3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2" name="Text Box 1">
            <a:extLst>
              <a:ext uri="{FF2B5EF4-FFF2-40B4-BE49-F238E27FC236}">
                <a16:creationId xmlns:a16="http://schemas.microsoft.com/office/drawing/2014/main" id="{7C3B2CB5-3058-4746-A9C8-E2A240CF4BA7}"/>
              </a:ext>
            </a:extLst>
          </p:cNvPr>
          <p:cNvSpPr txBox="1"/>
          <p:nvPr/>
        </p:nvSpPr>
        <p:spPr>
          <a:xfrm>
            <a:off x="525619" y="3459910"/>
            <a:ext cx="10776528" cy="1661993"/>
          </a:xfrm>
          <a:prstGeom prst="rect">
            <a:avLst/>
          </a:prstGeom>
          <a:noFill/>
        </p:spPr>
        <p:txBody>
          <a:bodyPr wrap="square" rtlCol="0">
            <a:spAutoFit/>
          </a:bodyPr>
          <a:lstStyle/>
          <a:p>
            <a:pPr algn="just"/>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Cây</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ba</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màu</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này</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là</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giao</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Nó</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khiển</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trên</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phố</a:t>
            </a:r>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giao</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lộn</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xộn</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hiểm</a:t>
            </a:r>
            <a:r>
              <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3" name="Rectangle 92">
            <a:extLst>
              <a:ext uri="{FF2B5EF4-FFF2-40B4-BE49-F238E27FC236}">
                <a16:creationId xmlns:a16="http://schemas.microsoft.com/office/drawing/2014/main" id="{684F6A2A-6C43-433B-99DE-B23D6E589FC7}"/>
              </a:ext>
            </a:extLst>
          </p:cNvPr>
          <p:cNvSpPr/>
          <p:nvPr/>
        </p:nvSpPr>
        <p:spPr>
          <a:xfrm>
            <a:off x="9300955" y="6091806"/>
            <a:ext cx="1653698" cy="400110"/>
          </a:xfrm>
          <a:prstGeom prst="rect">
            <a:avLst/>
          </a:prstGeom>
        </p:spPr>
        <p:txBody>
          <a:bodyPr wrap="square">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000" i="1"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a:latin typeface="Arial-Rounded" panose="020B0500000000000000" pitchFamily="34" charset="0"/>
                <a:ea typeface="Arial-Rounded" panose="020B0500000000000000" pitchFamily="34" charset="0"/>
                <a:cs typeface="Arial-Rounded" panose="020B0500000000000000" pitchFamily="34" charset="0"/>
              </a:rPr>
              <a:t>)</a:t>
            </a:r>
            <a:endParaRPr lang="en-US" sz="2000" dirty="0"/>
          </a:p>
        </p:txBody>
      </p:sp>
      <p:sp>
        <p:nvSpPr>
          <p:cNvPr id="94" name="TextBox 93">
            <a:extLst>
              <a:ext uri="{FF2B5EF4-FFF2-40B4-BE49-F238E27FC236}">
                <a16:creationId xmlns:a16="http://schemas.microsoft.com/office/drawing/2014/main" id="{74249BBB-642A-4879-8747-8AA4A486741F}"/>
              </a:ext>
            </a:extLst>
          </p:cNvPr>
          <p:cNvSpPr txBox="1"/>
          <p:nvPr/>
        </p:nvSpPr>
        <p:spPr>
          <a:xfrm>
            <a:off x="2149143" y="-74674"/>
            <a:ext cx="8816999" cy="1569660"/>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Đèn</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err="1">
                <a:latin typeface="Arial-Rounded" panose="020B0500000000000000" pitchFamily="34" charset="0"/>
                <a:ea typeface="Arial-Rounded" panose="020B0500000000000000" pitchFamily="34" charset="0"/>
                <a:cs typeface="Arial-Rounded" panose="020B0500000000000000" pitchFamily="34" charset="0"/>
              </a:rPr>
              <a:t>giao</a:t>
            </a:r>
            <a:r>
              <a:rPr lang="en-US" sz="4800" b="1">
                <a:latin typeface="Arial-Rounded" panose="020B0500000000000000" pitchFamily="34" charset="0"/>
                <a:ea typeface="Arial-Rounded" panose="020B0500000000000000" pitchFamily="34" charset="0"/>
                <a:cs typeface="Arial-Rounded" panose="020B0500000000000000" pitchFamily="34" charset="0"/>
              </a:rPr>
              <a:t> </a:t>
            </a:r>
            <a:r>
              <a:rPr lang="en-US" sz="4800" b="1" smtClean="0">
                <a:latin typeface="Arial-Rounded" panose="020B0500000000000000" pitchFamily="34" charset="0"/>
                <a:ea typeface="Arial-Rounded" panose="020B0500000000000000" pitchFamily="34" charset="0"/>
                <a:cs typeface="Arial-Rounded" panose="020B0500000000000000" pitchFamily="34" charset="0"/>
              </a:rPr>
              <a:t>thông</a:t>
            </a:r>
            <a:endParaRPr lang="en-US" sz="4800">
              <a:latin typeface="Arial Rounded MT Bold" pitchFamily="34" charset="0"/>
            </a:endParaRPr>
          </a:p>
          <a:p>
            <a:pPr algn="ct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Text Box 1">
            <a:extLst>
              <a:ext uri="{FF2B5EF4-FFF2-40B4-BE49-F238E27FC236}">
                <a16:creationId xmlns:a16="http://schemas.microsoft.com/office/drawing/2014/main" id="{E33AA97E-F414-4C54-88E8-2CA59AD3F520}"/>
              </a:ext>
            </a:extLst>
          </p:cNvPr>
          <p:cNvSpPr txBox="1"/>
          <p:nvPr/>
        </p:nvSpPr>
        <p:spPr>
          <a:xfrm>
            <a:off x="483318" y="5512212"/>
            <a:ext cx="10776528" cy="1138773"/>
          </a:xfrm>
          <a:prstGeom prst="rect">
            <a:avLst/>
          </a:prstGeom>
          <a:noFill/>
        </p:spPr>
        <p:txBody>
          <a:bodyPr wrap="square" rtlCol="0">
            <a:spAutoFit/>
          </a:bodyPr>
          <a:lstStyle/>
          <a:p>
            <a:pPr algn="just"/>
            <a:r>
              <a:rPr lang="en-US" sz="3400" dirty="0">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Tuân</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thủ</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khiển</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đèn</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giao</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bảo</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đảm</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an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toàn</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8" name="8">
            <a:extLst>
              <a:ext uri="{FF2B5EF4-FFF2-40B4-BE49-F238E27FC236}">
                <a16:creationId xmlns:a16="http://schemas.microsoft.com/office/drawing/2014/main" id="{D2EB237D-4CA5-41B2-B5D9-9C733195E02C}"/>
              </a:ext>
            </a:extLst>
          </p:cNvPr>
          <p:cNvSpPr/>
          <p:nvPr/>
        </p:nvSpPr>
        <p:spPr>
          <a:xfrm>
            <a:off x="187790" y="91304"/>
            <a:ext cx="4250859" cy="584775"/>
          </a:xfrm>
          <a:prstGeom prst="rect">
            <a:avLst/>
          </a:prstGeom>
        </p:spPr>
        <p:txBody>
          <a:bodyPr wrap="square">
            <a:spAutoFit/>
          </a:bodyPr>
          <a:lstStyle/>
          <a:p>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nối</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lần</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9" name="Oval 38">
            <a:extLst>
              <a:ext uri="{FF2B5EF4-FFF2-40B4-BE49-F238E27FC236}">
                <a16:creationId xmlns:a16="http://schemas.microsoft.com/office/drawing/2014/main" id="{00303426-9F61-4B51-8DAD-94AA9B934241}"/>
              </a:ext>
            </a:extLst>
          </p:cNvPr>
          <p:cNvSpPr/>
          <p:nvPr/>
        </p:nvSpPr>
        <p:spPr>
          <a:xfrm>
            <a:off x="1181346" y="803203"/>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40" name="Oval 39">
            <a:extLst>
              <a:ext uri="{FF2B5EF4-FFF2-40B4-BE49-F238E27FC236}">
                <a16:creationId xmlns:a16="http://schemas.microsoft.com/office/drawing/2014/main" id="{195604A7-C064-4DDB-BFF6-396F81513480}"/>
              </a:ext>
            </a:extLst>
          </p:cNvPr>
          <p:cNvSpPr/>
          <p:nvPr/>
        </p:nvSpPr>
        <p:spPr>
          <a:xfrm>
            <a:off x="6046114" y="123537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2</a:t>
            </a:r>
          </a:p>
        </p:txBody>
      </p:sp>
      <p:sp>
        <p:nvSpPr>
          <p:cNvPr id="41" name="Oval 40">
            <a:extLst>
              <a:ext uri="{FF2B5EF4-FFF2-40B4-BE49-F238E27FC236}">
                <a16:creationId xmlns:a16="http://schemas.microsoft.com/office/drawing/2014/main" id="{EC9C97FC-6D3D-462A-A6A4-0ED3312D3077}"/>
              </a:ext>
            </a:extLst>
          </p:cNvPr>
          <p:cNvSpPr/>
          <p:nvPr/>
        </p:nvSpPr>
        <p:spPr>
          <a:xfrm>
            <a:off x="1028451" y="351706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42" name="Oval 41">
            <a:extLst>
              <a:ext uri="{FF2B5EF4-FFF2-40B4-BE49-F238E27FC236}">
                <a16:creationId xmlns:a16="http://schemas.microsoft.com/office/drawing/2014/main" id="{F84328CF-FC88-4331-B196-7EB014578487}"/>
              </a:ext>
            </a:extLst>
          </p:cNvPr>
          <p:cNvSpPr/>
          <p:nvPr/>
        </p:nvSpPr>
        <p:spPr>
          <a:xfrm>
            <a:off x="8239206" y="4017231"/>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7</a:t>
            </a:r>
          </a:p>
        </p:txBody>
      </p:sp>
      <p:sp>
        <p:nvSpPr>
          <p:cNvPr id="43" name="Oval 42">
            <a:extLst>
              <a:ext uri="{FF2B5EF4-FFF2-40B4-BE49-F238E27FC236}">
                <a16:creationId xmlns:a16="http://schemas.microsoft.com/office/drawing/2014/main" id="{FE525CB2-8F95-4149-8ECB-D7F50A248036}"/>
              </a:ext>
            </a:extLst>
          </p:cNvPr>
          <p:cNvSpPr/>
          <p:nvPr/>
        </p:nvSpPr>
        <p:spPr>
          <a:xfrm>
            <a:off x="361617" y="2337287"/>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44" name="Oval 43">
            <a:extLst>
              <a:ext uri="{FF2B5EF4-FFF2-40B4-BE49-F238E27FC236}">
                <a16:creationId xmlns:a16="http://schemas.microsoft.com/office/drawing/2014/main" id="{ABE13DA0-0F20-4014-98C1-B002571E479F}"/>
              </a:ext>
            </a:extLst>
          </p:cNvPr>
          <p:cNvSpPr/>
          <p:nvPr/>
        </p:nvSpPr>
        <p:spPr>
          <a:xfrm>
            <a:off x="9228693" y="2217124"/>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45" name="Oval 44">
            <a:extLst>
              <a:ext uri="{FF2B5EF4-FFF2-40B4-BE49-F238E27FC236}">
                <a16:creationId xmlns:a16="http://schemas.microsoft.com/office/drawing/2014/main" id="{808BFA8A-B043-488B-9D56-0DD7666533BE}"/>
              </a:ext>
            </a:extLst>
          </p:cNvPr>
          <p:cNvSpPr/>
          <p:nvPr/>
        </p:nvSpPr>
        <p:spPr>
          <a:xfrm>
            <a:off x="286235" y="4131531"/>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
        <p:nvSpPr>
          <p:cNvPr id="50" name="Oval 49">
            <a:extLst>
              <a:ext uri="{FF2B5EF4-FFF2-40B4-BE49-F238E27FC236}">
                <a16:creationId xmlns:a16="http://schemas.microsoft.com/office/drawing/2014/main" id="{8357B1C2-08FE-4333-8F37-899AB425CB0B}"/>
              </a:ext>
            </a:extLst>
          </p:cNvPr>
          <p:cNvSpPr/>
          <p:nvPr/>
        </p:nvSpPr>
        <p:spPr>
          <a:xfrm>
            <a:off x="990351" y="565109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8</a:t>
            </a:r>
          </a:p>
        </p:txBody>
      </p:sp>
    </p:spTree>
    <p:extLst>
      <p:ext uri="{BB962C8B-B14F-4D97-AF65-F5344CB8AC3E}">
        <p14:creationId xmlns:p14="http://schemas.microsoft.com/office/powerpoint/2010/main" val="590237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A834E977-5D69-4D7F-A508-26848EA90A2D}"/>
              </a:ext>
            </a:extLst>
          </p:cNvPr>
          <p:cNvSpPr txBox="1"/>
          <p:nvPr/>
        </p:nvSpPr>
        <p:spPr>
          <a:xfrm>
            <a:off x="3132952" y="2822725"/>
            <a:ext cx="7276588" cy="1938992"/>
          </a:xfrm>
          <a:prstGeom prst="rect">
            <a:avLst/>
          </a:prstGeom>
          <a:noFill/>
          <a:effectLst/>
        </p:spPr>
        <p:txBody>
          <a:bodyPr wrap="square" rtlCol="0">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just"/>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ngã</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tư</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ba</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màu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xanh</a:t>
            </a:r>
            <a:r>
              <a:rPr lang="en-US" sz="40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4000" dirty="0">
              <a:solidFill>
                <a:schemeClr val="tx1">
                  <a:lumMod val="75000"/>
                  <a:lumOff val="25000"/>
                </a:schemeClr>
              </a:solidFill>
              <a:cs typeface="+mn-ea"/>
              <a:sym typeface="+mn-lt"/>
            </a:endParaRPr>
          </a:p>
        </p:txBody>
      </p:sp>
      <p:grpSp>
        <p:nvGrpSpPr>
          <p:cNvPr id="4" name="135">
            <a:extLst>
              <a:ext uri="{FF2B5EF4-FFF2-40B4-BE49-F238E27FC236}">
                <a16:creationId xmlns:a16="http://schemas.microsoft.com/office/drawing/2014/main" id="{1E3C764A-F081-4DCA-B435-0EABBE843C26}"/>
              </a:ext>
            </a:extLst>
          </p:cNvPr>
          <p:cNvGrpSpPr/>
          <p:nvPr/>
        </p:nvGrpSpPr>
        <p:grpSpPr>
          <a:xfrm>
            <a:off x="1108212" y="186183"/>
            <a:ext cx="1671623" cy="742636"/>
            <a:chOff x="2470108" y="1990807"/>
            <a:chExt cx="2201765" cy="978157"/>
          </a:xfrm>
        </p:grpSpPr>
        <p:sp>
          <p:nvSpPr>
            <p:cNvPr id="5" name="23">
              <a:extLst>
                <a:ext uri="{FF2B5EF4-FFF2-40B4-BE49-F238E27FC236}">
                  <a16:creationId xmlns:a16="http://schemas.microsoft.com/office/drawing/2014/main" id="{610E47EE-AB20-4F7C-900F-9A71ADE6B379}"/>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6" name="137">
              <a:extLst>
                <a:ext uri="{FF2B5EF4-FFF2-40B4-BE49-F238E27FC236}">
                  <a16:creationId xmlns:a16="http://schemas.microsoft.com/office/drawing/2014/main" id="{9D078FE4-0DC5-4B5A-BD64-97C9EDBAB87C}"/>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39">
            <a:extLst>
              <a:ext uri="{FF2B5EF4-FFF2-40B4-BE49-F238E27FC236}">
                <a16:creationId xmlns:a16="http://schemas.microsoft.com/office/drawing/2014/main" id="{8219FDCA-0177-4902-B9C0-1331EE189501}"/>
              </a:ext>
            </a:extLst>
          </p:cNvPr>
          <p:cNvGrpSpPr/>
          <p:nvPr/>
        </p:nvGrpSpPr>
        <p:grpSpPr>
          <a:xfrm>
            <a:off x="197592" y="108592"/>
            <a:ext cx="1082333" cy="946750"/>
            <a:chOff x="1353570" y="1860082"/>
            <a:chExt cx="1425587" cy="1247005"/>
          </a:xfrm>
        </p:grpSpPr>
        <p:sp>
          <p:nvSpPr>
            <p:cNvPr id="8" name="16">
              <a:extLst>
                <a:ext uri="{FF2B5EF4-FFF2-40B4-BE49-F238E27FC236}">
                  <a16:creationId xmlns:a16="http://schemas.microsoft.com/office/drawing/2014/main" id="{60FF3CEA-48C7-408E-9419-94CEB6C09B7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9" name="24">
              <a:extLst>
                <a:ext uri="{FF2B5EF4-FFF2-40B4-BE49-F238E27FC236}">
                  <a16:creationId xmlns:a16="http://schemas.microsoft.com/office/drawing/2014/main" id="{970833B3-D6C9-4D6D-8DE5-32B0BEF10C7F}"/>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10" name="AutoShape 3">
              <a:extLst>
                <a:ext uri="{FF2B5EF4-FFF2-40B4-BE49-F238E27FC236}">
                  <a16:creationId xmlns:a16="http://schemas.microsoft.com/office/drawing/2014/main" id="{C0965559-CF1C-440E-B885-76C2A2C25EE9}"/>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11" name="Group 10">
            <a:extLst>
              <a:ext uri="{FF2B5EF4-FFF2-40B4-BE49-F238E27FC236}">
                <a16:creationId xmlns:a16="http://schemas.microsoft.com/office/drawing/2014/main" id="{19D1C188-CBAB-4457-AD8E-41C6B8BB3DCF}"/>
              </a:ext>
            </a:extLst>
          </p:cNvPr>
          <p:cNvGrpSpPr/>
          <p:nvPr/>
        </p:nvGrpSpPr>
        <p:grpSpPr>
          <a:xfrm>
            <a:off x="0" y="6557554"/>
            <a:ext cx="12194509" cy="328254"/>
            <a:chOff x="0" y="6557554"/>
            <a:chExt cx="12194509" cy="328254"/>
          </a:xfrm>
        </p:grpSpPr>
        <p:sp>
          <p:nvSpPr>
            <p:cNvPr id="12" name="Rectangle 11">
              <a:extLst>
                <a:ext uri="{FF2B5EF4-FFF2-40B4-BE49-F238E27FC236}">
                  <a16:creationId xmlns:a16="http://schemas.microsoft.com/office/drawing/2014/main" id="{D5798A55-4DF6-4EA8-8631-8EF9989A24C4}"/>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594471-DB1D-4784-9412-91244DC343CD}"/>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C04D7E-DD07-4156-A36A-ABD916171704}"/>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888DE4-CB04-4331-935A-43011DFF8CDF}"/>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12EF20-BB05-448B-8742-2DC3D6FEE7A7}"/>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8E4BD66-426F-49EA-AC01-4F17224F40AA}"/>
              </a:ext>
            </a:extLst>
          </p:cNvPr>
          <p:cNvGrpSpPr/>
          <p:nvPr/>
        </p:nvGrpSpPr>
        <p:grpSpPr>
          <a:xfrm>
            <a:off x="9533493" y="198265"/>
            <a:ext cx="2621066" cy="1098316"/>
            <a:chOff x="8864213" y="217035"/>
            <a:chExt cx="2621066" cy="1098316"/>
          </a:xfrm>
        </p:grpSpPr>
        <p:pic>
          <p:nvPicPr>
            <p:cNvPr id="18" name="Picture 17" descr="A picture containing text, silhouette&#10;&#10;Description automatically generated">
              <a:extLst>
                <a:ext uri="{FF2B5EF4-FFF2-40B4-BE49-F238E27FC236}">
                  <a16:creationId xmlns:a16="http://schemas.microsoft.com/office/drawing/2014/main" id="{6A6A867B-0CB3-430A-AC5C-9481C5F3E4A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864213" y="217035"/>
              <a:ext cx="1704823" cy="953636"/>
            </a:xfrm>
            <a:prstGeom prst="rect">
              <a:avLst/>
            </a:prstGeom>
          </p:spPr>
        </p:pic>
        <p:pic>
          <p:nvPicPr>
            <p:cNvPr id="19" name="Picture 18" descr="A picture containing text, silhouette&#10;&#10;Description automatically generated">
              <a:extLst>
                <a:ext uri="{FF2B5EF4-FFF2-40B4-BE49-F238E27FC236}">
                  <a16:creationId xmlns:a16="http://schemas.microsoft.com/office/drawing/2014/main" id="{4A719542-0765-4F8A-AA66-E1A61D7C10B3}"/>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780456" y="361715"/>
              <a:ext cx="1704823" cy="953636"/>
            </a:xfrm>
            <a:prstGeom prst="rect">
              <a:avLst/>
            </a:prstGeom>
          </p:spPr>
        </p:pic>
      </p:grpSp>
      <p:grpSp>
        <p:nvGrpSpPr>
          <p:cNvPr id="20" name="Group 19">
            <a:extLst>
              <a:ext uri="{FF2B5EF4-FFF2-40B4-BE49-F238E27FC236}">
                <a16:creationId xmlns:a16="http://schemas.microsoft.com/office/drawing/2014/main" id="{5723233E-73F1-4F12-B101-C782930A2150}"/>
              </a:ext>
            </a:extLst>
          </p:cNvPr>
          <p:cNvGrpSpPr/>
          <p:nvPr/>
        </p:nvGrpSpPr>
        <p:grpSpPr>
          <a:xfrm>
            <a:off x="11733474" y="-45414"/>
            <a:ext cx="421085" cy="984675"/>
            <a:chOff x="7704732" y="0"/>
            <a:chExt cx="421085" cy="984675"/>
          </a:xfrm>
        </p:grpSpPr>
        <p:cxnSp>
          <p:nvCxnSpPr>
            <p:cNvPr id="21" name="Straight Connector 20">
              <a:extLst>
                <a:ext uri="{FF2B5EF4-FFF2-40B4-BE49-F238E27FC236}">
                  <a16:creationId xmlns:a16="http://schemas.microsoft.com/office/drawing/2014/main" id="{2E755D6E-C972-4E72-B814-C9EBA1C5769C}"/>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id="{98EB47FC-D922-418D-BE5D-49B6348FC905}"/>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C418652-66EA-4AFA-BEF5-563B04671173}"/>
              </a:ext>
            </a:extLst>
          </p:cNvPr>
          <p:cNvGrpSpPr/>
          <p:nvPr/>
        </p:nvGrpSpPr>
        <p:grpSpPr>
          <a:xfrm>
            <a:off x="11188980" y="-45414"/>
            <a:ext cx="693701" cy="1585674"/>
            <a:chOff x="7568424" y="0"/>
            <a:chExt cx="693701" cy="1585674"/>
          </a:xfrm>
        </p:grpSpPr>
        <p:cxnSp>
          <p:nvCxnSpPr>
            <p:cNvPr id="24" name="Straight Connector 23">
              <a:extLst>
                <a:ext uri="{FF2B5EF4-FFF2-40B4-BE49-F238E27FC236}">
                  <a16:creationId xmlns:a16="http://schemas.microsoft.com/office/drawing/2014/main" id="{2811766A-613F-4FA4-9FA9-EAE2FBCA0962}"/>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5" name="Star: 5 Points 24">
              <a:extLst>
                <a:ext uri="{FF2B5EF4-FFF2-40B4-BE49-F238E27FC236}">
                  <a16:creationId xmlns:a16="http://schemas.microsoft.com/office/drawing/2014/main" id="{653C107A-9811-4838-BE73-6CBC6F745F91}"/>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F4ACFEC8-8325-4AA5-B169-7E75AF91F145}"/>
              </a:ext>
            </a:extLst>
          </p:cNvPr>
          <p:cNvGrpSpPr/>
          <p:nvPr/>
        </p:nvGrpSpPr>
        <p:grpSpPr>
          <a:xfrm>
            <a:off x="10995445" y="-45414"/>
            <a:ext cx="264401" cy="706837"/>
            <a:chOff x="7783591" y="0"/>
            <a:chExt cx="264401" cy="706837"/>
          </a:xfrm>
        </p:grpSpPr>
        <p:cxnSp>
          <p:nvCxnSpPr>
            <p:cNvPr id="27" name="Straight Connector 26">
              <a:extLst>
                <a:ext uri="{FF2B5EF4-FFF2-40B4-BE49-F238E27FC236}">
                  <a16:creationId xmlns:a16="http://schemas.microsoft.com/office/drawing/2014/main" id="{7738842E-2B98-48CA-8448-634B32DEE485}"/>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8" name="Star: 5 Points 27">
              <a:extLst>
                <a:ext uri="{FF2B5EF4-FFF2-40B4-BE49-F238E27FC236}">
                  <a16:creationId xmlns:a16="http://schemas.microsoft.com/office/drawing/2014/main" id="{B215AD7E-40E2-4AE4-9951-7A83AA26AB4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7180BFF0-42F4-4850-82F2-36E53BDE3754}"/>
              </a:ext>
            </a:extLst>
          </p:cNvPr>
          <p:cNvGrpSpPr/>
          <p:nvPr/>
        </p:nvGrpSpPr>
        <p:grpSpPr>
          <a:xfrm>
            <a:off x="1447800" y="1359054"/>
            <a:ext cx="10496217" cy="4931103"/>
            <a:chOff x="2537344" y="1796191"/>
            <a:chExt cx="4399847" cy="2306199"/>
          </a:xfrm>
        </p:grpSpPr>
        <p:sp>
          <p:nvSpPr>
            <p:cNvPr id="30" name="9">
              <a:extLst>
                <a:ext uri="{FF2B5EF4-FFF2-40B4-BE49-F238E27FC236}">
                  <a16:creationId xmlns:a16="http://schemas.microsoft.com/office/drawing/2014/main" id="{088B8A4F-D7CF-408D-8665-627900AE8993}"/>
                </a:ext>
              </a:extLst>
            </p:cNvPr>
            <p:cNvSpPr/>
            <p:nvPr/>
          </p:nvSpPr>
          <p:spPr>
            <a:xfrm>
              <a:off x="2537344" y="2004061"/>
              <a:ext cx="4399847" cy="2098329"/>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31" name="10">
              <a:extLst>
                <a:ext uri="{FF2B5EF4-FFF2-40B4-BE49-F238E27FC236}">
                  <a16:creationId xmlns:a16="http://schemas.microsoft.com/office/drawing/2014/main" id="{F93E0C2B-1EC3-4004-9841-B478F9F32BE2}"/>
                </a:ext>
              </a:extLst>
            </p:cNvPr>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32" name="12">
              <a:extLst>
                <a:ext uri="{FF2B5EF4-FFF2-40B4-BE49-F238E27FC236}">
                  <a16:creationId xmlns:a16="http://schemas.microsoft.com/office/drawing/2014/main" id="{1E0F073D-3255-42E3-942F-D0EB99972F33}"/>
                </a:ext>
              </a:extLst>
            </p:cNvPr>
            <p:cNvSpPr/>
            <p:nvPr/>
          </p:nvSpPr>
          <p:spPr>
            <a:xfrm>
              <a:off x="3473095" y="1830676"/>
              <a:ext cx="2290240" cy="405687"/>
            </a:xfrm>
            <a:prstGeom prst="rect">
              <a:avLst/>
            </a:prstGeom>
          </p:spPr>
          <p:txBody>
            <a:bodyPr wrap="none">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3600" b="1" dirty="0">
                <a:solidFill>
                  <a:schemeClr val="bg1"/>
                </a:solidFill>
              </a:endParaRPr>
            </a:p>
          </p:txBody>
        </p:sp>
      </p:grpSp>
      <p:sp>
        <p:nvSpPr>
          <p:cNvPr id="39" name="Rectangle: Rounded Corners 38">
            <a:extLst>
              <a:ext uri="{FF2B5EF4-FFF2-40B4-BE49-F238E27FC236}">
                <a16:creationId xmlns:a16="http://schemas.microsoft.com/office/drawing/2014/main" id="{CD92673A-4281-46BD-BFF7-C2940652DB7E}"/>
              </a:ext>
            </a:extLst>
          </p:cNvPr>
          <p:cNvSpPr/>
          <p:nvPr/>
        </p:nvSpPr>
        <p:spPr>
          <a:xfrm>
            <a:off x="458877" y="1845832"/>
            <a:ext cx="1685152" cy="3355883"/>
          </a:xfrm>
          <a:prstGeom prst="roundRect">
            <a:avLst>
              <a:gd name="adj" fmla="val 11959"/>
            </a:avLst>
          </a:prstGeom>
          <a:blipFill dpi="0" rotWithShape="1">
            <a:blip r:embed="rId4"/>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46" name="Straight Connector 45">
            <a:extLst>
              <a:ext uri="{FF2B5EF4-FFF2-40B4-BE49-F238E27FC236}">
                <a16:creationId xmlns:a16="http://schemas.microsoft.com/office/drawing/2014/main" id="{F92ECA43-84A1-4A6E-B425-94A727AB02FC}"/>
              </a:ext>
            </a:extLst>
          </p:cNvPr>
          <p:cNvCxnSpPr/>
          <p:nvPr/>
        </p:nvCxnSpPr>
        <p:spPr>
          <a:xfrm flipH="1">
            <a:off x="4039650" y="3477924"/>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13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1019</TotalTime>
  <Words>1541</Words>
  <Application>Microsoft Office PowerPoint</Application>
  <PresentationFormat>Widescreen</PresentationFormat>
  <Paragraphs>161</Paragraphs>
  <Slides>26</Slides>
  <Notes>3</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26</vt:i4>
      </vt:variant>
    </vt:vector>
  </HeadingPairs>
  <TitlesOfParts>
    <vt:vector size="41" baseType="lpstr">
      <vt:lpstr>Arial</vt:lpstr>
      <vt:lpstr>Arial Black</vt:lpstr>
      <vt:lpstr>Arial Rounded MT Bold</vt:lpstr>
      <vt:lpstr>Arial-Rounded</vt:lpstr>
      <vt:lpstr>Calibri</vt:lpstr>
      <vt:lpstr>Calibri Light</vt:lpstr>
      <vt:lpstr>等线</vt:lpstr>
      <vt:lpstr>Gadugi</vt:lpstr>
      <vt:lpstr>HP001 4 hàng</vt:lpstr>
      <vt:lpstr>HP001 4H</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339</cp:revision>
  <dcterms:created xsi:type="dcterms:W3CDTF">2021-03-02T07:24:18Z</dcterms:created>
  <dcterms:modified xsi:type="dcterms:W3CDTF">2023-03-15T08:12:57Z</dcterms:modified>
  <cp:category>9Slide.vn</cp:category>
</cp:coreProperties>
</file>