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72" r:id="rId3"/>
    <p:sldId id="256" r:id="rId4"/>
    <p:sldId id="258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FF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64311-95C2-47AF-945E-3F56414F0795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BB4F9-1C72-4740-BCEE-0A1A06975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24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329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97992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109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112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900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6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83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0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71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40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91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6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09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58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78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3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35.gif"/><Relationship Id="rId5" Type="http://schemas.openxmlformats.org/officeDocument/2006/relationships/image" Target="../media/image41.png"/><Relationship Id="rId10" Type="http://schemas.openxmlformats.org/officeDocument/2006/relationships/image" Target="../media/image40.jpg"/><Relationship Id="rId4" Type="http://schemas.openxmlformats.org/officeDocument/2006/relationships/image" Target="../media/image37.jpg"/><Relationship Id="rId9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5.gif"/><Relationship Id="rId5" Type="http://schemas.openxmlformats.org/officeDocument/2006/relationships/image" Target="../media/image42.png"/><Relationship Id="rId10" Type="http://schemas.openxmlformats.org/officeDocument/2006/relationships/image" Target="../media/image40.jpg"/><Relationship Id="rId4" Type="http://schemas.openxmlformats.org/officeDocument/2006/relationships/image" Target="../media/image37.jpg"/><Relationship Id="rId9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3.em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6.png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microsoft.com/office/2007/relationships/hdphoto" Target="../media/hdphoto2.wdp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5.gif"/><Relationship Id="rId5" Type="http://schemas.openxmlformats.org/officeDocument/2006/relationships/image" Target="../media/image38.png"/><Relationship Id="rId10" Type="http://schemas.openxmlformats.org/officeDocument/2006/relationships/image" Target="../media/image40.jpg"/><Relationship Id="rId4" Type="http://schemas.openxmlformats.org/officeDocument/2006/relationships/image" Target="../media/image37.jpg"/><Relationship Id="rId9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78" y="4220282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222801" y="630742"/>
            <a:ext cx="7937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Bài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3: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Các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thành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phần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của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phép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cộng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,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phép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trừ</a:t>
            </a:r>
            <a:endParaRPr lang="en-US" sz="54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Mijas" panose="02000506000000020004" pitchFamily="5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19054" y="2938662"/>
            <a:ext cx="631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Book Antiqua" panose="02040602050305030304" pitchFamily="18" charset="0"/>
              </a:rPr>
              <a:t>Tiết</a:t>
            </a:r>
            <a:r>
              <a:rPr lang="en-US" sz="4400" b="1" dirty="0">
                <a:latin typeface="Book Antiqua" panose="02040602050305030304" pitchFamily="18" charset="0"/>
              </a:rPr>
              <a:t> 1: </a:t>
            </a:r>
            <a:r>
              <a:rPr lang="en-US" sz="4400" b="1" dirty="0" err="1">
                <a:latin typeface="Book Antiqua" panose="02040602050305030304" pitchFamily="18" charset="0"/>
              </a:rPr>
              <a:t>Số</a:t>
            </a:r>
            <a:r>
              <a:rPr lang="en-US" sz="4400" b="1" dirty="0">
                <a:latin typeface="Book Antiqua" panose="02040602050305030304" pitchFamily="18" charset="0"/>
              </a:rPr>
              <a:t> </a:t>
            </a:r>
            <a:r>
              <a:rPr lang="en-US" sz="4400" b="1" dirty="0" err="1">
                <a:latin typeface="Book Antiqua" panose="02040602050305030304" pitchFamily="18" charset="0"/>
              </a:rPr>
              <a:t>hạng</a:t>
            </a:r>
            <a:r>
              <a:rPr lang="en-US" sz="4400" b="1" dirty="0">
                <a:latin typeface="Book Antiqua" panose="02040602050305030304" pitchFamily="18" charset="0"/>
              </a:rPr>
              <a:t>, </a:t>
            </a:r>
            <a:r>
              <a:rPr lang="en-US" sz="4400" b="1" dirty="0" err="1">
                <a:latin typeface="Book Antiqua" panose="02040602050305030304" pitchFamily="18" charset="0"/>
              </a:rPr>
              <a:t>tổng</a:t>
            </a:r>
            <a:endParaRPr lang="en-US" sz="4400" b="1" dirty="0">
              <a:latin typeface="Book Antiqua" panose="02040602050305030304" pitchFamily="18" charset="0"/>
            </a:endParaRPr>
          </a:p>
        </p:txBody>
      </p:sp>
      <p:sp>
        <p:nvSpPr>
          <p:cNvPr id="9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pic>
        <p:nvPicPr>
          <p:cNvPr id="10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080EBE42-E888-41D5-A039-07BFAE3EA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9050" y="6322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4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735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2" grpId="0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179" y="2087077"/>
            <a:ext cx="4485780" cy="4485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927100" y="5225647"/>
            <a:ext cx="1955800" cy="1028967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254000" y="127000"/>
            <a:ext cx="9906986" cy="181963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42" y="127000"/>
            <a:ext cx="2105673" cy="2105673"/>
          </a:xfrm>
          <a:prstGeom prst="rect">
            <a:avLst/>
          </a:prstGeom>
        </p:spPr>
      </p:pic>
      <p:sp>
        <p:nvSpPr>
          <p:cNvPr id="17" name="A"/>
          <p:cNvSpPr txBox="1"/>
          <p:nvPr/>
        </p:nvSpPr>
        <p:spPr>
          <a:xfrm>
            <a:off x="710327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"/>
          <p:cNvSpPr txBox="1"/>
          <p:nvPr/>
        </p:nvSpPr>
        <p:spPr>
          <a:xfrm>
            <a:off x="3950634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"/>
          <p:cNvSpPr txBox="1"/>
          <p:nvPr/>
        </p:nvSpPr>
        <p:spPr>
          <a:xfrm>
            <a:off x="7122762" y="6228927"/>
            <a:ext cx="2704632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4069672" y="5225647"/>
            <a:ext cx="1955800" cy="10289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7429553" y="5225647"/>
            <a:ext cx="1955800" cy="1028967"/>
          </a:xfrm>
          <a:prstGeom prst="rect">
            <a:avLst/>
          </a:prstGeom>
        </p:spPr>
      </p:pic>
      <p:pic>
        <p:nvPicPr>
          <p:cNvPr id="42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81" y="4329967"/>
            <a:ext cx="818090" cy="788080"/>
          </a:xfrm>
          <a:prstGeom prst="rect">
            <a:avLst/>
          </a:prstGeom>
        </p:spPr>
      </p:pic>
      <p:pic>
        <p:nvPicPr>
          <p:cNvPr id="43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664" y="4329967"/>
            <a:ext cx="818090" cy="788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180" y="2428599"/>
            <a:ext cx="1207398" cy="1212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00663" y="508219"/>
            <a:ext cx="76726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+ 7= 19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89188" y="508776"/>
            <a:ext cx="1387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+ 7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79862" y="522263"/>
            <a:ext cx="1136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0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94121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5" grpId="0"/>
      <p:bldP spid="21" grpId="0"/>
      <p:bldP spid="20" grpId="0"/>
      <p:bldP spid="2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6" y="2626160"/>
            <a:ext cx="3429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927100" y="5225647"/>
            <a:ext cx="1955800" cy="1028967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254000" y="66659"/>
            <a:ext cx="9906986" cy="216115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42" y="127000"/>
            <a:ext cx="2105673" cy="2105673"/>
          </a:xfrm>
          <a:prstGeom prst="rect">
            <a:avLst/>
          </a:prstGeom>
        </p:spPr>
      </p:pic>
      <p:sp>
        <p:nvSpPr>
          <p:cNvPr id="17" name="A"/>
          <p:cNvSpPr txBox="1"/>
          <p:nvPr/>
        </p:nvSpPr>
        <p:spPr>
          <a:xfrm>
            <a:off x="735727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</a:t>
            </a:r>
          </a:p>
        </p:txBody>
      </p:sp>
      <p:sp>
        <p:nvSpPr>
          <p:cNvPr id="18" name="B"/>
          <p:cNvSpPr txBox="1"/>
          <p:nvPr/>
        </p:nvSpPr>
        <p:spPr>
          <a:xfrm>
            <a:off x="3950633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</a:t>
            </a:r>
          </a:p>
        </p:txBody>
      </p:sp>
      <p:sp>
        <p:nvSpPr>
          <p:cNvPr id="19" name="c"/>
          <p:cNvSpPr txBox="1"/>
          <p:nvPr/>
        </p:nvSpPr>
        <p:spPr>
          <a:xfrm>
            <a:off x="7284578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4069672" y="5225647"/>
            <a:ext cx="1955800" cy="10289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7429553" y="5225647"/>
            <a:ext cx="1955800" cy="1028967"/>
          </a:xfrm>
          <a:prstGeom prst="rect">
            <a:avLst/>
          </a:prstGeom>
        </p:spPr>
      </p:pic>
      <p:pic>
        <p:nvPicPr>
          <p:cNvPr id="42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28" y="4377226"/>
            <a:ext cx="818090" cy="788080"/>
          </a:xfrm>
          <a:prstGeom prst="rect">
            <a:avLst/>
          </a:prstGeom>
        </p:spPr>
      </p:pic>
      <p:pic>
        <p:nvPicPr>
          <p:cNvPr id="43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408" y="4377226"/>
            <a:ext cx="818090" cy="788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134" y="2419904"/>
            <a:ext cx="1207398" cy="121276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66910" y="497412"/>
            <a:ext cx="6749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    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+ 1 = 9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87082" y="492554"/>
            <a:ext cx="568981" cy="468387"/>
          </a:xfrm>
          <a:prstGeom prst="rect">
            <a:avLst/>
          </a:prstGeom>
          <a:solidFill>
            <a:srgbClr val="FF7D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57000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2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/>
      <p:bldP spid="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367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51" y="893"/>
            <a:ext cx="1036784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2887" y="2146494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0384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9">
            <a:extLst>
              <a:ext uri="{FF2B5EF4-FFF2-40B4-BE49-F238E27FC236}">
                <a16:creationId xmlns:a16="http://schemas.microsoft.com/office/drawing/2014/main" id="{A4F950F7-DE7B-9111-BC12-C290B7BFD9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-356072" y="5141843"/>
            <a:ext cx="12548071" cy="17161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E1F3D2-62FE-F4B5-4089-F46243A771AC}"/>
              </a:ext>
            </a:extLst>
          </p:cNvPr>
          <p:cNvSpPr txBox="1"/>
          <p:nvPr/>
        </p:nvSpPr>
        <p:spPr>
          <a:xfrm>
            <a:off x="2332383" y="543339"/>
            <a:ext cx="71959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DAB7A0-C15C-A38F-1883-50660CA53137}"/>
              </a:ext>
            </a:extLst>
          </p:cNvPr>
          <p:cNvSpPr txBox="1"/>
          <p:nvPr/>
        </p:nvSpPr>
        <p:spPr>
          <a:xfrm>
            <a:off x="530085" y="2291350"/>
            <a:ext cx="11516139" cy="1818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Nhận biết được số hạng, tổng trong phép cộng; 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được tổng khi biết các số hạng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66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8" y="38637"/>
            <a:ext cx="3228975" cy="1304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0652" t="41688" r="40242" b="34052"/>
          <a:stretch/>
        </p:blipFill>
        <p:spPr>
          <a:xfrm>
            <a:off x="265472" y="1510711"/>
            <a:ext cx="7151774" cy="249555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520942" y="829947"/>
            <a:ext cx="4217403" cy="3013060"/>
            <a:chOff x="7520942" y="829947"/>
            <a:chExt cx="4217403" cy="30130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74341" t="35948" r="17753" b="42967"/>
            <a:stretch/>
          </p:blipFill>
          <p:spPr>
            <a:xfrm>
              <a:off x="10292316" y="1673964"/>
              <a:ext cx="1446029" cy="2169043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 flipH="1">
              <a:off x="7520942" y="829947"/>
              <a:ext cx="3151518" cy="1027230"/>
            </a:xfrm>
            <a:prstGeom prst="cloudCallout">
              <a:avLst>
                <a:gd name="adj1" fmla="val -39552"/>
                <a:gd name="adj2" fmla="val 74943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7561007" y="2317764"/>
            <a:ext cx="2731309" cy="12585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6 + 3 = 9</a:t>
            </a: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9 con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65007" y="4006262"/>
            <a:ext cx="9281652" cy="272883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14057" y="4317195"/>
            <a:ext cx="766916" cy="678426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Oval 14"/>
          <p:cNvSpPr/>
          <p:nvPr/>
        </p:nvSpPr>
        <p:spPr>
          <a:xfrm>
            <a:off x="5606418" y="4317195"/>
            <a:ext cx="766916" cy="678426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8536431" y="4317195"/>
            <a:ext cx="766916" cy="678426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95570" y="4425575"/>
            <a:ext cx="524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17246" y="4438114"/>
            <a:ext cx="524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042454" y="5143106"/>
            <a:ext cx="2297237" cy="4469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Book Antiqua" panose="02040602050305030304" pitchFamily="18" charset="0"/>
              </a:rPr>
              <a:t>Số</a:t>
            </a:r>
            <a:r>
              <a:rPr lang="en-US" sz="2400" dirty="0"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latin typeface="Book Antiqua" panose="02040602050305030304" pitchFamily="18" charset="0"/>
              </a:rPr>
              <a:t>hạng</a:t>
            </a:r>
            <a:endParaRPr lang="en-US" sz="2400" dirty="0">
              <a:latin typeface="Book Antiqua" panose="0204060205030503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858144" y="5152938"/>
            <a:ext cx="2297237" cy="4469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31898" y="5146173"/>
            <a:ext cx="2297237" cy="4469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ight Brace 22"/>
          <p:cNvSpPr/>
          <p:nvPr/>
        </p:nvSpPr>
        <p:spPr>
          <a:xfrm rot="16200000" flipH="1">
            <a:off x="4351737" y="3412603"/>
            <a:ext cx="612285" cy="4989601"/>
          </a:xfrm>
          <a:prstGeom prst="rightBrace">
            <a:avLst>
              <a:gd name="adj1" fmla="val 59439"/>
              <a:gd name="adj2" fmla="val 50985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492191" y="6232922"/>
            <a:ext cx="4660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 + 3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2858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65" y="0"/>
            <a:ext cx="3122571" cy="115911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376569"/>
              </p:ext>
            </p:extLst>
          </p:nvPr>
        </p:nvGraphicFramePr>
        <p:xfrm>
          <a:off x="322082" y="2373098"/>
          <a:ext cx="9160122" cy="24494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46381">
                  <a:extLst>
                    <a:ext uri="{9D8B030D-6E8A-4147-A177-3AD203B41FA5}">
                      <a16:colId xmlns:a16="http://schemas.microsoft.com/office/drawing/2014/main" val="445180498"/>
                    </a:ext>
                  </a:extLst>
                </a:gridCol>
                <a:gridCol w="1716065">
                  <a:extLst>
                    <a:ext uri="{9D8B030D-6E8A-4147-A177-3AD203B41FA5}">
                      <a16:colId xmlns:a16="http://schemas.microsoft.com/office/drawing/2014/main" val="635703943"/>
                    </a:ext>
                  </a:extLst>
                </a:gridCol>
                <a:gridCol w="1728592">
                  <a:extLst>
                    <a:ext uri="{9D8B030D-6E8A-4147-A177-3AD203B41FA5}">
                      <a16:colId xmlns:a16="http://schemas.microsoft.com/office/drawing/2014/main" val="3250306580"/>
                    </a:ext>
                  </a:extLst>
                </a:gridCol>
                <a:gridCol w="1665962">
                  <a:extLst>
                    <a:ext uri="{9D8B030D-6E8A-4147-A177-3AD203B41FA5}">
                      <a16:colId xmlns:a16="http://schemas.microsoft.com/office/drawing/2014/main" val="122851537"/>
                    </a:ext>
                  </a:extLst>
                </a:gridCol>
                <a:gridCol w="1503122">
                  <a:extLst>
                    <a:ext uri="{9D8B030D-6E8A-4147-A177-3AD203B41FA5}">
                      <a16:colId xmlns:a16="http://schemas.microsoft.com/office/drawing/2014/main" val="2168795036"/>
                    </a:ext>
                  </a:extLst>
                </a:gridCol>
              </a:tblGrid>
              <a:tr h="81647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597055"/>
                  </a:ext>
                </a:extLst>
              </a:tr>
              <a:tr h="81647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4903"/>
                  </a:ext>
                </a:extLst>
              </a:tr>
              <a:tr h="81647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17929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789110" y="4058433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67804" y="4058432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1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6" y="-22484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-33198" y="4853780"/>
            <a:ext cx="7085352" cy="2067434"/>
          </a:xfrm>
          <a:prstGeom prst="rect">
            <a:avLst/>
          </a:prstGeom>
        </p:spPr>
      </p:pic>
      <p:grpSp>
        <p:nvGrpSpPr>
          <p:cNvPr id="23" name="组合 23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4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6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694168" y="2030135"/>
            <a:ext cx="2448732" cy="4925179"/>
          </a:xfrm>
          <a:prstGeom prst="rect">
            <a:avLst/>
          </a:prstGeom>
        </p:spPr>
      </p:pic>
      <p:sp>
        <p:nvSpPr>
          <p:cNvPr id="27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2082" y="1378010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148800" y="1388345"/>
            <a:ext cx="1039660" cy="6417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35852" y="4020876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204447" y="4058432"/>
            <a:ext cx="676411" cy="64633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19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740010" y="4041529"/>
            <a:ext cx="676411" cy="64633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50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80919" y="4020876"/>
            <a:ext cx="676411" cy="64633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99</a:t>
            </a:r>
          </a:p>
        </p:txBody>
      </p:sp>
      <p:sp>
        <p:nvSpPr>
          <p:cNvPr id="18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48884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27" grpId="0" animBg="1"/>
      <p:bldP spid="28" grpId="0" animBg="1"/>
      <p:bldP spid="30" grpId="0"/>
      <p:bldP spid="30" grpId="1"/>
      <p:bldP spid="33" grpId="0" animBg="1"/>
      <p:bldP spid="34" grpId="0" animBg="1"/>
      <p:bldP spid="35" grpId="0" animBg="1"/>
      <p:bldP spid="18" grpId="0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6925" y="140844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10166" y="155881"/>
            <a:ext cx="6805867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425" y="4211589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17" name="图片 31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8" name="图片 32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199561" y="665161"/>
            <a:ext cx="2276690" cy="2106769"/>
            <a:chOff x="1199561" y="665161"/>
            <a:chExt cx="2276690" cy="2106769"/>
          </a:xfrm>
        </p:grpSpPr>
        <p:pic>
          <p:nvPicPr>
            <p:cNvPr id="10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472067" y="1693739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a) 42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35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049061" y="667539"/>
            <a:ext cx="2276690" cy="2106769"/>
            <a:chOff x="4049061" y="667539"/>
            <a:chExt cx="2276690" cy="2106769"/>
          </a:xfrm>
        </p:grpSpPr>
        <p:pic>
          <p:nvPicPr>
            <p:cNvPr id="14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49061" y="667539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4317333" y="1693738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b) 60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17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37764" y="2771930"/>
            <a:ext cx="2338487" cy="2163954"/>
            <a:chOff x="1137764" y="2771930"/>
            <a:chExt cx="2338487" cy="2163954"/>
          </a:xfrm>
        </p:grpSpPr>
        <p:pic>
          <p:nvPicPr>
            <p:cNvPr id="12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7764" y="2771930"/>
              <a:ext cx="2338487" cy="21639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1472067" y="3749924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c) 81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16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20906" y="2806046"/>
            <a:ext cx="2276690" cy="2106769"/>
            <a:chOff x="4120906" y="2806046"/>
            <a:chExt cx="2276690" cy="2106769"/>
          </a:xfrm>
        </p:grpSpPr>
        <p:pic>
          <p:nvPicPr>
            <p:cNvPr id="15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20906" y="2806046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349583" y="3758186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d) 24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52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676788" y="216000"/>
            <a:ext cx="5195489" cy="6775277"/>
            <a:chOff x="6676788" y="216000"/>
            <a:chExt cx="5195489" cy="6775277"/>
          </a:xfrm>
        </p:grpSpPr>
        <p:grpSp>
          <p:nvGrpSpPr>
            <p:cNvPr id="3" name="Group 2"/>
            <p:cNvGrpSpPr/>
            <p:nvPr/>
          </p:nvGrpSpPr>
          <p:grpSpPr>
            <a:xfrm>
              <a:off x="6676788" y="216000"/>
              <a:ext cx="5195489" cy="6775277"/>
              <a:chOff x="6676788" y="197617"/>
              <a:chExt cx="5195489" cy="6775277"/>
            </a:xfrm>
          </p:grpSpPr>
          <p:pic>
            <p:nvPicPr>
              <p:cNvPr id="39943" name="图片 39942" descr="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76788" y="197617"/>
                <a:ext cx="5195489" cy="677527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" name="Oval 1"/>
              <p:cNvSpPr/>
              <p:nvPr/>
            </p:nvSpPr>
            <p:spPr>
              <a:xfrm>
                <a:off x="7716032" y="1189973"/>
                <a:ext cx="3319397" cy="271814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8169949" y="1413268"/>
              <a:ext cx="2145848" cy="2308324"/>
              <a:chOff x="8169949" y="1413268"/>
              <a:chExt cx="2145848" cy="2308324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8169949" y="1413268"/>
                <a:ext cx="214584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   42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35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77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186848" y="1950548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+</a:t>
                </a: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9501236" y="2893728"/>
                <a:ext cx="669898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96167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30" grpId="0"/>
      <p:bldP spid="3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6925" y="140844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10166" y="155881"/>
            <a:ext cx="6805867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16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17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8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21342" y="656212"/>
            <a:ext cx="2400793" cy="4951136"/>
            <a:chOff x="1199561" y="665161"/>
            <a:chExt cx="2276690" cy="2106769"/>
          </a:xfrm>
        </p:grpSpPr>
        <p:pic>
          <p:nvPicPr>
            <p:cNvPr id="10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511020" y="1275458"/>
              <a:ext cx="1740146" cy="192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AutoNum type="alphaLcParenR"/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42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35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59216" y="645827"/>
            <a:ext cx="2276690" cy="4975942"/>
            <a:chOff x="4049061" y="667539"/>
            <a:chExt cx="2276690" cy="2106769"/>
          </a:xfrm>
        </p:grpSpPr>
        <p:pic>
          <p:nvPicPr>
            <p:cNvPr id="14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9061" y="667539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4317333" y="1292080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b) 60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17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525963" y="601147"/>
            <a:ext cx="2338487" cy="5020622"/>
            <a:chOff x="1137764" y="2771930"/>
            <a:chExt cx="2338487" cy="2163954"/>
          </a:xfrm>
        </p:grpSpPr>
        <p:pic>
          <p:nvPicPr>
            <p:cNvPr id="12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7764" y="2771930"/>
              <a:ext cx="2338487" cy="21639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1436934" y="3401001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c) 81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16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326738" y="543200"/>
            <a:ext cx="2276690" cy="5078569"/>
            <a:chOff x="4120906" y="2763473"/>
            <a:chExt cx="2276690" cy="2106769"/>
          </a:xfrm>
        </p:grpSpPr>
        <p:pic>
          <p:nvPicPr>
            <p:cNvPr id="15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0906" y="2763473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389178" y="3396017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d) 24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52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5372" y="2549009"/>
            <a:ext cx="2158993" cy="2677656"/>
            <a:chOff x="422171" y="2570288"/>
            <a:chExt cx="2158993" cy="2677656"/>
          </a:xfrm>
        </p:grpSpPr>
        <p:sp>
          <p:nvSpPr>
            <p:cNvPr id="7" name="TextBox 6"/>
            <p:cNvSpPr txBox="1"/>
            <p:nvPr/>
          </p:nvSpPr>
          <p:spPr>
            <a:xfrm>
              <a:off x="422171" y="2570288"/>
              <a:ext cx="215899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42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35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77</a:t>
              </a:r>
            </a:p>
            <a:p>
              <a:pPr>
                <a:lnSpc>
                  <a:spcPct val="150000"/>
                </a:lnSpc>
              </a:pP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70399" y="2984705"/>
              <a:ext cx="350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+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1584787" y="3927885"/>
              <a:ext cx="6698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3255229" y="2503264"/>
            <a:ext cx="2158993" cy="2677656"/>
            <a:chOff x="422171" y="2570288"/>
            <a:chExt cx="2158993" cy="2677656"/>
          </a:xfrm>
        </p:grpSpPr>
        <p:sp>
          <p:nvSpPr>
            <p:cNvPr id="33" name="TextBox 32"/>
            <p:cNvSpPr txBox="1"/>
            <p:nvPr/>
          </p:nvSpPr>
          <p:spPr>
            <a:xfrm>
              <a:off x="422171" y="2570288"/>
              <a:ext cx="215899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60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17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77</a:t>
              </a:r>
            </a:p>
            <a:p>
              <a:pPr>
                <a:lnSpc>
                  <a:spcPct val="150000"/>
                </a:lnSpc>
              </a:pP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270399" y="2984705"/>
              <a:ext cx="350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+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1584787" y="3927885"/>
              <a:ext cx="6698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6273258" y="2542766"/>
            <a:ext cx="2158993" cy="2677656"/>
            <a:chOff x="422171" y="2570288"/>
            <a:chExt cx="2158993" cy="2677656"/>
          </a:xfrm>
        </p:grpSpPr>
        <p:sp>
          <p:nvSpPr>
            <p:cNvPr id="38" name="TextBox 37"/>
            <p:cNvSpPr txBox="1"/>
            <p:nvPr/>
          </p:nvSpPr>
          <p:spPr>
            <a:xfrm>
              <a:off x="422171" y="2570288"/>
              <a:ext cx="215899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81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16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97</a:t>
              </a:r>
            </a:p>
            <a:p>
              <a:pPr>
                <a:lnSpc>
                  <a:spcPct val="150000"/>
                </a:lnSpc>
              </a:pP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270399" y="2984705"/>
              <a:ext cx="350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+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1584787" y="3927885"/>
              <a:ext cx="6698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176163" y="2472457"/>
            <a:ext cx="2158993" cy="2677656"/>
            <a:chOff x="422171" y="2570288"/>
            <a:chExt cx="2158993" cy="2677656"/>
          </a:xfrm>
        </p:grpSpPr>
        <p:sp>
          <p:nvSpPr>
            <p:cNvPr id="42" name="TextBox 41"/>
            <p:cNvSpPr txBox="1"/>
            <p:nvPr/>
          </p:nvSpPr>
          <p:spPr>
            <a:xfrm>
              <a:off x="422171" y="2570288"/>
              <a:ext cx="215899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24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52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76</a:t>
              </a:r>
            </a:p>
            <a:p>
              <a:pPr>
                <a:lnSpc>
                  <a:spcPct val="150000"/>
                </a:lnSpc>
              </a:pP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270399" y="2984705"/>
              <a:ext cx="350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+</a:t>
              </a: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584787" y="3927885"/>
              <a:ext cx="6698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01788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36" grpId="0"/>
      <p:bldP spid="3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>
            <a:extLst>
              <a:ext uri="{FF2B5EF4-FFF2-40B4-BE49-F238E27FC236}">
                <a16:creationId xmlns:a16="http://schemas.microsoft.com/office/drawing/2014/main" id="{D44E7377-6147-4700-9E94-00611C5E4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" y="1621602"/>
            <a:ext cx="786511" cy="58439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6C820D5-1BE9-444C-86F4-FCB6B8C95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413" y="2625622"/>
            <a:ext cx="725465" cy="53903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50" y="108330"/>
            <a:ext cx="1242640" cy="90201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230" y="1236840"/>
            <a:ext cx="1331922" cy="102078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8E17587-7AE8-4FBE-BBF1-9D66FAAD2E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34" y="151864"/>
            <a:ext cx="1535541" cy="123654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2D8BD9B-BCF2-41C6-B093-E7B31D8B4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609" y="5011464"/>
            <a:ext cx="1185863" cy="1003423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1" y="3905107"/>
            <a:ext cx="731361" cy="1180151"/>
          </a:xfrm>
          <a:prstGeom prst="rect">
            <a:avLst/>
          </a:prstGeom>
        </p:spPr>
      </p:pic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E352B16A-1EBF-4945-BAA2-18B62B5D3E0E}"/>
              </a:ext>
            </a:extLst>
          </p:cNvPr>
          <p:cNvSpPr/>
          <p:nvPr/>
        </p:nvSpPr>
        <p:spPr>
          <a:xfrm>
            <a:off x="1314277" y="163076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F1A3905C-6629-4CAB-849D-C37E637783DE}"/>
              </a:ext>
            </a:extLst>
          </p:cNvPr>
          <p:cNvSpPr/>
          <p:nvPr/>
        </p:nvSpPr>
        <p:spPr>
          <a:xfrm>
            <a:off x="1146009" y="581514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6375612F-9913-4387-BC70-B9FD0AC82E77}"/>
              </a:ext>
            </a:extLst>
          </p:cNvPr>
          <p:cNvSpPr/>
          <p:nvPr/>
        </p:nvSpPr>
        <p:spPr>
          <a:xfrm>
            <a:off x="11655959" y="350820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88C03C12-53DC-4809-9654-61508330D3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E97C23A-17D6-4D74-9246-66F7A2C78E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49" y="4180604"/>
            <a:ext cx="3449113" cy="295838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22725F46-1202-427B-9538-6F6FBDA184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2" y="2678419"/>
            <a:ext cx="1242640" cy="9020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/>
          <a:srcRect l="17569" t="30269" r="13001" b="37337"/>
          <a:stretch/>
        </p:blipFill>
        <p:spPr>
          <a:xfrm>
            <a:off x="241186" y="1012954"/>
            <a:ext cx="11301134" cy="29659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8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28017" y="292433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08757" y="292433"/>
            <a:ext cx="10317158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571" b="58832" l="20448" r="28040"/>
                    </a14:imgEffect>
                  </a14:imgLayer>
                </a14:imgProps>
              </a:ext>
            </a:extLst>
          </a:blip>
          <a:srcRect l="19499" t="41663" r="71011" b="39260"/>
          <a:stretch/>
        </p:blipFill>
        <p:spPr>
          <a:xfrm>
            <a:off x="621243" y="2063758"/>
            <a:ext cx="1470581" cy="1662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571" b="58832" l="30267" r="37567"/>
                    </a14:imgEffect>
                  </a14:imgLayer>
                </a14:imgProps>
              </a:ext>
            </a:extLst>
          </a:blip>
          <a:srcRect l="29355" t="41663" r="61520" b="39260"/>
          <a:stretch/>
        </p:blipFill>
        <p:spPr>
          <a:xfrm>
            <a:off x="2185207" y="2063156"/>
            <a:ext cx="1457091" cy="1713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796" b="58333" l="44479" r="51302"/>
                    </a14:imgEffect>
                  </a14:imgLayer>
                </a14:imgProps>
              </a:ext>
            </a:extLst>
          </a:blip>
          <a:srcRect l="43741" t="42045" r="48448" b="40114"/>
          <a:stretch/>
        </p:blipFill>
        <p:spPr>
          <a:xfrm>
            <a:off x="4405005" y="2053314"/>
            <a:ext cx="1349158" cy="1733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4722" b="59259" l="51719" r="59479"/>
                    </a14:imgEffect>
                  </a14:imgLayer>
                </a14:imgProps>
              </a:ext>
            </a:extLst>
          </a:blip>
          <a:srcRect l="51609" t="44072" r="39610" b="38958"/>
          <a:stretch/>
        </p:blipFill>
        <p:spPr>
          <a:xfrm>
            <a:off x="5715613" y="2158796"/>
            <a:ext cx="1619276" cy="1760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2870" b="59722" l="76563" r="83750"/>
                    </a14:imgEffect>
                  </a14:imgLayer>
                </a14:imgProps>
              </a:ext>
            </a:extLst>
          </a:blip>
          <a:srcRect l="75672" t="41023" r="15319" b="40427"/>
          <a:stretch/>
        </p:blipFill>
        <p:spPr>
          <a:xfrm>
            <a:off x="9687275" y="2033961"/>
            <a:ext cx="1421112" cy="1645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1759" b="57685" l="68021" r="74948"/>
                    </a14:imgEffect>
                  </a14:imgLayer>
                </a14:imgProps>
              </a:ext>
            </a:extLst>
          </a:blip>
          <a:srcRect l="67918" t="41023" r="24271" b="40427"/>
          <a:stretch/>
        </p:blipFill>
        <p:spPr>
          <a:xfrm>
            <a:off x="8386721" y="1967299"/>
            <a:ext cx="1232231" cy="1645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TextBox 44"/>
          <p:cNvSpPr txBox="1"/>
          <p:nvPr/>
        </p:nvSpPr>
        <p:spPr>
          <a:xfrm>
            <a:off x="2213159" y="4738258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467545" y="4696472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213160" y="5879993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467545" y="5863133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2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566762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0521 0.2382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17657 0.24745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8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17513 0.28264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3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8 0.03843 L -0.12304 0.45672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2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9102 0.46366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0.28593 0.43148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97" y="21574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28" grpId="0" animBg="1"/>
      <p:bldP spid="29" grpId="0"/>
      <p:bldP spid="45" grpId="0"/>
      <p:bldP spid="47" grpId="0"/>
      <p:bldP spid="55" grpId="0"/>
      <p:bldP spid="57" grpId="0"/>
      <p:bldP spid="42" grpId="0"/>
      <p:bldP spid="4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ỏ Tươi Bãi Cỏ Tối Giản Công Viên, Nền, Banner, Nền Toàn Màn Hình Hình nền 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487" y="-584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923742"/>
            <a:ext cx="1755214" cy="1763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335" y="492422"/>
            <a:ext cx="2857500" cy="2857500"/>
          </a:xfrm>
          <a:prstGeom prst="rect">
            <a:avLst/>
          </a:prstGeom>
        </p:spPr>
      </p:pic>
      <p:sp>
        <p:nvSpPr>
          <p:cNvPr id="9" name="Hexagon 8"/>
          <p:cNvSpPr/>
          <p:nvPr/>
        </p:nvSpPr>
        <p:spPr>
          <a:xfrm>
            <a:off x="856175" y="1672959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/>
          <p:cNvSpPr/>
          <p:nvPr/>
        </p:nvSpPr>
        <p:spPr>
          <a:xfrm>
            <a:off x="2207622" y="932887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/>
          <p:cNvSpPr/>
          <p:nvPr/>
        </p:nvSpPr>
        <p:spPr>
          <a:xfrm>
            <a:off x="3547915" y="1672959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/>
          <p:cNvSpPr/>
          <p:nvPr/>
        </p:nvSpPr>
        <p:spPr>
          <a:xfrm>
            <a:off x="6250090" y="1683469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/>
          <p:cNvSpPr/>
          <p:nvPr/>
        </p:nvSpPr>
        <p:spPr>
          <a:xfrm>
            <a:off x="4899362" y="2413031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360012" y="1209697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9655" y="1997532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25953" y="2054012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2827" y="2713669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0601" y="1921172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94" y="4699792"/>
            <a:ext cx="1158665" cy="11638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68316" y="3428416"/>
            <a:ext cx="1256618" cy="12622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369" y="3460899"/>
            <a:ext cx="876657" cy="88055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1159" y="4809016"/>
            <a:ext cx="1049924" cy="105459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275" y="511978"/>
            <a:ext cx="925238" cy="929350"/>
          </a:xfrm>
          <a:prstGeom prst="rect">
            <a:avLst/>
          </a:prstGeom>
        </p:spPr>
      </p:pic>
      <p:sp>
        <p:nvSpPr>
          <p:cNvPr id="20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20000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1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15" grpId="0"/>
      <p:bldP spid="16" grpId="0"/>
      <p:bldP spid="17" grpId="0"/>
      <p:bldP spid="18" grpId="0"/>
      <p:bldP spid="20" grpId="0"/>
      <p:bldP spid="2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0" b="90000" l="0" r="984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389">
            <a:off x="930157" y="2990767"/>
            <a:ext cx="1949686" cy="2892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927100" y="5225647"/>
            <a:ext cx="1955800" cy="1028967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-41929" y="-62979"/>
            <a:ext cx="11117178" cy="3632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15524" y="600656"/>
            <a:ext cx="8760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Mai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42" y="127000"/>
            <a:ext cx="2105673" cy="2105673"/>
          </a:xfrm>
          <a:prstGeom prst="rect">
            <a:avLst/>
          </a:prstGeom>
        </p:spPr>
      </p:pic>
      <p:sp>
        <p:nvSpPr>
          <p:cNvPr id="17" name="A"/>
          <p:cNvSpPr txBox="1"/>
          <p:nvPr/>
        </p:nvSpPr>
        <p:spPr>
          <a:xfrm>
            <a:off x="710327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17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"/>
          <p:cNvSpPr txBox="1"/>
          <p:nvPr/>
        </p:nvSpPr>
        <p:spPr>
          <a:xfrm>
            <a:off x="3950634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80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"/>
          <p:cNvSpPr txBox="1"/>
          <p:nvPr/>
        </p:nvSpPr>
        <p:spPr>
          <a:xfrm>
            <a:off x="7267141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4069672" y="5225647"/>
            <a:ext cx="1955800" cy="10289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7429553" y="5225647"/>
            <a:ext cx="1955800" cy="1028967"/>
          </a:xfrm>
          <a:prstGeom prst="rect">
            <a:avLst/>
          </a:prstGeom>
        </p:spPr>
      </p:pic>
      <p:pic>
        <p:nvPicPr>
          <p:cNvPr id="42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81" y="4329967"/>
            <a:ext cx="818090" cy="788080"/>
          </a:xfrm>
          <a:prstGeom prst="rect">
            <a:avLst/>
          </a:prstGeom>
        </p:spPr>
      </p:pic>
      <p:pic>
        <p:nvPicPr>
          <p:cNvPr id="43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408" y="4377226"/>
            <a:ext cx="818090" cy="788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6" y="2491391"/>
            <a:ext cx="1207398" cy="1212764"/>
          </a:xfrm>
          <a:prstGeom prst="rect">
            <a:avLst/>
          </a:prstGeom>
        </p:spPr>
      </p:pic>
      <p:sp>
        <p:nvSpPr>
          <p:cNvPr id="20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50300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9" grpId="0" animBg="1"/>
      <p:bldP spid="20" grpId="0"/>
      <p:bldP spid="2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542</Words>
  <Application>Microsoft Office PowerPoint</Application>
  <PresentationFormat>Widescreen</PresentationFormat>
  <Paragraphs>114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Book Antiqua</vt:lpstr>
      <vt:lpstr>Calibri</vt:lpstr>
      <vt:lpstr>Calibri Light</vt:lpstr>
      <vt:lpstr>iCiel Crocante</vt:lpstr>
      <vt:lpstr>iCiel Mijas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Kim Quỳnh</cp:lastModifiedBy>
  <cp:revision>29</cp:revision>
  <dcterms:created xsi:type="dcterms:W3CDTF">2021-05-26T03:43:33Z</dcterms:created>
  <dcterms:modified xsi:type="dcterms:W3CDTF">2023-09-10T06:45:11Z</dcterms:modified>
</cp:coreProperties>
</file>