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59" r:id="rId4"/>
    <p:sldId id="271" r:id="rId5"/>
    <p:sldId id="272" r:id="rId6"/>
    <p:sldId id="270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945B8-44FE-0D20-F9EC-CB4733DDC81A}"/>
              </a:ext>
            </a:extLst>
          </p:cNvPr>
          <p:cNvSpPr txBox="1"/>
          <p:nvPr/>
        </p:nvSpPr>
        <p:spPr>
          <a:xfrm>
            <a:off x="4023361" y="548640"/>
            <a:ext cx="464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56426-6BD9-4C34-2414-7FDABD60D361}"/>
              </a:ext>
            </a:extLst>
          </p:cNvPr>
          <p:cNvSpPr txBox="1"/>
          <p:nvPr/>
        </p:nvSpPr>
        <p:spPr>
          <a:xfrm>
            <a:off x="708074" y="1533378"/>
            <a:ext cx="10775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tính nhẩm kết quả phép trừ (qua 10) trong phạm vi 20.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-Thực hiện được các phép trừ 12,13  trừ đi một số.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-Trình bày bài giải của bài toán có lời văn liên quan đến phép trừ (qua 10) trong phạm vi 20.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được các phép trừ (qua 10) trong phạm vi 20 trong thực tế cuộc sống.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3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410</Words>
  <Application>Microsoft Office PowerPoint</Application>
  <PresentationFormat>Widescreen</PresentationFormat>
  <Paragraphs>108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69</cp:revision>
  <dcterms:created xsi:type="dcterms:W3CDTF">2021-05-28T09:26:39Z</dcterms:created>
  <dcterms:modified xsi:type="dcterms:W3CDTF">2023-10-21T14:46:04Z</dcterms:modified>
</cp:coreProperties>
</file>