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64" r:id="rId5"/>
    <p:sldId id="271" r:id="rId6"/>
    <p:sldId id="276" r:id="rId7"/>
    <p:sldId id="277" r:id="rId8"/>
    <p:sldId id="278" r:id="rId9"/>
    <p:sldId id="27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8" d="100"/>
          <a:sy n="68" d="100"/>
        </p:scale>
        <p:origin x="10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7563" y="1689410"/>
            <a:ext cx="9743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Chủ đề 5 : LÀM QUEN VỚI HÌNH PHẰNG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Bài 25: ĐIỂM, ĐOẠN THẲNG, ĐƯỜNG THẲNG,</a:t>
            </a:r>
          </a:p>
          <a:p>
            <a:pPr algn="ctr"/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2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658724" y="2518580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4244523" y="3924918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856792" y="1416923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9" y="4491573"/>
            <a:ext cx="8231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đường thẳng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đường cong có 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hàng trong hình vẽ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H, M và B, M, C</a:t>
            </a:r>
          </a:p>
        </p:txBody>
      </p: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đường cong, </a:t>
              </a:r>
            </a:p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hàng trong hình dưới đây.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1767034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Một đường thẳng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6" y="3536303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195</Words>
  <Application>Microsoft Office PowerPoint</Application>
  <PresentationFormat>Widescreen</PresentationFormat>
  <Paragraphs>34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iCiel Cadena</vt:lpstr>
      <vt:lpstr>iCiel Crocante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Quỳnh</cp:lastModifiedBy>
  <cp:revision>182</cp:revision>
  <dcterms:created xsi:type="dcterms:W3CDTF">2021-05-29T04:05:18Z</dcterms:created>
  <dcterms:modified xsi:type="dcterms:W3CDTF">2022-12-17T06:42:58Z</dcterms:modified>
</cp:coreProperties>
</file>