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76" r:id="rId4"/>
    <p:sldId id="264" r:id="rId5"/>
    <p:sldId id="271" r:id="rId6"/>
    <p:sldId id="272" r:id="rId7"/>
    <p:sldId id="273" r:id="rId8"/>
    <p:sldId id="274" r:id="rId9"/>
    <p:sldId id="275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92" autoAdjust="0"/>
    <p:restoredTop sz="93961" autoAdjust="0"/>
  </p:normalViewPr>
  <p:slideViewPr>
    <p:cSldViewPr snapToGrid="0">
      <p:cViewPr varScale="1">
        <p:scale>
          <a:sx n="68" d="100"/>
          <a:sy n="68" d="100"/>
        </p:scale>
        <p:origin x="101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7563" y="1689410"/>
            <a:ext cx="9743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Chủ đề 5 : LÀM QUEN VỚI HÌNH PHẰNG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Bài 25: ĐIỂM, ĐOẠN THẲNG, ĐƯỜNG THẲNG,</a:t>
            </a:r>
          </a:p>
          <a:p>
            <a:pPr algn="ctr"/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ĐƯỜNG CONG, BA ĐIỂM THẲNG HÀNG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5424311" y="4218619"/>
            <a:ext cx="203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 1</a:t>
            </a:r>
            <a:endParaRPr lang="zh-CN" altLang="en-US" sz="5400" dirty="0">
              <a:solidFill>
                <a:schemeClr val="accent6">
                  <a:lumMod val="50000"/>
                </a:schemeClr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4802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658724" y="2518580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4244523" y="3924918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32614" r="21057" b="18145"/>
          <a:stretch/>
        </p:blipFill>
        <p:spPr bwMode="auto">
          <a:xfrm>
            <a:off x="2723166" y="1923144"/>
            <a:ext cx="7438595" cy="360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90" b="89063" l="32868" r="73309">
                        <a14:foregroundMark x1="66324" y1="65885" x2="66324" y2="65885"/>
                        <a14:foregroundMark x1="64926" y1="65625" x2="64926" y2="65625"/>
                        <a14:foregroundMark x1="65882" y1="65885" x2="65882" y2="65885"/>
                        <a14:foregroundMark x1="65515" y1="65495" x2="65515" y2="65495"/>
                        <a14:foregroundMark x1="65074" y1="64844" x2="65074" y2="64844"/>
                        <a14:foregroundMark x1="64926" y1="64453" x2="64926" y2="64453"/>
                        <a14:foregroundMark x1="64926" y1="64453" x2="64926" y2="64453"/>
                        <a14:foregroundMark x1="65074" y1="64844" x2="65074" y2="64844"/>
                        <a14:foregroundMark x1="65515" y1="66797" x2="65515" y2="6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8" t="45416" r="27176" b="14584"/>
          <a:stretch/>
        </p:blipFill>
        <p:spPr bwMode="auto">
          <a:xfrm>
            <a:off x="3450768" y="581566"/>
            <a:ext cx="7132753" cy="395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20" y="4169748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Kể tên các điểm có trong hình vẽ: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20" y="4836932"/>
            <a:ext cx="1126030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Kể tên các đoạn thẳng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đoạn thẳng AB, đoạn thẳng CD</a:t>
            </a:r>
          </a:p>
        </p:txBody>
      </p:sp>
      <p:sp>
        <p:nvSpPr>
          <p:cNvPr id="8" name="Oval 7"/>
          <p:cNvSpPr/>
          <p:nvPr/>
        </p:nvSpPr>
        <p:spPr>
          <a:xfrm>
            <a:off x="2014323" y="1534673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123" y="420176"/>
            <a:ext cx="2655645" cy="985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649029" y="4167668"/>
            <a:ext cx="3301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 B, C, D, H, G.</a:t>
            </a:r>
          </a:p>
        </p:txBody>
      </p:sp>
    </p:spTree>
    <p:extLst>
      <p:ext uri="{BB962C8B-B14F-4D97-AF65-F5344CB8AC3E}">
        <p14:creationId xmlns:p14="http://schemas.microsoft.com/office/powerpoint/2010/main" val="300389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8579497" cy="609600"/>
            <a:chOff x="228600" y="190500"/>
            <a:chExt cx="8579497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815858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Kể tên các đoạn thẳng có trong hình vẽ.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 t="40000" r="55711" b="27823"/>
          <a:stretch/>
        </p:blipFill>
        <p:spPr bwMode="auto">
          <a:xfrm>
            <a:off x="1596587" y="867236"/>
            <a:ext cx="2625213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2" t="40000" r="20941" b="27823"/>
          <a:stretch/>
        </p:blipFill>
        <p:spPr bwMode="auto">
          <a:xfrm>
            <a:off x="6255657" y="996957"/>
            <a:ext cx="4032209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159589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524017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Hình a: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MN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NP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PN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44351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608779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Hình b: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AB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BC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CD</a:t>
            </a:r>
          </a:p>
        </p:txBody>
      </p:sp>
    </p:spTree>
    <p:extLst>
      <p:ext uri="{BB962C8B-B14F-4D97-AF65-F5344CB8AC3E}">
        <p14:creationId xmlns:p14="http://schemas.microsoft.com/office/powerpoint/2010/main" val="12227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870" b="75391" l="66103" r="77868">
                        <a14:foregroundMark x1="70882" y1="58333" x2="7323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1" t="50000" r="22117" b="25000"/>
          <a:stretch/>
        </p:blipFill>
        <p:spPr bwMode="auto">
          <a:xfrm>
            <a:off x="10298098" y="2388880"/>
            <a:ext cx="1733855" cy="208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233836" y="4475308"/>
            <a:ext cx="714740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Đoạn thẳng AB dài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cm.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9981" y="3077941"/>
            <a:ext cx="9480331" cy="893379"/>
            <a:chOff x="3196229" y="3187211"/>
            <a:chExt cx="9480331" cy="893379"/>
          </a:xfrm>
        </p:grpSpPr>
        <p:sp>
          <p:nvSpPr>
            <p:cNvPr id="17" name="Rectangle 16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0 cm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4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7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8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9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14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15</a:t>
              </a:r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55132" y="3002686"/>
            <a:ext cx="297113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17200" y="2352957"/>
            <a:ext cx="121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cm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27582" y="2352956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19012" y="2352957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233836" y="1265578"/>
            <a:ext cx="9776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Dùng thước đo độ dài đoạn thẳng (theo mẫu)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27307" y="2785634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Đoạn thẳng MN dài        cm.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457652" y="5381749"/>
            <a:ext cx="5823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PQ dài         cm.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82065" y="2864522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99228" y="5476370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74021" y="545639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43062" y="2864522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2501" y="1840443"/>
            <a:ext cx="9480331" cy="893379"/>
            <a:chOff x="3196229" y="3187211"/>
            <a:chExt cx="9480331" cy="893379"/>
          </a:xfrm>
        </p:grpSpPr>
        <p:sp>
          <p:nvSpPr>
            <p:cNvPr id="14" name="Rectangle 13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0 cm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4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7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9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14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15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457652" y="1765188"/>
            <a:ext cx="4159852" cy="61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816872" y="1115459"/>
            <a:ext cx="2184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419632" y="112504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1532" y="1115459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21316" y="4337435"/>
            <a:ext cx="9480331" cy="912040"/>
            <a:chOff x="3196229" y="3187211"/>
            <a:chExt cx="9480331" cy="912040"/>
          </a:xfrm>
        </p:grpSpPr>
        <p:sp>
          <p:nvSpPr>
            <p:cNvPr id="54" name="Rectangle 53"/>
            <p:cNvSpPr/>
            <p:nvPr/>
          </p:nvSpPr>
          <p:spPr>
            <a:xfrm>
              <a:off x="3196229" y="3205872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0 cm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4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7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9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11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12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13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14</a:t>
              </a: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15</a:t>
              </a:r>
            </a:p>
          </p:txBody>
        </p:sp>
      </p:grpSp>
      <p:cxnSp>
        <p:nvCxnSpPr>
          <p:cNvPr id="88" name="Straight Connector 87"/>
          <p:cNvCxnSpPr/>
          <p:nvPr/>
        </p:nvCxnSpPr>
        <p:spPr>
          <a:xfrm>
            <a:off x="536467" y="4299502"/>
            <a:ext cx="534857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212925" y="3612451"/>
            <a:ext cx="129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cm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3378" y="3622033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74991" y="361245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1338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/>
      <p:bldP spid="12" grpId="0"/>
      <p:bldP spid="49" grpId="0"/>
      <p:bldP spid="50" grpId="0"/>
      <p:bldP spid="51" grpId="0"/>
      <p:bldP spid="89" grpId="0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260</Words>
  <Application>Microsoft Office PowerPoint</Application>
  <PresentationFormat>Widescreen</PresentationFormat>
  <Paragraphs>96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iCiel Cadena</vt:lpstr>
      <vt:lpstr>iCiel Crocante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Quỳnh</cp:lastModifiedBy>
  <cp:revision>179</cp:revision>
  <dcterms:created xsi:type="dcterms:W3CDTF">2021-05-29T04:05:18Z</dcterms:created>
  <dcterms:modified xsi:type="dcterms:W3CDTF">2022-12-17T06:41:28Z</dcterms:modified>
</cp:coreProperties>
</file>