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86" d="100"/>
          <a:sy n="86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2022/9/15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1. Tìm hiểu về nguy </a:t>
              </a:r>
              <a:r>
                <a:rPr lang="nl-NL" altLang="en-VN" sz="4800" b="1" dirty="0" smtClean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cơ, nguyên 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 cháy nhà.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 .</a:t>
            </a:r>
            <a:endParaRPr lang="en-US" sz="2400" dirty="0"/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H2:Chập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H3:Sạc </a:t>
            </a:r>
            <a:r>
              <a:rPr lang="nl-NL" sz="2400" dirty="0" err="1"/>
              <a:t>điện</a:t>
            </a:r>
            <a:r>
              <a:rPr lang="nl-NL" sz="2400" dirty="0"/>
              <a:t> </a:t>
            </a:r>
            <a:r>
              <a:rPr lang="nl-NL" sz="2400" dirty="0" err="1"/>
              <a:t>thoại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.</a:t>
            </a:r>
            <a:endParaRPr lang="en-US" sz="2400" dirty="0"/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 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/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8637451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chap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750</Words>
  <Application>Microsoft Office PowerPoint</Application>
  <PresentationFormat>Widescreen</PresentationFormat>
  <Paragraphs>100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(Body)</vt:lpstr>
      <vt:lpstr>Calibri Light</vt:lpstr>
      <vt:lpstr>等线</vt:lpstr>
      <vt:lpstr>Inconsolata</vt:lpstr>
      <vt:lpstr>Nunito</vt:lpstr>
      <vt:lpstr>Times New Roman</vt:lpstr>
      <vt:lpstr>UTM Avo</vt:lpstr>
      <vt:lpstr>UTM Cookies</vt:lpstr>
      <vt:lpstr>字魂17号-萌趣果冻体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82</cp:revision>
  <dcterms:created xsi:type="dcterms:W3CDTF">2021-05-08T02:21:00Z</dcterms:created>
  <dcterms:modified xsi:type="dcterms:W3CDTF">2022-09-15T03:58:20Z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