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50" r:id="rId16"/>
    <p:sldId id="2633" r:id="rId17"/>
    <p:sldId id="2642" r:id="rId18"/>
    <p:sldId id="2643" r:id="rId19"/>
    <p:sldId id="342" r:id="rId20"/>
    <p:sldId id="2644" r:id="rId21"/>
    <p:sldId id="2645" r:id="rId22"/>
    <p:sldId id="2646" r:id="rId23"/>
    <p:sldId id="2647" r:id="rId24"/>
    <p:sldId id="2648" r:id="rId25"/>
    <p:sldId id="347" r:id="rId26"/>
    <p:sldId id="294" r:id="rId27"/>
    <p:sldId id="2651" r:id="rId28"/>
    <p:sldId id="2637" r:id="rId29"/>
    <p:sldId id="340" r:id="rId30"/>
    <p:sldId id="341" r:id="rId31"/>
    <p:sldId id="2638" r:id="rId32"/>
    <p:sldId id="2639"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9/16/2022</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9/16/2022</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0.gif"/><Relationship Id="rId11" Type="http://schemas.openxmlformats.org/officeDocument/2006/relationships/slide" Target="slide16.xml"/><Relationship Id="rId5" Type="http://schemas.openxmlformats.org/officeDocument/2006/relationships/image" Target="../media/image39.gif"/><Relationship Id="rId10" Type="http://schemas.openxmlformats.org/officeDocument/2006/relationships/slide" Target="slide11.xml"/><Relationship Id="rId4" Type="http://schemas.openxmlformats.org/officeDocument/2006/relationships/image" Target="../media/image38.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7.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gif"/><Relationship Id="rId7" Type="http://schemas.openxmlformats.org/officeDocument/2006/relationships/image" Target="../media/image61.gif"/><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 Id="rId9" Type="http://schemas.openxmlformats.org/officeDocument/2006/relationships/image" Target="../media/image63.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65.png"/><Relationship Id="rId12" Type="http://schemas.openxmlformats.org/officeDocument/2006/relationships/image" Target="../media/image58.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slide" Target="slide31.xml"/><Relationship Id="rId5" Type="http://schemas.openxmlformats.org/officeDocument/2006/relationships/image" Target="../media/image64.jpeg"/><Relationship Id="rId10" Type="http://schemas.microsoft.com/office/2007/relationships/hdphoto" Target="../media/hdphoto17.wdp"/><Relationship Id="rId4" Type="http://schemas.openxmlformats.org/officeDocument/2006/relationships/slide" Target="slide25.xml"/><Relationship Id="rId9" Type="http://schemas.openxmlformats.org/officeDocument/2006/relationships/image" Target="../media/image66.png"/><Relationship Id="rId1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gif"/><Relationship Id="rId5" Type="http://schemas.microsoft.com/office/2007/relationships/hdphoto" Target="../media/hdphoto14.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gif"/><Relationship Id="rId5" Type="http://schemas.microsoft.com/office/2007/relationships/hdphoto" Target="../media/hdphoto1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28">
            <a:extLst>
              <a:ext uri="{FF2B5EF4-FFF2-40B4-BE49-F238E27FC236}">
                <a16:creationId xmlns:a16="http://schemas.microsoft.com/office/drawing/2014/main" id="{F6D72CAF-C07B-71CA-BA8E-FFA5F937E663}"/>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e"/>
              </a:rPr>
              <a:t>Giữ</a:t>
            </a:r>
            <a:r>
              <a:rPr kumimoji="0" lang="en-US" sz="4000" b="1" i="0" u="none" strike="noStrike" kern="1200" cap="none" spc="0" normalizeH="0" noProof="0" dirty="0">
                <a:ln>
                  <a:noFill/>
                </a:ln>
                <a:solidFill>
                  <a:srgbClr val="FF0000"/>
                </a:solidFill>
                <a:effectLst/>
                <a:uLnTx/>
                <a:uFillTx/>
                <a:latin typeface="Tie"/>
              </a:rPr>
              <a:t> </a:t>
            </a:r>
            <a:r>
              <a:rPr kumimoji="0" lang="vi-VN" sz="4000" b="1" i="0" u="none" strike="noStrike" kern="1200" cap="none" spc="0" normalizeH="0" baseline="0" noProof="0" dirty="0">
                <a:ln>
                  <a:noFill/>
                </a:ln>
                <a:solidFill>
                  <a:srgbClr val="FF0000"/>
                </a:solidFill>
                <a:effectLst/>
                <a:uLnTx/>
                <a:uFillTx/>
                <a:latin typeface="Tie"/>
              </a:rPr>
              <a:t>gìn các sản phẩm công nghệ trong gia đình</a:t>
            </a:r>
            <a:r>
              <a:rPr kumimoji="0" lang="en-US" sz="4000" b="1" i="0" u="none" strike="noStrike" kern="1200" cap="none" spc="0" normalizeH="0" baseline="0" noProof="0" dirty="0">
                <a:ln>
                  <a:noFill/>
                </a:ln>
                <a:solidFill>
                  <a:srgbClr val="FF0000"/>
                </a:solidFill>
                <a:effectLst/>
                <a:uLnTx/>
                <a:uFillTx/>
                <a:latin typeface="Tie"/>
              </a:rPr>
              <a:t> </a:t>
            </a:r>
            <a:r>
              <a:rPr kumimoji="0" lang="en-US" sz="4000" b="1" i="0" u="none" strike="noStrike" kern="1200" cap="none" spc="0" normalizeH="0" baseline="0" noProof="0" dirty="0" err="1">
                <a:ln>
                  <a:noFill/>
                </a:ln>
                <a:solidFill>
                  <a:srgbClr val="FF0000"/>
                </a:solidFill>
                <a:effectLst/>
                <a:uLnTx/>
                <a:uFillTx/>
                <a:latin typeface="Tie"/>
              </a:rPr>
              <a:t>bằng</a:t>
            </a:r>
            <a:r>
              <a:rPr kumimoji="0" lang="en-US" sz="4000" b="1" i="0" u="none" strike="noStrike" kern="1200" cap="none" spc="0" normalizeH="0" noProof="0" dirty="0">
                <a:ln>
                  <a:noFill/>
                </a:ln>
                <a:solidFill>
                  <a:srgbClr val="FF0000"/>
                </a:solidFill>
                <a:effectLst/>
                <a:uLnTx/>
                <a:uFillTx/>
                <a:latin typeface="Tie"/>
              </a:rPr>
              <a:t> </a:t>
            </a:r>
            <a:r>
              <a:rPr kumimoji="0" lang="en-US" sz="4000" b="1" i="0" u="none" strike="noStrike" kern="1200" cap="none" spc="0" normalizeH="0" noProof="0" dirty="0" err="1">
                <a:ln>
                  <a:noFill/>
                </a:ln>
                <a:solidFill>
                  <a:srgbClr val="FF0000"/>
                </a:solidFill>
                <a:effectLst/>
                <a:uLnTx/>
                <a:uFillTx/>
                <a:latin typeface="Tie"/>
              </a:rPr>
              <a:t>cách</a:t>
            </a:r>
            <a:r>
              <a:rPr kumimoji="0" lang="en-US" sz="4000" b="1" i="0" u="none" strike="noStrike" kern="1200" cap="none" spc="0" normalizeH="0" noProof="0" dirty="0">
                <a:ln>
                  <a:noFill/>
                </a:ln>
                <a:solidFill>
                  <a:srgbClr val="FF0000"/>
                </a:solidFill>
                <a:effectLst/>
                <a:uLnTx/>
                <a:uFillTx/>
                <a:latin typeface="Tie"/>
              </a:rPr>
              <a:t> </a:t>
            </a:r>
            <a:r>
              <a:rPr kumimoji="0" lang="en-US" sz="4000" b="1" i="0" u="none" strike="noStrike" kern="1200" cap="none" spc="0" normalizeH="0" noProof="0" dirty="0" err="1">
                <a:ln>
                  <a:noFill/>
                </a:ln>
                <a:solidFill>
                  <a:srgbClr val="FF0000"/>
                </a:solidFill>
                <a:effectLst/>
                <a:uLnTx/>
                <a:uFillTx/>
                <a:latin typeface="Tie"/>
              </a:rPr>
              <a:t>nào</a:t>
            </a:r>
            <a:r>
              <a:rPr kumimoji="0" lang="vi-VN" sz="4000" b="1" i="0" u="none" strike="noStrike" kern="1200" cap="none" spc="0" normalizeH="0" baseline="0" noProof="0" dirty="0">
                <a:ln>
                  <a:noFill/>
                </a:ln>
                <a:solidFill>
                  <a:srgbClr val="FF0000"/>
                </a:solidFill>
                <a:effectLst/>
                <a:uLnTx/>
                <a:uFillTx/>
                <a:latin typeface="Tie"/>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63367"/>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a:t>
            </a:r>
            <a:r>
              <a:rPr lang="vi-VN"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đổ,</a:t>
            </a:r>
            <a:r>
              <a:rPr lang="en-US"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rơi,</a:t>
            </a:r>
            <a:r>
              <a:rPr lang="en-US"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4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260044811"/>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992103773"/>
              </p:ext>
            </p:extLst>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Lò</a:t>
            </a:r>
            <a:r>
              <a:rPr lang="en-US" sz="3200" b="1" dirty="0">
                <a:solidFill>
                  <a:schemeClr val="accent6">
                    <a:lumMod val="50000"/>
                  </a:schemeClr>
                </a:solidFill>
                <a:latin typeface="Arial" panose="020B0604020202020204" pitchFamily="34" charset="0"/>
                <a:cs typeface="Arial" panose="020B0604020202020204" pitchFamily="34" charset="0"/>
              </a:rPr>
              <a:t> vi </a:t>
            </a:r>
            <a:r>
              <a:rPr lang="en-US" sz="3200" b="1" dirty="0" err="1">
                <a:solidFill>
                  <a:schemeClr val="accent6">
                    <a:lumMod val="50000"/>
                  </a:schemeClr>
                </a:solidFill>
                <a:latin typeface="Arial" panose="020B0604020202020204" pitchFamily="34" charset="0"/>
                <a:cs typeface="Arial" panose="020B0604020202020204" pitchFamily="34" charset="0"/>
              </a:rPr>
              <a:t>sóng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Làm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nóng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thức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ăn</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Bóng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điện</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Cung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cấp</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ánh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sáng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Ti</a:t>
            </a:r>
            <a:r>
              <a:rPr lang="en-US" sz="3200" b="1" dirty="0">
                <a:solidFill>
                  <a:schemeClr val="accent6">
                    <a:lumMod val="50000"/>
                  </a:schemeClr>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Giải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trí</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Điều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hòa</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Làm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mát</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HỘP</a:t>
            </a:r>
            <a:r>
              <a:rPr kumimoji="0" lang="en-US" altLang="zh-CN" sz="6000" b="1" i="0" u="none" strike="noStrike" kern="1200" cap="none" spc="0" normalizeH="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MAY MẮN</a:t>
            </a:r>
            <a:endParaRPr kumimoji="0" lang="zh-CN" altLang="en-US" sz="6000" b="1" i="0" u="none" strike="noStrike" kern="1200" cap="none" spc="0" normalizeH="0" baseline="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1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là</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rebuchet MS" panose="020B0603020202020204"/>
              <a:ea typeface="+mn-ea"/>
              <a:cs typeface="+mn-cs"/>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a:t>
            </a:r>
            <a:r>
              <a:rPr lang="vi-VN" sz="3200" b="1" dirty="0" smtClean="0">
                <a:solidFill>
                  <a:srgbClr val="FFFF00"/>
                </a:solidFill>
                <a:ea typeface="Arial-Rounded" panose="020B0500000000000000" pitchFamily="34" charset="0"/>
                <a:cs typeface="Arial-Rounded" panose="020B0500000000000000" pitchFamily="34" charset="0"/>
              </a:rPr>
              <a:t>sả</a:t>
            </a:r>
            <a:r>
              <a:rPr lang="en-US" sz="3200" b="1" smtClean="0">
                <a:solidFill>
                  <a:srgbClr val="FFFF00"/>
                </a:solidFill>
                <a:ea typeface="Arial-Rounded" panose="020B0500000000000000" pitchFamily="34" charset="0"/>
                <a:cs typeface="Arial-Rounded" panose="020B0500000000000000" pitchFamily="34" charset="0"/>
              </a:rPr>
              <a:t>n</a:t>
            </a:r>
            <a:r>
              <a:rPr lang="vi-VN" sz="3200" b="1" smtClean="0">
                <a:solidFill>
                  <a:srgbClr val="FFFF00"/>
                </a:solidFill>
                <a:ea typeface="Arial-Rounded" panose="020B0500000000000000" pitchFamily="34" charset="0"/>
                <a:cs typeface="Arial-Rounded" panose="020B0500000000000000" pitchFamily="34" charset="0"/>
              </a:rPr>
              <a:t> </a:t>
            </a:r>
            <a:r>
              <a:rPr lang="vi-VN" sz="3200" b="1" dirty="0">
                <a:solidFill>
                  <a:srgbClr val="FFFF00"/>
                </a:solidFill>
                <a:ea typeface="Arial-Rounded" panose="020B0500000000000000" pitchFamily="34" charset="0"/>
                <a:cs typeface="Arial-Rounded" panose="020B0500000000000000" pitchFamily="34" charset="0"/>
              </a:rPr>
              <a:t>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lang="vi-VN" altLang="zh-CN" sz="36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vi-VN" altLang="zh-CN" sz="3600" b="1" dirty="0"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2022</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295456" y="882604"/>
            <a:ext cx="2212454" cy="573194"/>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strike="noStrike" kern="1200" cap="none" spc="0" normalizeH="0" baseline="0" noProof="0" dirty="0" err="1">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Công</a:t>
            </a:r>
            <a:r>
              <a:rPr kumimoji="0" lang="en-US" altLang="zh-CN" sz="3200" b="1" i="0" strike="noStrike" kern="1200" cap="none" spc="0" normalizeH="0" noProof="0" dirty="0">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 </a:t>
            </a:r>
            <a:r>
              <a:rPr kumimoji="0" lang="en-US" altLang="zh-CN" sz="3200" b="1" i="0" strike="noStrike" kern="1200" cap="none" spc="0" normalizeH="0" noProof="0" dirty="0" err="1">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nghệ</a:t>
            </a:r>
            <a:endParaRPr kumimoji="0" lang="zh-CN" altLang="en-US" sz="3200" b="1" i="0" strike="noStrike" kern="1200" cap="none" spc="0" normalizeH="0" baseline="0" noProof="0" dirty="0">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622</Words>
  <Application>Microsoft Office PowerPoint</Application>
  <PresentationFormat>Widescreen</PresentationFormat>
  <Paragraphs>96</Paragraphs>
  <Slides>33</Slides>
  <Notes>11</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宋体</vt:lpstr>
      <vt:lpstr>Arial</vt:lpstr>
      <vt:lpstr>Arial-Rounded</vt:lpstr>
      <vt:lpstr>Calibri</vt:lpstr>
      <vt:lpstr>Calibri Light</vt:lpstr>
      <vt:lpstr>Coiny</vt:lpstr>
      <vt:lpstr>等线</vt:lpstr>
      <vt:lpstr>等线 Light</vt:lpstr>
      <vt:lpstr>Georgia</vt:lpstr>
      <vt:lpstr>iCiel Baliho Script</vt:lpstr>
      <vt:lpstr>SFU Rhythm</vt:lpstr>
      <vt:lpstr>华文新魏</vt:lpstr>
      <vt:lpstr>Tahoma</vt:lpstr>
      <vt:lpstr>Tie</vt:lpstr>
      <vt:lpstr>Times New Roman</vt:lpstr>
      <vt:lpstr>Trebuchet MS</vt:lpstr>
      <vt:lpstr>字魂58号-创中黑</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Techsi.vn</cp:lastModifiedBy>
  <cp:revision>6</cp:revision>
  <dcterms:created xsi:type="dcterms:W3CDTF">2022-08-13T16:15:11Z</dcterms:created>
  <dcterms:modified xsi:type="dcterms:W3CDTF">2022-09-16T03:43:39Z</dcterms:modified>
</cp:coreProperties>
</file>