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2633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3134976"/>
            <a:ext cx="7821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r/d/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, in/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822405" y="2099931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e"/>
              </a:rPr>
              <a:t> in/</a:t>
            </a:r>
            <a:r>
              <a:rPr lang="en-US" sz="6000" b="1" dirty="0" err="1">
                <a:solidFill>
                  <a:srgbClr val="FFFF00"/>
                </a:solidFill>
                <a:latin typeface="Tie"/>
              </a:rPr>
              <a:t>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pin,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xinh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xắn</a:t>
            </a:r>
            <a:r>
              <a:rPr lang="en-US" sz="2800" dirty="0">
                <a:solidFill>
                  <a:srgbClr val="FF0000"/>
                </a:solidFill>
              </a:rPr>
              <a:t>, rung ring,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thình</a:t>
            </a:r>
            <a:r>
              <a:rPr lang="en-US" sz="2800" dirty="0">
                <a:solidFill>
                  <a:srgbClr val="FF0000"/>
                </a:solidFill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dội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7030" y="233046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Tie"/>
              </a:rPr>
              <a:t> </a:t>
            </a:r>
            <a:r>
              <a:rPr lang="en-US" sz="3200" b="1" dirty="0" err="1">
                <a:latin typeface="Tie"/>
              </a:rPr>
              <a:t>có</a:t>
            </a:r>
            <a:r>
              <a:rPr lang="en-US" sz="3200" b="1" dirty="0">
                <a:latin typeface="Tie"/>
              </a:rPr>
              <a:t> ai </a:t>
            </a:r>
            <a:r>
              <a:rPr lang="en-US" sz="3200" b="1" dirty="0" err="1">
                <a:latin typeface="Tie"/>
              </a:rPr>
              <a:t>lắng</a:t>
            </a:r>
            <a:r>
              <a:rPr lang="en-US" sz="3200" b="1" dirty="0">
                <a:latin typeface="Tie"/>
              </a:rPr>
              <a:t> </a:t>
            </a:r>
            <a:r>
              <a:rPr lang="en-US" sz="3200" b="1" dirty="0" err="1" smtClean="0">
                <a:latin typeface="Tie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80205" y="955433"/>
            <a:ext cx="5729454" cy="1479559"/>
            <a:chOff x="3280205" y="955433"/>
            <a:chExt cx="572945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0205" y="1665551"/>
              <a:ext cx="57294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e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Tie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351</Words>
  <Application>Microsoft Office PowerPoint</Application>
  <PresentationFormat>Widescreen</PresentationFormat>
  <Paragraphs>79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Arial-Rounded</vt:lpstr>
      <vt:lpstr>Calibri</vt:lpstr>
      <vt:lpstr>Cambria</vt:lpstr>
      <vt:lpstr>Coiny</vt:lpstr>
      <vt:lpstr>等线</vt:lpstr>
      <vt:lpstr>Gloria Hallelujah</vt:lpstr>
      <vt:lpstr>HP001 4 hàng</vt:lpstr>
      <vt:lpstr>SVN-SAF</vt:lpstr>
      <vt:lpstr>Tie</vt:lpstr>
      <vt:lpstr>Times</vt:lpstr>
      <vt:lpstr>Times New Roman</vt:lpstr>
      <vt:lpstr>字魂105号-简雅黑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33</cp:revision>
  <dcterms:created xsi:type="dcterms:W3CDTF">2022-05-21T08:09:00Z</dcterms:created>
  <dcterms:modified xsi:type="dcterms:W3CDTF">2023-02-14T00:44:59Z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