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4" r:id="rId4"/>
    <p:sldId id="310" r:id="rId5"/>
    <p:sldId id="321" r:id="rId6"/>
    <p:sldId id="376" r:id="rId7"/>
    <p:sldId id="377" r:id="rId8"/>
    <p:sldId id="285" r:id="rId9"/>
    <p:sldId id="286" r:id="rId10"/>
    <p:sldId id="290" r:id="rId11"/>
    <p:sldId id="288" r:id="rId12"/>
    <p:sldId id="287" r:id="rId13"/>
    <p:sldId id="265" r:id="rId14"/>
    <p:sldId id="378" r:id="rId15"/>
    <p:sldId id="277"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9" d="100"/>
          <a:sy n="59"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FF83C-6767-410F-B4AF-4C63FB6A1409}"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3343-212B-40DD-B5FE-0158C412BADF}" type="slidenum">
              <a:rPr lang="en-US" smtClean="0"/>
              <a:t>‹#›</a:t>
            </a:fld>
            <a:endParaRPr lang="en-US"/>
          </a:p>
        </p:txBody>
      </p:sp>
    </p:spTree>
    <p:extLst>
      <p:ext uri="{BB962C8B-B14F-4D97-AF65-F5344CB8AC3E}">
        <p14:creationId xmlns:p14="http://schemas.microsoft.com/office/powerpoint/2010/main" val="373513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76AB-7359-8CB7-E63E-C81451DBE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5D090-C5E6-82B0-3F77-3B56FF98E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5F4C3-AD44-0753-591F-C30029E96905}"/>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5" name="Footer Placeholder 4">
            <a:extLst>
              <a:ext uri="{FF2B5EF4-FFF2-40B4-BE49-F238E27FC236}">
                <a16:creationId xmlns:a16="http://schemas.microsoft.com/office/drawing/2014/main" id="{CA8230F0-2DAF-4661-8331-592EA842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68CF-6F75-3408-982A-E8B9E65EFC58}"/>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19391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4CA-9825-A70F-3A68-37C3B5442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33016-CDE2-654C-BB74-AD3346907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72005-5AA4-FA23-1E70-89C68E8DC2D1}"/>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5" name="Footer Placeholder 4">
            <a:extLst>
              <a:ext uri="{FF2B5EF4-FFF2-40B4-BE49-F238E27FC236}">
                <a16:creationId xmlns:a16="http://schemas.microsoft.com/office/drawing/2014/main" id="{3E4822A2-FE83-1BEE-B0A4-E60B0E95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B7215-D503-703B-C39E-84976AF26A49}"/>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9021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C395-19FD-B9E5-5A22-86AE74154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ADCB0-3FC7-9399-DEAE-D82184B16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3BC9-EB3E-518E-BADB-96F81E9F6B9E}"/>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5" name="Footer Placeholder 4">
            <a:extLst>
              <a:ext uri="{FF2B5EF4-FFF2-40B4-BE49-F238E27FC236}">
                <a16:creationId xmlns:a16="http://schemas.microsoft.com/office/drawing/2014/main" id="{11F9C885-21E5-2200-C71C-08755F34B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50FD4-24EB-2CAB-6ED7-A93CE36AA82A}"/>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1689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317857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382109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3642717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0E8-F46D-5999-A3EB-29F615F54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5F48C-6336-4706-719C-95FDCD4AD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7A77C-521C-C5B6-C45D-211C43463198}"/>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5" name="Footer Placeholder 4">
            <a:extLst>
              <a:ext uri="{FF2B5EF4-FFF2-40B4-BE49-F238E27FC236}">
                <a16:creationId xmlns:a16="http://schemas.microsoft.com/office/drawing/2014/main" id="{43807EDA-BA92-171D-FA77-BFCAFC84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32D9-B084-D424-7A56-31B749F83353}"/>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5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6CA2-6744-080B-671F-FE3282D9F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BCD8C-7993-4D01-7A18-0FFEDCB6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F141-CB8E-8964-A4B9-50C557AC3310}"/>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5" name="Footer Placeholder 4">
            <a:extLst>
              <a:ext uri="{FF2B5EF4-FFF2-40B4-BE49-F238E27FC236}">
                <a16:creationId xmlns:a16="http://schemas.microsoft.com/office/drawing/2014/main" id="{8D8E331A-82F4-222E-1339-389151FEA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60974-136F-8ECB-007E-F0C56F58E742}"/>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9182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2C57-57AB-7788-47A6-214E67323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2D82-14D6-E319-8487-411B88096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332A-3D37-D5BC-B95A-625B6BCFD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EC59B-AAC8-1E4A-7883-08754DD551F9}"/>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6" name="Footer Placeholder 5">
            <a:extLst>
              <a:ext uri="{FF2B5EF4-FFF2-40B4-BE49-F238E27FC236}">
                <a16:creationId xmlns:a16="http://schemas.microsoft.com/office/drawing/2014/main" id="{04679B17-BCB9-D25C-6DBF-8D51BFF02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44600-75E5-3861-A28A-5E1689756B3C}"/>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28796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9F44-DFCC-3F2A-D49B-1A545B317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A19C5-8AD8-FC19-0BC2-5B2DE5C45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83E31-4E0C-A8FA-549A-3FE087C98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1F9E9-B5BF-4EFD-670C-BACEB91F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50F81-1659-FA27-4A86-102189435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C118-9ECB-C65E-D10D-024636CB565A}"/>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8" name="Footer Placeholder 7">
            <a:extLst>
              <a:ext uri="{FF2B5EF4-FFF2-40B4-BE49-F238E27FC236}">
                <a16:creationId xmlns:a16="http://schemas.microsoft.com/office/drawing/2014/main" id="{0366300F-3D2B-7852-45BB-1A39CFD47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CA376F-A785-9EBD-23DC-910FA4B95FD5}"/>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92274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A6AA-40E5-5E30-2D82-40585E6F0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479FC-D338-3EE7-9D8C-FE0D3F2B65CA}"/>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4" name="Footer Placeholder 3">
            <a:extLst>
              <a:ext uri="{FF2B5EF4-FFF2-40B4-BE49-F238E27FC236}">
                <a16:creationId xmlns:a16="http://schemas.microsoft.com/office/drawing/2014/main" id="{58CFFC6B-ABBD-80FA-626D-421599410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F40840-871B-FB0B-8C97-7FC7D5B02897}"/>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5633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2C491-24B5-FED4-7916-7097E7F7DBD6}"/>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3" name="Footer Placeholder 2">
            <a:extLst>
              <a:ext uri="{FF2B5EF4-FFF2-40B4-BE49-F238E27FC236}">
                <a16:creationId xmlns:a16="http://schemas.microsoft.com/office/drawing/2014/main" id="{8573F1F0-5CBB-8C9C-BDFF-2D8739BE3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840F9-6728-CEFC-E092-39626327C616}"/>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9117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7138-6155-5351-849E-52024E104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4969C-A97E-3249-2507-A12659F8D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25A0B-880D-C649-2A00-29D47A81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3AB83-DA12-2059-A07F-5BFAC21A0632}"/>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6" name="Footer Placeholder 5">
            <a:extLst>
              <a:ext uri="{FF2B5EF4-FFF2-40B4-BE49-F238E27FC236}">
                <a16:creationId xmlns:a16="http://schemas.microsoft.com/office/drawing/2014/main" id="{C8513D2F-2D5A-195B-8858-166433DE1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251D8-36E1-C7FD-7275-6706A5B7735E}"/>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02602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C210-539E-1EDE-1261-A2CC8809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F1FE9-AF92-C273-015A-F018674E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56DC2-6EA2-5915-D018-9867EF65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929E2-8D84-4464-0623-19525C3C7F11}"/>
              </a:ext>
            </a:extLst>
          </p:cNvPr>
          <p:cNvSpPr>
            <a:spLocks noGrp="1"/>
          </p:cNvSpPr>
          <p:nvPr>
            <p:ph type="dt" sz="half" idx="10"/>
          </p:nvPr>
        </p:nvSpPr>
        <p:spPr/>
        <p:txBody>
          <a:bodyPr/>
          <a:lstStyle/>
          <a:p>
            <a:fld id="{2CDAB2E6-208A-408B-9B90-2255685124A9}" type="datetimeFigureOut">
              <a:rPr lang="en-US" smtClean="0"/>
              <a:t>2/16/2023</a:t>
            </a:fld>
            <a:endParaRPr lang="en-US"/>
          </a:p>
        </p:txBody>
      </p:sp>
      <p:sp>
        <p:nvSpPr>
          <p:cNvPr id="6" name="Footer Placeholder 5">
            <a:extLst>
              <a:ext uri="{FF2B5EF4-FFF2-40B4-BE49-F238E27FC236}">
                <a16:creationId xmlns:a16="http://schemas.microsoft.com/office/drawing/2014/main" id="{AE6C640B-6BBD-6896-98BF-58896452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8B0C8-474D-C834-CC33-D1ADB4E430E1}"/>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54281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2A471-7092-C866-16CD-AEDD484E4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529B9-F302-B2B4-42B3-B77F2AEA6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8F6C1-40E1-1A63-79F6-A4E64C152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AB2E6-208A-408B-9B90-2255685124A9}" type="datetimeFigureOut">
              <a:rPr lang="en-US" smtClean="0"/>
              <a:t>2/16/2023</a:t>
            </a:fld>
            <a:endParaRPr lang="en-US"/>
          </a:p>
        </p:txBody>
      </p:sp>
      <p:sp>
        <p:nvSpPr>
          <p:cNvPr id="5" name="Footer Placeholder 4">
            <a:extLst>
              <a:ext uri="{FF2B5EF4-FFF2-40B4-BE49-F238E27FC236}">
                <a16:creationId xmlns:a16="http://schemas.microsoft.com/office/drawing/2014/main" id="{18738B5E-58D9-D88D-DC21-F88EA2A01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71DBE7-1C07-A058-B292-18920E807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88A6C-FE22-4CF3-91B4-68A9E7E472FF}" type="slidenum">
              <a:rPr lang="en-US" smtClean="0"/>
              <a:t>‹#›</a:t>
            </a:fld>
            <a:endParaRPr lang="en-US"/>
          </a:p>
        </p:txBody>
      </p:sp>
    </p:spTree>
    <p:extLst>
      <p:ext uri="{BB962C8B-B14F-4D97-AF65-F5344CB8AC3E}">
        <p14:creationId xmlns:p14="http://schemas.microsoft.com/office/powerpoint/2010/main" val="293736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829682" y="1298168"/>
            <a:ext cx="5777595" cy="2462213"/>
          </a:xfrm>
          <a:prstGeom prst="rect">
            <a:avLst/>
          </a:prstGeom>
          <a:noFill/>
        </p:spPr>
        <p:txBody>
          <a:bodyPr wrap="square" rtlCol="0">
            <a:spAutoFit/>
          </a:bodyPr>
          <a:lstStyle/>
          <a:p>
            <a:pPr algn="ctr">
              <a:lnSpc>
                <a:spcPct val="150000"/>
              </a:lnSpc>
            </a:pPr>
            <a:r>
              <a:rPr lang="en-US" sz="2800" b="1" u="sng" dirty="0" err="1">
                <a:latin typeface="Times New Roman" panose="02020603050405020304" pitchFamily="18" charset="0"/>
                <a:ea typeface="Tahoma" panose="020B0604030504040204" pitchFamily="34" charset="0"/>
                <a:cs typeface="Times New Roman" panose="02020603050405020304" pitchFamily="18" charset="0"/>
              </a:rPr>
              <a:t>Bài</a:t>
            </a:r>
            <a:r>
              <a:rPr lang="en-US" sz="2800" b="1" u="sng" dirty="0">
                <a:latin typeface="Times New Roman" panose="02020603050405020304" pitchFamily="18" charset="0"/>
                <a:ea typeface="Tahoma" panose="020B0604030504040204" pitchFamily="34" charset="0"/>
                <a:cs typeface="Times New Roman" panose="02020603050405020304" pitchFamily="18" charset="0"/>
              </a:rPr>
              <a:t> </a:t>
            </a:r>
            <a:r>
              <a:rPr lang="en-US" sz="2800" b="1" u="sng" dirty="0" err="1">
                <a:latin typeface="Times New Roman" panose="02020603050405020304" pitchFamily="18" charset="0"/>
                <a:ea typeface="Tahoma" panose="020B0604030504040204" pitchFamily="34" charset="0"/>
                <a:cs typeface="Times New Roman" panose="02020603050405020304" pitchFamily="18" charset="0"/>
              </a:rPr>
              <a:t>giải</a:t>
            </a:r>
            <a:r>
              <a:rPr lang="en-US" sz="2800" b="1" u="sng" dirty="0">
                <a:latin typeface="Times New Roman" panose="02020603050405020304" pitchFamily="18" charset="0"/>
                <a:ea typeface="Tahoma" panose="020B0604030504040204" pitchFamily="34" charset="0"/>
                <a:cs typeface="Times New Roman" panose="02020603050405020304" pitchFamily="18" charset="0"/>
              </a:rPr>
              <a:t>:</a:t>
            </a:r>
          </a:p>
          <a:p>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Diện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tích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hình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vuông</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ABCD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ct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7 x 7 = 49 (</a:t>
            </a:r>
            <a:r>
              <a:rPr lang="en-US" sz="2800" b="1" dirty="0">
                <a:solidFill>
                  <a:srgbClr val="FF0000"/>
                </a:solidFill>
                <a:latin typeface="Times New Roman" panose="02020603050405020304" pitchFamily="18" charset="0"/>
                <a:cs typeface="Times New Roman" panose="02020603050405020304" pitchFamily="18" charset="0"/>
              </a:rPr>
              <a:t>cm</a:t>
            </a:r>
            <a:r>
              <a:rPr lang="en-US" sz="2800" b="1" baseline="30000"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Diện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tích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hình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chữ</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nhật</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DMNP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ct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20 x 9 = 180 (</a:t>
            </a:r>
            <a:r>
              <a:rPr lang="en-US" sz="2800" b="1" dirty="0">
                <a:solidFill>
                  <a:srgbClr val="FF0000"/>
                </a:solidFill>
                <a:latin typeface="Times New Roman" panose="02020603050405020304" pitchFamily="18" charset="0"/>
                <a:cs typeface="Times New Roman" panose="02020603050405020304" pitchFamily="18" charset="0"/>
              </a:rPr>
              <a:t>cm</a:t>
            </a:r>
            <a:r>
              <a:rPr lang="en-US" sz="2800" b="1" baseline="30000"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2" name="Picture 1">
            <a:extLst>
              <a:ext uri="{FF2B5EF4-FFF2-40B4-BE49-F238E27FC236}">
                <a16:creationId xmlns:a16="http://schemas.microsoft.com/office/drawing/2014/main" id="{2EF53856-8093-7272-C160-34C5F91B598A}"/>
              </a:ext>
            </a:extLst>
          </p:cNvPr>
          <p:cNvPicPr>
            <a:picLocks noChangeAspect="1"/>
          </p:cNvPicPr>
          <p:nvPr/>
        </p:nvPicPr>
        <p:blipFill>
          <a:blip r:embed="rId2"/>
          <a:stretch>
            <a:fillRect/>
          </a:stretch>
        </p:blipFill>
        <p:spPr>
          <a:xfrm>
            <a:off x="7388370" y="1032387"/>
            <a:ext cx="3085040" cy="2901664"/>
          </a:xfrm>
          <a:prstGeom prst="rect">
            <a:avLst/>
          </a:prstGeom>
        </p:spPr>
      </p:pic>
      <p:sp>
        <p:nvSpPr>
          <p:cNvPr id="3" name="TextBox 2">
            <a:extLst>
              <a:ext uri="{FF2B5EF4-FFF2-40B4-BE49-F238E27FC236}">
                <a16:creationId xmlns:a16="http://schemas.microsoft.com/office/drawing/2014/main" id="{8FB3A676-3E37-8077-AC8D-41D724831D3F}"/>
              </a:ext>
            </a:extLst>
          </p:cNvPr>
          <p:cNvSpPr txBox="1"/>
          <p:nvPr/>
        </p:nvSpPr>
        <p:spPr>
          <a:xfrm>
            <a:off x="-1716302" y="3743950"/>
            <a:ext cx="9104672" cy="1815882"/>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Diện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tích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hình</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H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ct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49 + 180 = 229 (</a:t>
            </a:r>
            <a:r>
              <a:rPr lang="en-US" sz="2800" b="1" dirty="0">
                <a:solidFill>
                  <a:srgbClr val="FF0000"/>
                </a:solidFill>
                <a:latin typeface="Times New Roman" panose="02020603050405020304" pitchFamily="18" charset="0"/>
                <a:cs typeface="Times New Roman" panose="02020603050405020304" pitchFamily="18" charset="0"/>
              </a:rPr>
              <a:t>cm</a:t>
            </a:r>
            <a:r>
              <a:rPr lang="en-US" sz="2800" b="1" baseline="30000"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Đáp</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số</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 49 </a:t>
            </a:r>
            <a:r>
              <a:rPr lang="en-US" sz="2800" b="1" dirty="0">
                <a:solidFill>
                  <a:srgbClr val="FF0000"/>
                </a:solidFill>
                <a:latin typeface="Times New Roman" panose="02020603050405020304" pitchFamily="18" charset="0"/>
                <a:cs typeface="Times New Roman" panose="02020603050405020304" pitchFamily="18" charset="0"/>
              </a:rPr>
              <a:t>cm</a:t>
            </a:r>
            <a:r>
              <a:rPr lang="en-US" sz="2800" b="1" baseline="30000"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180 </a:t>
            </a:r>
            <a:r>
              <a:rPr lang="en-US" sz="2800" b="1" dirty="0">
                <a:solidFill>
                  <a:srgbClr val="FF0000"/>
                </a:solidFill>
                <a:latin typeface="Times New Roman" panose="02020603050405020304" pitchFamily="18" charset="0"/>
                <a:cs typeface="Times New Roman" panose="02020603050405020304" pitchFamily="18" charset="0"/>
              </a:rPr>
              <a:t>cm</a:t>
            </a:r>
            <a:r>
              <a:rPr lang="en-US" sz="2800" b="1" baseline="30000" dirty="0">
                <a:solidFill>
                  <a:srgbClr val="FF0000"/>
                </a:solidFill>
                <a:latin typeface="Times New Roman" panose="02020603050405020304" pitchFamily="18" charset="0"/>
                <a:cs typeface="Times New Roman" panose="02020603050405020304" pitchFamily="18" charset="0"/>
              </a:rPr>
              <a:t>2</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a:p>
            <a:pPr algn="ct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b) 229 </a:t>
            </a:r>
            <a:r>
              <a:rPr lang="en-US" sz="2800" b="1" dirty="0">
                <a:solidFill>
                  <a:srgbClr val="FF0000"/>
                </a:solidFill>
                <a:latin typeface="Times New Roman" panose="02020603050405020304" pitchFamily="18" charset="0"/>
                <a:cs typeface="Times New Roman" panose="02020603050405020304" pitchFamily="18" charset="0"/>
              </a:rPr>
              <a:t>cm</a:t>
            </a:r>
            <a:r>
              <a:rPr lang="en-US" sz="2800" b="1" baseline="30000" dirty="0">
                <a:solidFill>
                  <a:srgbClr val="FF0000"/>
                </a:solidFill>
                <a:latin typeface="Times New Roman" panose="02020603050405020304" pitchFamily="18" charset="0"/>
                <a:cs typeface="Times New Roman" panose="02020603050405020304" pitchFamily="18" charset="0"/>
              </a:rPr>
              <a:t>2</a:t>
            </a:r>
            <a:endPar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down)">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down)">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wipe(down)">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wipe(down)">
                                      <p:cBhvr>
                                        <p:cTn id="5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819717" y="3629439"/>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197965"/>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580737"/>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a:t>
            </a:r>
            <a:r>
              <a:rPr lang="en-US" sz="2400" b="1" dirty="0" smtClean="0">
                <a:solidFill>
                  <a:srgbClr val="FF0000"/>
                </a:solidFill>
                <a:latin typeface="Calibri" panose="020F0502020204030204" pitchFamily="34" charset="0"/>
                <a:cs typeface="Calibri" panose="020F0502020204030204" pitchFamily="34" charset="0"/>
              </a:rPr>
              <a:t>cm</a:t>
            </a:r>
            <a:r>
              <a:rPr lang="en-US" sz="2400" b="1" baseline="30000" dirty="0" smtClean="0">
                <a:solidFill>
                  <a:srgbClr val="FF0000"/>
                </a:solidFill>
                <a:latin typeface="Calibri" panose="020F0502020204030204" pitchFamily="34" charset="0"/>
                <a:cs typeface="Calibri" panose="020F0502020204030204" pitchFamily="34" charset="0"/>
              </a:rPr>
              <a:t>2</a:t>
            </a:r>
            <a:endParaRPr lang="en-US" sz="2400" b="1" baseline="30000" dirty="0">
              <a:solidFill>
                <a:srgbClr val="FF0000"/>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197965"/>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580737"/>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a:t>
            </a:r>
            <a:r>
              <a:rPr lang="en-US" sz="2400" b="1" dirty="0" smtClean="0">
                <a:solidFill>
                  <a:srgbClr val="FF0000"/>
                </a:solidFill>
                <a:latin typeface="Calibri" panose="020F0502020204030204" pitchFamily="34" charset="0"/>
                <a:cs typeface="Calibri" panose="020F0502020204030204" pitchFamily="34" charset="0"/>
              </a:rPr>
              <a:t>cm</a:t>
            </a:r>
            <a:r>
              <a:rPr lang="en-US" sz="2400" b="1" baseline="30000" dirty="0" smtClean="0">
                <a:solidFill>
                  <a:srgbClr val="FF0000"/>
                </a:solidFill>
                <a:latin typeface="Calibri" panose="020F0502020204030204" pitchFamily="34" charset="0"/>
                <a:cs typeface="Calibri" panose="020F0502020204030204" pitchFamily="34" charset="0"/>
              </a:rPr>
              <a:t>2</a:t>
            </a:r>
            <a:endParaRPr lang="en-US" sz="2400" b="1" baseline="30000" dirty="0">
              <a:solidFill>
                <a:srgbClr val="FF000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229863"/>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55947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a:t>
            </a:r>
            <a:r>
              <a:rPr lang="en-US" sz="2400" b="1" dirty="0" smtClean="0">
                <a:solidFill>
                  <a:srgbClr val="FF0000"/>
                </a:solidFill>
                <a:latin typeface="Calibri" panose="020F0502020204030204" pitchFamily="34" charset="0"/>
                <a:cs typeface="Calibri" panose="020F0502020204030204" pitchFamily="34" charset="0"/>
              </a:rPr>
              <a:t>cm</a:t>
            </a:r>
            <a:r>
              <a:rPr lang="en-US" sz="2400" b="1" baseline="30000" dirty="0" smtClean="0">
                <a:solidFill>
                  <a:srgbClr val="FF0000"/>
                </a:solidFill>
                <a:latin typeface="Calibri" panose="020F0502020204030204" pitchFamily="34" charset="0"/>
                <a:cs typeface="Calibri" panose="020F0502020204030204" pitchFamily="34" charset="0"/>
              </a:rPr>
              <a:t>2</a:t>
            </a:r>
            <a:endParaRPr lang="en-US" sz="2400" b="1" baseline="30000"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4" y="5528930"/>
            <a:ext cx="4784651"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a:t>
            </a:r>
            <a:r>
              <a:rPr lang="en-US" sz="2800" b="1" dirty="0" smtClean="0">
                <a:solidFill>
                  <a:srgbClr val="FF0000"/>
                </a:solidFill>
                <a:latin typeface="Calibri" panose="020F0502020204030204" pitchFamily="34" charset="0"/>
                <a:cs typeface="Calibri" panose="020F0502020204030204" pitchFamily="34" charset="0"/>
              </a:rPr>
              <a:t>cm</a:t>
            </a:r>
            <a:r>
              <a:rPr lang="en-US" sz="2800" b="1" baseline="30000" dirty="0" smtClean="0">
                <a:solidFill>
                  <a:srgbClr val="FF0000"/>
                </a:solidFill>
                <a:latin typeface="Calibri" panose="020F0502020204030204" pitchFamily="34" charset="0"/>
                <a:cs typeface="Calibri" panose="020F0502020204030204" pitchFamily="34" charset="0"/>
              </a:rPr>
              <a:t>2</a:t>
            </a:r>
            <a:endParaRPr lang="en-US" sz="2800" b="1" baseline="30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8" y="2857500"/>
            <a:ext cx="2156798" cy="3085638"/>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88F9337-E1F7-969D-602C-7E4D88069009}"/>
              </a:ext>
            </a:extLst>
          </p:cNvPr>
          <p:cNvSpPr/>
          <p:nvPr/>
        </p:nvSpPr>
        <p:spPr>
          <a:xfrm>
            <a:off x="9095362" y="3064213"/>
            <a:ext cx="274780" cy="2235374"/>
          </a:xfrm>
          <a:prstGeom prst="rect">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0F13FD-6BA1-D72F-F401-16FA85F9AC17}"/>
              </a:ext>
            </a:extLst>
          </p:cNvPr>
          <p:cNvSpPr/>
          <p:nvPr/>
        </p:nvSpPr>
        <p:spPr>
          <a:xfrm>
            <a:off x="9370142" y="3064213"/>
            <a:ext cx="274780" cy="2235374"/>
          </a:xfrm>
          <a:prstGeom prst="rect">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AAB220-5CA0-C362-7B8D-60BB6D31F5CB}"/>
              </a:ext>
            </a:extLst>
          </p:cNvPr>
          <p:cNvSpPr/>
          <p:nvPr/>
        </p:nvSpPr>
        <p:spPr>
          <a:xfrm>
            <a:off x="9644156" y="3064213"/>
            <a:ext cx="274780" cy="2235374"/>
          </a:xfrm>
          <a:prstGeom prst="rect">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ircle(in)">
                                      <p:cBhvr>
                                        <p:cTn id="45" dur="20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xEl>
                                              <p:pRg st="5" end="5"/>
                                            </p:txEl>
                                          </p:spTgt>
                                        </p:tgtEl>
                                        <p:attrNameLst>
                                          <p:attrName>style.visibility</p:attrName>
                                        </p:attrNameLst>
                                      </p:cBhvr>
                                      <p:to>
                                        <p:strVal val="visible"/>
                                      </p:to>
                                    </p:set>
                                    <p:animEffect transition="in" filter="barn(inVertical)">
                                      <p:cBhvr>
                                        <p:cTn id="50" dur="500"/>
                                        <p:tgtEl>
                                          <p:spTgt spid="11">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animEffect transition="in" filter="barn(inVertical)">
                                      <p:cBhvr>
                                        <p:cTn id="55" dur="500"/>
                                        <p:tgtEl>
                                          <p:spTgt spid="11">
                                            <p:txEl>
                                              <p:pRg st="6" end="6"/>
                                            </p:txEl>
                                          </p:spTgt>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2000"/>
                                        <p:tgtEl>
                                          <p:spTgt spid="15"/>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ircle(in)">
                                      <p:cBhvr>
                                        <p:cTn id="61" dur="2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1">
                                            <p:txEl>
                                              <p:pRg st="7" end="7"/>
                                            </p:txEl>
                                          </p:spTgt>
                                        </p:tgtEl>
                                        <p:attrNameLst>
                                          <p:attrName>style.visibility</p:attrName>
                                        </p:attrNameLst>
                                      </p:cBhvr>
                                      <p:to>
                                        <p:strVal val="visible"/>
                                      </p:to>
                                    </p:set>
                                    <p:animEffect transition="in" filter="barn(inVertical)">
                                      <p:cBhvr>
                                        <p:cTn id="66" dur="500"/>
                                        <p:tgtEl>
                                          <p:spTgt spid="11">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1">
                                            <p:txEl>
                                              <p:pRg st="8" end="8"/>
                                            </p:txEl>
                                          </p:spTgt>
                                        </p:tgtEl>
                                        <p:attrNameLst>
                                          <p:attrName>style.visibility</p:attrName>
                                        </p:attrNameLst>
                                      </p:cBhvr>
                                      <p:to>
                                        <p:strVal val="visible"/>
                                      </p:to>
                                    </p:set>
                                    <p:animEffect transition="in" filter="barn(inVertical)">
                                      <p:cBhvr>
                                        <p:cTn id="71" dur="500"/>
                                        <p:tgtEl>
                                          <p:spTgt spid="11">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1">
                                            <p:txEl>
                                              <p:pRg st="9" end="9"/>
                                            </p:txEl>
                                          </p:spTgt>
                                        </p:tgtEl>
                                        <p:attrNameLst>
                                          <p:attrName>style.visibility</p:attrName>
                                        </p:attrNameLst>
                                      </p:cBhvr>
                                      <p:to>
                                        <p:strVal val="visible"/>
                                      </p:to>
                                    </p:set>
                                    <p:animEffect transition="in" filter="barn(inVertical)">
                                      <p:cBhvr>
                                        <p:cTn id="76"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uiExpand="1" build="p"/>
      <p:bldP spid="2"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375471" y="1759602"/>
            <a:ext cx="4557849"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6000"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7375470" y="2997109"/>
            <a:ext cx="4557849"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6000"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077218"/>
          </a:xfrm>
          <a:prstGeom prst="rect">
            <a:avLst/>
          </a:prstGeom>
          <a:noFill/>
        </p:spPr>
        <p:txBody>
          <a:bodyPr wrap="square" rtlCol="0">
            <a:spAutoFit/>
          </a:bodyPr>
          <a:lstStyle/>
          <a:p>
            <a:pPr algn="just"/>
            <a:r>
              <a:rPr lang="vi-VN" sz="3200" b="1" dirty="0">
                <a:latin typeface="Tie"/>
                <a:cs typeface="Calibri" panose="020F0502020204030204" pitchFamily="34" charset="0"/>
              </a:rPr>
              <a:t>Hình </a:t>
            </a:r>
            <a:r>
              <a:rPr lang="vi-VN" sz="3200" b="1" dirty="0">
                <a:latin typeface="Tie"/>
                <a:ea typeface="HP001" panose="020B0603050302020204" pitchFamily="34" charset="0"/>
                <a:cs typeface="Calibri" panose="020F0502020204030204" pitchFamily="34" charset="0"/>
              </a:rPr>
              <a:t>H</a:t>
            </a:r>
            <a:r>
              <a:rPr lang="vi-VN" sz="3200" b="1" dirty="0">
                <a:latin typeface="Tie"/>
                <a:cs typeface="Calibri" panose="020F0502020204030204" pitchFamily="34" charset="0"/>
              </a:rPr>
              <a:t> gồm hình vuông ABCD và hình chữ nhật DMNP như hình bên.</a:t>
            </a:r>
            <a:endParaRPr lang="en-US" sz="3200" b="1" dirty="0">
              <a:latin typeface="Tie"/>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586</Words>
  <Application>Microsoft Office PowerPoint</Application>
  <PresentationFormat>Widescreen</PresentationFormat>
  <Paragraphs>70</Paragraphs>
  <Slides>16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맑은 고딕</vt:lpstr>
      <vt:lpstr>Arial</vt:lpstr>
      <vt:lpstr>Calibri</vt:lpstr>
      <vt:lpstr>Calibri Light</vt:lpstr>
      <vt:lpstr>Cambria</vt:lpstr>
      <vt:lpstr>HP001</vt:lpstr>
      <vt:lpstr>SVN-Poky's</vt:lpstr>
      <vt:lpstr>Tahoma</vt:lpstr>
      <vt:lpstr>Tie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Techsi.vn</cp:lastModifiedBy>
  <cp:revision>7</cp:revision>
  <dcterms:created xsi:type="dcterms:W3CDTF">2023-01-30T13:43:15Z</dcterms:created>
  <dcterms:modified xsi:type="dcterms:W3CDTF">2023-02-16T03:39:13Z</dcterms:modified>
</cp:coreProperties>
</file>