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1"/>
  </p:notesMasterIdLst>
  <p:sldIdLst>
    <p:sldId id="257" r:id="rId4"/>
    <p:sldId id="259" r:id="rId5"/>
    <p:sldId id="286" r:id="rId6"/>
    <p:sldId id="307" r:id="rId7"/>
    <p:sldId id="284" r:id="rId8"/>
    <p:sldId id="308" r:id="rId9"/>
    <p:sldId id="309" r:id="rId10"/>
    <p:sldId id="287" r:id="rId11"/>
    <p:sldId id="310" r:id="rId12"/>
    <p:sldId id="288" r:id="rId13"/>
    <p:sldId id="285" r:id="rId14"/>
    <p:sldId id="289" r:id="rId15"/>
    <p:sldId id="297" r:id="rId16"/>
    <p:sldId id="311" r:id="rId17"/>
    <p:sldId id="299" r:id="rId18"/>
    <p:sldId id="271" r:id="rId19"/>
    <p:sldId id="312" r:id="rId20"/>
    <p:sldId id="313" r:id="rId21"/>
    <p:sldId id="314" r:id="rId22"/>
    <p:sldId id="315" r:id="rId23"/>
    <p:sldId id="316" r:id="rId24"/>
    <p:sldId id="317" r:id="rId25"/>
    <p:sldId id="319" r:id="rId26"/>
    <p:sldId id="320" r:id="rId27"/>
    <p:sldId id="318" r:id="rId28"/>
    <p:sldId id="321" r:id="rId29"/>
    <p:sldId id="30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79" autoAdjust="0"/>
  </p:normalViewPr>
  <p:slideViewPr>
    <p:cSldViewPr snapToGrid="0">
      <p:cViewPr varScale="1">
        <p:scale>
          <a:sx n="79" d="100"/>
          <a:sy n="79" d="100"/>
        </p:scale>
        <p:origin x="10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3944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bao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313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65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0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39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84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407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04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240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1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610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772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2022/11/7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F70ADEF-EBB1-48B4-A0CA-5932211C6C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147" y="96079"/>
            <a:ext cx="1042482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6.gif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audio" Target="../media/audio1.wav"/><Relationship Id="rId10" Type="http://schemas.openxmlformats.org/officeDocument/2006/relationships/image" Target="../media/image20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Relationship Id="rId14" Type="http://schemas.openxmlformats.org/officeDocument/2006/relationships/image" Target="../media/image22.png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slide" Target="slide5.xml"/><Relationship Id="rId4" Type="http://schemas.openxmlformats.org/officeDocument/2006/relationships/image" Target="../media/image14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79104E-E00B-4A38-A4A4-4A171F5C90BC}"/>
              </a:ext>
            </a:extLst>
          </p:cNvPr>
          <p:cNvSpPr txBox="1"/>
          <p:nvPr/>
        </p:nvSpPr>
        <p:spPr>
          <a:xfrm>
            <a:off x="3954259" y="1187505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5F5835E-9645-493A-8F19-5999B33FD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779" y="3012931"/>
            <a:ext cx="2864321" cy="37434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25815" y="2214880"/>
            <a:ext cx="2219916" cy="44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5FBBA-9BA2-4DF3-9898-01A5D2406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751" y="2891100"/>
            <a:ext cx="7352413" cy="1993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34BA33-B614-4B06-B381-40986230A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143" y="4873478"/>
            <a:ext cx="2310584" cy="9632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CỔNG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F29C9-5958-4718-94FF-D9D5E6DC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917030" y="2619031"/>
            <a:ext cx="1429705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33D8DE-E8B3-452B-969C-D91CCF9028BC}"/>
              </a:ext>
            </a:extLst>
          </p:cNvPr>
          <p:cNvSpPr/>
          <p:nvPr/>
        </p:nvSpPr>
        <p:spPr>
          <a:xfrm>
            <a:off x="1412111" y="112516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26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endParaRPr lang="en-US" sz="32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89789" y="136476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1" y="136476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26485" y="1337361"/>
            <a:ext cx="1919882" cy="2197525"/>
          </a:xfrm>
          <a:prstGeom prst="rect">
            <a:avLst/>
          </a:prstGeom>
        </p:spPr>
      </p:pic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3E6457B-6958-4CC2-9928-0CCD33ACA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1" y="1716593"/>
            <a:ext cx="1891524" cy="213922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17DEE58-C462-4131-8CC4-BA5B61416FA1}"/>
              </a:ext>
            </a:extLst>
          </p:cNvPr>
          <p:cNvSpPr/>
          <p:nvPr/>
        </p:nvSpPr>
        <p:spPr>
          <a:xfrm>
            <a:off x="6722623" y="210938"/>
            <a:ext cx="4241821" cy="953781"/>
          </a:xfrm>
          <a:prstGeom prst="wedgeRoundRectCallout">
            <a:avLst>
              <a:gd name="adj1" fmla="val 19795"/>
              <a:gd name="adj2" fmla="val 7361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 3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B0D997-6CD6-4C5E-857B-F061322BA04C}"/>
              </a:ext>
            </a:extLst>
          </p:cNvPr>
          <p:cNvSpPr/>
          <p:nvPr/>
        </p:nvSpPr>
        <p:spPr>
          <a:xfrm>
            <a:off x="4575230" y="341948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E59169-174C-4A4F-94D4-5055F5AF7A28}"/>
              </a:ext>
            </a:extLst>
          </p:cNvPr>
          <p:cNvSpPr/>
          <p:nvPr/>
        </p:nvSpPr>
        <p:spPr>
          <a:xfrm>
            <a:off x="2050205" y="4245504"/>
            <a:ext cx="6121522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57E509-4749-4E50-9AE4-13F18E4D0EE8}"/>
              </a:ext>
            </a:extLst>
          </p:cNvPr>
          <p:cNvGrpSpPr/>
          <p:nvPr/>
        </p:nvGrpSpPr>
        <p:grpSpPr>
          <a:xfrm>
            <a:off x="2248325" y="437328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33A9CE-41D6-4A58-B8C6-EA1C12126CA8}"/>
              </a:ext>
            </a:extLst>
          </p:cNvPr>
          <p:cNvSpPr txBox="1"/>
          <p:nvPr/>
        </p:nvSpPr>
        <p:spPr>
          <a:xfrm>
            <a:off x="3091605" y="4449290"/>
            <a:ext cx="514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AEB8C3-4035-4141-9CF0-AD59C7203EAF}"/>
              </a:ext>
            </a:extLst>
          </p:cNvPr>
          <p:cNvSpPr txBox="1"/>
          <p:nvPr/>
        </p:nvSpPr>
        <p:spPr>
          <a:xfrm>
            <a:off x="270298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1C085-0D95-41EB-AB12-C3DA94BFE196}"/>
              </a:ext>
            </a:extLst>
          </p:cNvPr>
          <p:cNvSpPr txBox="1"/>
          <p:nvPr/>
        </p:nvSpPr>
        <p:spPr>
          <a:xfrm>
            <a:off x="3091604" y="492643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4FA29-4CAA-44D3-B1A2-0E300D9D0445}"/>
              </a:ext>
            </a:extLst>
          </p:cNvPr>
          <p:cNvSpPr txBox="1"/>
          <p:nvPr/>
        </p:nvSpPr>
        <p:spPr>
          <a:xfrm>
            <a:off x="247946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4DB33-A258-468D-8E8D-CE77E6FAD3DF}"/>
              </a:ext>
            </a:extLst>
          </p:cNvPr>
          <p:cNvSpPr/>
          <p:nvPr/>
        </p:nvSpPr>
        <p:spPr>
          <a:xfrm>
            <a:off x="8457564" y="4961966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736921" y="442731"/>
            <a:ext cx="10903352" cy="5972537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D1432EA9-487D-4BE0-874A-2EDD915A12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38" y="3583389"/>
            <a:ext cx="4965538" cy="339979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7C693D-054E-457B-A4EF-B089890C697B}"/>
              </a:ext>
            </a:extLst>
          </p:cNvPr>
          <p:cNvSpPr txBox="1"/>
          <p:nvPr/>
        </p:nvSpPr>
        <p:spPr>
          <a:xfrm>
            <a:off x="5578378" y="3795575"/>
            <a:ext cx="255862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73" y="0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A3EFC6-7483-4517-89E1-7E1AA2CC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-27287"/>
            <a:ext cx="94313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7A38A2-F1AD-4103-83B5-3515AA3306FB}"/>
              </a:ext>
            </a:extLst>
          </p:cNvPr>
          <p:cNvSpPr/>
          <p:nvPr/>
        </p:nvSpPr>
        <p:spPr>
          <a:xfrm>
            <a:off x="7641552" y="5124384"/>
            <a:ext cx="681943" cy="5841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</a:rPr>
              <a:t>95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699321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895" y="13495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57C769-286E-47F5-A38D-52D05817D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20" y="1167063"/>
            <a:ext cx="10711600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1D1A45-336D-4170-87DB-915735BC4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5" y="2349790"/>
            <a:ext cx="7693845" cy="34078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F69DAB-53A2-47C8-9D7C-12C0ED725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289" y="3961111"/>
            <a:ext cx="3129131" cy="25408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6D3C8A-4E88-4785-AF2C-E03234E95F01}"/>
              </a:ext>
            </a:extLst>
          </p:cNvPr>
          <p:cNvSpPr/>
          <p:nvPr/>
        </p:nvSpPr>
        <p:spPr>
          <a:xfrm>
            <a:off x="3472405" y="3020992"/>
            <a:ext cx="555585" cy="4080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5C5ED2-FE96-4840-B88C-3B5BA7F8320E}"/>
              </a:ext>
            </a:extLst>
          </p:cNvPr>
          <p:cNvSpPr/>
          <p:nvPr/>
        </p:nvSpPr>
        <p:spPr>
          <a:xfrm>
            <a:off x="4498049" y="3860417"/>
            <a:ext cx="444342" cy="491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7696 0.127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63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7956 -0.128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4" grpId="0" animBg="1"/>
      <p:bldP spid="4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978" y="1069145"/>
            <a:ext cx="1109940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3600" b="1"/>
              <a:t>Bài toán: </a:t>
            </a:r>
            <a:r>
              <a:rPr lang="nl-NL" sz="3600"/>
              <a:t>Hai anh em sinh đôi năm nay 28 tuổi. Hỏi tổng số tuổi của hai anh em hiện nay là bao nhiêu tuổi?</a:t>
            </a:r>
            <a:endParaRPr lang="en-US" sz="3600"/>
          </a:p>
        </p:txBody>
      </p:sp>
      <p:pic>
        <p:nvPicPr>
          <p:cNvPr id="4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976" y="2493880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75932" y="3414299"/>
            <a:ext cx="4496744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4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56 tuổi</a:t>
            </a:r>
          </a:p>
          <a:p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 28 x 2 = 56 (tuổi</a:t>
            </a:r>
            <a:r>
              <a:rPr lang="nl-NL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nl-NL" sz="40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8878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3356658" y="2170882"/>
            <a:ext cx="8605244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chuyến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các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em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chuyến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tham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quan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tiếp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theo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nhé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Chùa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Đài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Quận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Ba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0649"/>
            <a:ext cx="12191999" cy="6878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88" y="332141"/>
            <a:ext cx="2571512" cy="2588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192084"/>
            <a:ext cx="4775200" cy="477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4080A-877B-4477-A0C4-1E1288953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40" y="1249351"/>
            <a:ext cx="6815919" cy="4377307"/>
          </a:xfrm>
          <a:prstGeom prst="rect">
            <a:avLst/>
          </a:prstGeom>
        </p:spPr>
      </p:pic>
      <p:pic>
        <p:nvPicPr>
          <p:cNvPr id="7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22EAB469-2A60-4708-A1B0-5E028314F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88" y="2107601"/>
            <a:ext cx="483937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7416800" y="3958960"/>
            <a:ext cx="0" cy="6892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416800" y="3857359"/>
            <a:ext cx="0" cy="722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56689" y="1803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8142"/>
            <a:ext cx="7010400" cy="4005943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828800" y="2311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0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3124559" y="2473547"/>
            <a:ext cx="2214380" cy="225616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9042400" y="3755573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1" y="-635000"/>
            <a:ext cx="6604000" cy="6604000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4040">
            <a:off x="6586882" y="3799848"/>
            <a:ext cx="2390907" cy="2426142"/>
          </a:xfrm>
          <a:prstGeom prst="rect">
            <a:avLst/>
          </a:prstGeom>
        </p:spPr>
      </p:pic>
      <p:pic>
        <p:nvPicPr>
          <p:cNvPr id="1041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2789" y="3147176"/>
            <a:ext cx="2384230" cy="25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18" y="1175529"/>
            <a:ext cx="2224656" cy="227282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6" y="3566152"/>
            <a:ext cx="1050953" cy="78561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7" y="4745827"/>
            <a:ext cx="1050953" cy="78561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5220763"/>
            <a:ext cx="1050953" cy="785613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667000"/>
            <a:ext cx="1739900" cy="8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6977" y="1524515"/>
            <a:ext cx="812800" cy="812800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80718"/>
            <a:ext cx="2333120" cy="1891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28E017C-6B69-4525-8EFC-9B8D1637A948}"/>
              </a:ext>
            </a:extLst>
          </p:cNvPr>
          <p:cNvSpPr/>
          <p:nvPr/>
        </p:nvSpPr>
        <p:spPr>
          <a:xfrm>
            <a:off x="991781" y="106501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C77E03-D1BB-4137-9F38-8E7FEDBD5B55}"/>
              </a:ext>
            </a:extLst>
          </p:cNvPr>
          <p:cNvSpPr/>
          <p:nvPr/>
        </p:nvSpPr>
        <p:spPr>
          <a:xfrm>
            <a:off x="3755502" y="2575949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A24F2C-3A9F-46C4-836F-B2D455DB1A72}"/>
              </a:ext>
            </a:extLst>
          </p:cNvPr>
          <p:cNvSpPr/>
          <p:nvPr/>
        </p:nvSpPr>
        <p:spPr>
          <a:xfrm>
            <a:off x="7571739" y="389027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A23602-7CDA-456F-BA26-02873D57FC95}"/>
              </a:ext>
            </a:extLst>
          </p:cNvPr>
          <p:cNvSpPr/>
          <p:nvPr/>
        </p:nvSpPr>
        <p:spPr>
          <a:xfrm>
            <a:off x="10264725" y="3409276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id="{6A8A6D43-F767-4F6F-A3F9-725C0F577120}"/>
              </a:ext>
            </a:extLst>
          </p:cNvPr>
          <p:cNvSpPr/>
          <p:nvPr/>
        </p:nvSpPr>
        <p:spPr>
          <a:xfrm>
            <a:off x="315718" y="6134582"/>
            <a:ext cx="1212140" cy="601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024" y="3835400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70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333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7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04558" y="-44720"/>
            <a:ext cx="1891690" cy="19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196" y="402067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96898" y="2762715"/>
              <a:ext cx="2667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30 x 2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467970" y="-22411"/>
            <a:ext cx="2076480" cy="21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50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95400" y="291093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5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70520" y="-114596"/>
            <a:ext cx="2000904" cy="20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543711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11 x 6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48968" y="645520"/>
            <a:ext cx="1775007" cy="18938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506</Words>
  <Application>Microsoft Office PowerPoint</Application>
  <PresentationFormat>Widescreen</PresentationFormat>
  <Paragraphs>130</Paragraphs>
  <Slides>27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微软雅黑</vt:lpstr>
      <vt:lpstr>宋体</vt:lpstr>
      <vt:lpstr>Arial</vt:lpstr>
      <vt:lpstr>Calibri</vt:lpstr>
      <vt:lpstr>Calibri Light</vt:lpstr>
      <vt:lpstr>Coiny</vt:lpstr>
      <vt:lpstr>等线</vt:lpstr>
      <vt:lpstr>Times New Roman</vt:lpstr>
      <vt:lpstr>UTM Ong Do Gia</vt:lpstr>
      <vt:lpstr>印品黑体</vt:lpstr>
      <vt:lpstr>字魂35号-经典雅黑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49</cp:revision>
  <dcterms:created xsi:type="dcterms:W3CDTF">2022-07-25T07:57:40Z</dcterms:created>
  <dcterms:modified xsi:type="dcterms:W3CDTF">2022-11-07T07:58:58Z</dcterms:modified>
</cp:coreProperties>
</file>