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4"/>
  </p:notesMasterIdLst>
  <p:sldIdLst>
    <p:sldId id="257" r:id="rId2"/>
    <p:sldId id="370" r:id="rId3"/>
    <p:sldId id="256" r:id="rId4"/>
    <p:sldId id="350" r:id="rId5"/>
    <p:sldId id="357" r:id="rId6"/>
    <p:sldId id="363" r:id="rId7"/>
    <p:sldId id="358" r:id="rId8"/>
    <p:sldId id="359" r:id="rId9"/>
    <p:sldId id="369" r:id="rId10"/>
    <p:sldId id="365" r:id="rId11"/>
    <p:sldId id="263" r:id="rId12"/>
    <p:sldId id="329" r:id="rId13"/>
  </p:sldIdLst>
  <p:sldSz cx="12161838" cy="6858000"/>
  <p:notesSz cx="6858000" cy="9144000"/>
  <p:embeddedFontLst>
    <p:embeddedFont>
      <p:font typeface="Anaheim" panose="020B0604020202020204" charset="0"/>
      <p:regular r:id="rId15"/>
    </p:embeddedFont>
    <p:embeddedFont>
      <p:font typeface="Annie Use Your Telescope" panose="020B0604020202020204" charset="0"/>
      <p:regular r:id="rId16"/>
    </p:embeddedFont>
    <p:embeddedFont>
      <p:font typeface="Barlow Condensed" panose="00000506000000000000" pitchFamily="2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Exo" panose="020B0604020202020204" charset="0"/>
      <p:regular r:id="rId25"/>
      <p:bold r:id="rId26"/>
      <p:italic r:id="rId27"/>
      <p:boldItalic r:id="rId28"/>
    </p:embeddedFont>
    <p:embeddedFont>
      <p:font typeface="HP001 4 hàng" panose="020B0603050302020204" pitchFamily="34" charset="0"/>
      <p:regular r:id="rId29"/>
      <p:bold r:id="rId30"/>
    </p:embeddedFont>
    <p:embeddedFont>
      <p:font typeface="Lato" panose="020F0502020204030203" pitchFamily="34" charset="0"/>
      <p:regular r:id="rId31"/>
      <p:bold r:id="rId32"/>
      <p:italic r:id="rId33"/>
      <p:boldItalic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DA45"/>
    <a:srgbClr val="FFFF99"/>
    <a:srgbClr val="AA2668"/>
    <a:srgbClr val="E3B77A"/>
    <a:srgbClr val="FFFAC2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453" autoAdjust="0"/>
  </p:normalViewPr>
  <p:slideViewPr>
    <p:cSldViewPr snapToGrid="0">
      <p:cViewPr>
        <p:scale>
          <a:sx n="50" d="100"/>
          <a:sy n="50" d="100"/>
        </p:scale>
        <p:origin x="9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hòm để hòm di chuyển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5011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khi HS có lời giải khác phù hợp</a:t>
            </a:r>
          </a:p>
          <a:p>
            <a:r>
              <a:rPr lang="en-US" baseline="0"/>
              <a:t>Giúp HS chủ động lùi ô cân đối là đc, k nên máy móc về việc lùi mấy ô, nó sẽ làm HS máy móc trong cs và học tập (đây là theo quan điểm người soạn)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2043E91-0332-46B7-84BF-5D28456058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 HS tự gieo xúc xắc</a:t>
            </a:r>
          </a:p>
          <a:p>
            <a:r>
              <a:rPr lang="en-US"/>
              <a:t>Trúng ô số nào thì GV click chuột vào ô số đó nó sẽ ra kết quả và đánh dấu ô đó đã đc chọn ạ</a:t>
            </a:r>
          </a:p>
          <a:p>
            <a:r>
              <a:rPr lang="en-US"/>
              <a:t>Học online GV cũng có thể cho HS tự gieo xúc xắc đc ạ</a:t>
            </a:r>
          </a:p>
          <a:p>
            <a:r>
              <a:rPr lang="en-US"/>
              <a:t>Hoặc thầy cô vào link sau gieo xúc xắc online ạ: https://www.online-stopwatch.com/chance-games/pop-up-dice/</a:t>
            </a:r>
          </a:p>
        </p:txBody>
      </p:sp>
    </p:spTree>
    <p:extLst>
      <p:ext uri="{BB962C8B-B14F-4D97-AF65-F5344CB8AC3E}">
        <p14:creationId xmlns:p14="http://schemas.microsoft.com/office/powerpoint/2010/main" val="923219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2785;p12">
            <a:extLst>
              <a:ext uri="{FF2B5EF4-FFF2-40B4-BE49-F238E27FC236}">
                <a16:creationId xmlns:a16="http://schemas.microsoft.com/office/drawing/2014/main" id="{73991504-93B6-48D6-A663-DBFFA4426719}"/>
              </a:ext>
            </a:extLst>
          </p:cNvPr>
          <p:cNvGrpSpPr/>
          <p:nvPr/>
        </p:nvGrpSpPr>
        <p:grpSpPr>
          <a:xfrm>
            <a:off x="812800" y="101281"/>
            <a:ext cx="6655122" cy="6655121"/>
            <a:chOff x="885371" y="449621"/>
            <a:chExt cx="4992913" cy="4992912"/>
          </a:xfrm>
        </p:grpSpPr>
        <p:sp>
          <p:nvSpPr>
            <p:cNvPr id="8" name="Google Shape;2786;p12">
              <a:extLst>
                <a:ext uri="{FF2B5EF4-FFF2-40B4-BE49-F238E27FC236}">
                  <a16:creationId xmlns:a16="http://schemas.microsoft.com/office/drawing/2014/main" id="{16DB4232-4E31-4599-996D-01AE81BF00D9}"/>
                </a:ext>
              </a:extLst>
            </p:cNvPr>
            <p:cNvSpPr/>
            <p:nvPr/>
          </p:nvSpPr>
          <p:spPr>
            <a:xfrm>
              <a:off x="885371" y="449621"/>
              <a:ext cx="1474320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just"/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600 – 200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787;p12">
              <a:extLst>
                <a:ext uri="{FF2B5EF4-FFF2-40B4-BE49-F238E27FC236}">
                  <a16:creationId xmlns:a16="http://schemas.microsoft.com/office/drawing/2014/main" id="{792A15FE-5678-443A-A4D5-20B985D7AAA4}"/>
                </a:ext>
              </a:extLst>
            </p:cNvPr>
            <p:cNvSpPr/>
            <p:nvPr/>
          </p:nvSpPr>
          <p:spPr>
            <a:xfrm>
              <a:off x="2133600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788;p12">
              <a:extLst>
                <a:ext uri="{FF2B5EF4-FFF2-40B4-BE49-F238E27FC236}">
                  <a16:creationId xmlns:a16="http://schemas.microsoft.com/office/drawing/2014/main" id="{5D45BAFC-7B47-4227-8F46-415A7CC3CC2A}"/>
                </a:ext>
              </a:extLst>
            </p:cNvPr>
            <p:cNvSpPr/>
            <p:nvPr/>
          </p:nvSpPr>
          <p:spPr>
            <a:xfrm>
              <a:off x="3381828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789;p12">
              <a:extLst>
                <a:ext uri="{FF2B5EF4-FFF2-40B4-BE49-F238E27FC236}">
                  <a16:creationId xmlns:a16="http://schemas.microsoft.com/office/drawing/2014/main" id="{A947EC55-E6BD-47F2-83C7-88BC0D199D84}"/>
                </a:ext>
              </a:extLst>
            </p:cNvPr>
            <p:cNvSpPr/>
            <p:nvPr/>
          </p:nvSpPr>
          <p:spPr>
            <a:xfrm>
              <a:off x="4630056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900 + 100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790;p12">
              <a:extLst>
                <a:ext uri="{FF2B5EF4-FFF2-40B4-BE49-F238E27FC236}">
                  <a16:creationId xmlns:a16="http://schemas.microsoft.com/office/drawing/2014/main" id="{9B56C8E2-C7C4-4BB9-A31B-5A27772B3FAE}"/>
                </a:ext>
              </a:extLst>
            </p:cNvPr>
            <p:cNvSpPr/>
            <p:nvPr/>
          </p:nvSpPr>
          <p:spPr>
            <a:xfrm>
              <a:off x="885372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791;p12">
              <a:extLst>
                <a:ext uri="{FF2B5EF4-FFF2-40B4-BE49-F238E27FC236}">
                  <a16:creationId xmlns:a16="http://schemas.microsoft.com/office/drawing/2014/main" id="{C0406D67-9A09-4D10-855F-DD5D135572A4}"/>
                </a:ext>
              </a:extLst>
            </p:cNvPr>
            <p:cNvSpPr/>
            <p:nvPr/>
          </p:nvSpPr>
          <p:spPr>
            <a:xfrm>
              <a:off x="2133600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792;p12">
              <a:extLst>
                <a:ext uri="{FF2B5EF4-FFF2-40B4-BE49-F238E27FC236}">
                  <a16:creationId xmlns:a16="http://schemas.microsoft.com/office/drawing/2014/main" id="{E5B6904B-93C1-413D-8BDA-34A0FC8C05EB}"/>
                </a:ext>
              </a:extLst>
            </p:cNvPr>
            <p:cNvSpPr/>
            <p:nvPr/>
          </p:nvSpPr>
          <p:spPr>
            <a:xfrm>
              <a:off x="3381828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793;p12">
              <a:extLst>
                <a:ext uri="{FF2B5EF4-FFF2-40B4-BE49-F238E27FC236}">
                  <a16:creationId xmlns:a16="http://schemas.microsoft.com/office/drawing/2014/main" id="{DE81C4A9-3080-47C3-ABCE-01634F7ED4A8}"/>
                </a:ext>
              </a:extLst>
            </p:cNvPr>
            <p:cNvSpPr/>
            <p:nvPr/>
          </p:nvSpPr>
          <p:spPr>
            <a:xfrm>
              <a:off x="4630056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794;p12">
              <a:extLst>
                <a:ext uri="{FF2B5EF4-FFF2-40B4-BE49-F238E27FC236}">
                  <a16:creationId xmlns:a16="http://schemas.microsoft.com/office/drawing/2014/main" id="{93BBBF84-6E43-464F-B49A-C46E92FA7C3F}"/>
                </a:ext>
              </a:extLst>
            </p:cNvPr>
            <p:cNvSpPr/>
            <p:nvPr/>
          </p:nvSpPr>
          <p:spPr>
            <a:xfrm>
              <a:off x="885372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795;p12">
              <a:extLst>
                <a:ext uri="{FF2B5EF4-FFF2-40B4-BE49-F238E27FC236}">
                  <a16:creationId xmlns:a16="http://schemas.microsoft.com/office/drawing/2014/main" id="{9F12E87C-3386-4B48-8CB7-1DD5362F8716}"/>
                </a:ext>
              </a:extLst>
            </p:cNvPr>
            <p:cNvSpPr/>
            <p:nvPr/>
          </p:nvSpPr>
          <p:spPr>
            <a:xfrm>
              <a:off x="2133600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96;p12">
              <a:extLst>
                <a:ext uri="{FF2B5EF4-FFF2-40B4-BE49-F238E27FC236}">
                  <a16:creationId xmlns:a16="http://schemas.microsoft.com/office/drawing/2014/main" id="{BCC1FE24-25AD-491C-A46A-F5D8C43D7EDB}"/>
                </a:ext>
              </a:extLst>
            </p:cNvPr>
            <p:cNvSpPr/>
            <p:nvPr/>
          </p:nvSpPr>
          <p:spPr>
            <a:xfrm>
              <a:off x="3381828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97;p12">
              <a:extLst>
                <a:ext uri="{FF2B5EF4-FFF2-40B4-BE49-F238E27FC236}">
                  <a16:creationId xmlns:a16="http://schemas.microsoft.com/office/drawing/2014/main" id="{51E8D9A0-3B44-4706-99E8-36CDCB451064}"/>
                </a:ext>
              </a:extLst>
            </p:cNvPr>
            <p:cNvSpPr/>
            <p:nvPr/>
          </p:nvSpPr>
          <p:spPr>
            <a:xfrm>
              <a:off x="4630056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98;p12">
              <a:extLst>
                <a:ext uri="{FF2B5EF4-FFF2-40B4-BE49-F238E27FC236}">
                  <a16:creationId xmlns:a16="http://schemas.microsoft.com/office/drawing/2014/main" id="{494D9452-B804-431A-91C8-E3ED6678D27B}"/>
                </a:ext>
              </a:extLst>
            </p:cNvPr>
            <p:cNvSpPr/>
            <p:nvPr/>
          </p:nvSpPr>
          <p:spPr>
            <a:xfrm>
              <a:off x="885372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400 + 300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799;p12">
              <a:extLst>
                <a:ext uri="{FF2B5EF4-FFF2-40B4-BE49-F238E27FC236}">
                  <a16:creationId xmlns:a16="http://schemas.microsoft.com/office/drawing/2014/main" id="{F7FBF0BC-A8D8-424B-AB0F-A012967FC453}"/>
                </a:ext>
              </a:extLst>
            </p:cNvPr>
            <p:cNvSpPr/>
            <p:nvPr/>
          </p:nvSpPr>
          <p:spPr>
            <a:xfrm>
              <a:off x="2133600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800;p12">
              <a:extLst>
                <a:ext uri="{FF2B5EF4-FFF2-40B4-BE49-F238E27FC236}">
                  <a16:creationId xmlns:a16="http://schemas.microsoft.com/office/drawing/2014/main" id="{0F8842F5-3A61-4CE2-94FA-78C5399FAD00}"/>
                </a:ext>
              </a:extLst>
            </p:cNvPr>
            <p:cNvSpPr/>
            <p:nvPr/>
          </p:nvSpPr>
          <p:spPr>
            <a:xfrm>
              <a:off x="3381828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801;p12">
              <a:extLst>
                <a:ext uri="{FF2B5EF4-FFF2-40B4-BE49-F238E27FC236}">
                  <a16:creationId xmlns:a16="http://schemas.microsoft.com/office/drawing/2014/main" id="{8079978C-F610-426B-A037-93751A6385F4}"/>
                </a:ext>
              </a:extLst>
            </p:cNvPr>
            <p:cNvSpPr/>
            <p:nvPr/>
          </p:nvSpPr>
          <p:spPr>
            <a:xfrm>
              <a:off x="4630056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5" name="Google Shape;2818;p12" descr="Screen Clipping">
            <a:extLst>
              <a:ext uri="{FF2B5EF4-FFF2-40B4-BE49-F238E27FC236}">
                <a16:creationId xmlns:a16="http://schemas.microsoft.com/office/drawing/2014/main" id="{4A7E43E2-17EF-4625-9511-40736730AE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5569" y="682172"/>
            <a:ext cx="1933845" cy="201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2819;p12" descr="Screen Clipping">
            <a:extLst>
              <a:ext uri="{FF2B5EF4-FFF2-40B4-BE49-F238E27FC236}">
                <a16:creationId xmlns:a16="http://schemas.microsoft.com/office/drawing/2014/main" id="{CA288CB1-7204-469D-B5AC-B50CCD042FE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57752" y="3189093"/>
            <a:ext cx="3858163" cy="285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oogle Shape;2820;p12">
            <a:extLst>
              <a:ext uri="{FF2B5EF4-FFF2-40B4-BE49-F238E27FC236}">
                <a16:creationId xmlns:a16="http://schemas.microsoft.com/office/drawing/2014/main" id="{DF08F87F-CF71-4EF1-93A3-BE04E9E6E42F}"/>
              </a:ext>
            </a:extLst>
          </p:cNvPr>
          <p:cNvGrpSpPr/>
          <p:nvPr/>
        </p:nvGrpSpPr>
        <p:grpSpPr>
          <a:xfrm>
            <a:off x="2939155" y="304683"/>
            <a:ext cx="1074978" cy="974248"/>
            <a:chOff x="1592478" y="2272187"/>
            <a:chExt cx="1074978" cy="974248"/>
          </a:xfrm>
        </p:grpSpPr>
        <p:grpSp>
          <p:nvGrpSpPr>
            <p:cNvPr id="48" name="Google Shape;2821;p12">
              <a:extLst>
                <a:ext uri="{FF2B5EF4-FFF2-40B4-BE49-F238E27FC236}">
                  <a16:creationId xmlns:a16="http://schemas.microsoft.com/office/drawing/2014/main" id="{70FA23C2-9649-4A9B-88E2-E1DD7315C870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50" name="Google Shape;2822;p12">
                <a:extLst>
                  <a:ext uri="{FF2B5EF4-FFF2-40B4-BE49-F238E27FC236}">
                    <a16:creationId xmlns:a16="http://schemas.microsoft.com/office/drawing/2014/main" id="{99F8467E-C01F-44D7-A955-8840CAF3F73D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401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2823;p12">
                <a:extLst>
                  <a:ext uri="{FF2B5EF4-FFF2-40B4-BE49-F238E27FC236}">
                    <a16:creationId xmlns:a16="http://schemas.microsoft.com/office/drawing/2014/main" id="{42F6978B-3766-4E6C-8779-5C0919619EEA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9" name="Google Shape;2824;p12">
              <a:extLst>
                <a:ext uri="{FF2B5EF4-FFF2-40B4-BE49-F238E27FC236}">
                  <a16:creationId xmlns:a16="http://schemas.microsoft.com/office/drawing/2014/main" id="{276DEA52-0B89-482F-AFE7-EA6F83CCC7D5}"/>
                </a:ext>
              </a:extLst>
            </p:cNvPr>
            <p:cNvCxnSpPr/>
            <p:nvPr/>
          </p:nvCxnSpPr>
          <p:spPr>
            <a:xfrm>
              <a:off x="1617850" y="3246435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2" name="Google Shape;2825;p12">
            <a:extLst>
              <a:ext uri="{FF2B5EF4-FFF2-40B4-BE49-F238E27FC236}">
                <a16:creationId xmlns:a16="http://schemas.microsoft.com/office/drawing/2014/main" id="{82CB88F7-5963-4747-A6B8-32CDD33CF2C8}"/>
              </a:ext>
            </a:extLst>
          </p:cNvPr>
          <p:cNvGrpSpPr/>
          <p:nvPr/>
        </p:nvGrpSpPr>
        <p:grpSpPr>
          <a:xfrm>
            <a:off x="4745069" y="304683"/>
            <a:ext cx="1100407" cy="959734"/>
            <a:chOff x="1567049" y="2272187"/>
            <a:chExt cx="1100407" cy="959734"/>
          </a:xfrm>
        </p:grpSpPr>
        <p:grpSp>
          <p:nvGrpSpPr>
            <p:cNvPr id="53" name="Google Shape;2826;p12">
              <a:extLst>
                <a:ext uri="{FF2B5EF4-FFF2-40B4-BE49-F238E27FC236}">
                  <a16:creationId xmlns:a16="http://schemas.microsoft.com/office/drawing/2014/main" id="{22CA8748-7F9B-4D45-A33A-CE5BF0866C14}"/>
                </a:ext>
              </a:extLst>
            </p:cNvPr>
            <p:cNvGrpSpPr/>
            <p:nvPr/>
          </p:nvGrpSpPr>
          <p:grpSpPr>
            <a:xfrm>
              <a:off x="1574549" y="2272187"/>
              <a:ext cx="1092907" cy="913070"/>
              <a:chOff x="1705090" y="2272187"/>
              <a:chExt cx="1092907" cy="913070"/>
            </a:xfrm>
          </p:grpSpPr>
          <p:sp>
            <p:nvSpPr>
              <p:cNvPr id="55" name="Google Shape;2827;p12">
                <a:extLst>
                  <a:ext uri="{FF2B5EF4-FFF2-40B4-BE49-F238E27FC236}">
                    <a16:creationId xmlns:a16="http://schemas.microsoft.com/office/drawing/2014/main" id="{BCD8B437-5106-4961-99C9-72ADC51F6248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2828;p12">
                <a:extLst>
                  <a:ext uri="{FF2B5EF4-FFF2-40B4-BE49-F238E27FC236}">
                    <a16:creationId xmlns:a16="http://schemas.microsoft.com/office/drawing/2014/main" id="{4B82FFD0-E203-47E4-97EB-A7F860018F5D}"/>
                  </a:ext>
                </a:extLst>
              </p:cNvPr>
              <p:cNvSpPr txBox="1"/>
              <p:nvPr/>
            </p:nvSpPr>
            <p:spPr>
              <a:xfrm>
                <a:off x="1705090" y="2417234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–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4" name="Google Shape;2829;p12">
              <a:extLst>
                <a:ext uri="{FF2B5EF4-FFF2-40B4-BE49-F238E27FC236}">
                  <a16:creationId xmlns:a16="http://schemas.microsoft.com/office/drawing/2014/main" id="{28A76DEF-B3F0-413D-B2EC-814B37BBB858}"/>
                </a:ext>
              </a:extLst>
            </p:cNvPr>
            <p:cNvCxnSpPr/>
            <p:nvPr/>
          </p:nvCxnSpPr>
          <p:spPr>
            <a:xfrm>
              <a:off x="1567049" y="3231921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7" name="Google Shape;2830;p12">
            <a:extLst>
              <a:ext uri="{FF2B5EF4-FFF2-40B4-BE49-F238E27FC236}">
                <a16:creationId xmlns:a16="http://schemas.microsoft.com/office/drawing/2014/main" id="{28D8C206-6663-4B5E-9FAC-6A747951D3E2}"/>
              </a:ext>
            </a:extLst>
          </p:cNvPr>
          <p:cNvGrpSpPr/>
          <p:nvPr/>
        </p:nvGrpSpPr>
        <p:grpSpPr>
          <a:xfrm>
            <a:off x="1360269" y="1886054"/>
            <a:ext cx="1077673" cy="1089214"/>
            <a:chOff x="1592478" y="2171735"/>
            <a:chExt cx="1077673" cy="1089214"/>
          </a:xfrm>
        </p:grpSpPr>
        <p:grpSp>
          <p:nvGrpSpPr>
            <p:cNvPr id="58" name="Google Shape;2831;p12">
              <a:extLst>
                <a:ext uri="{FF2B5EF4-FFF2-40B4-BE49-F238E27FC236}">
                  <a16:creationId xmlns:a16="http://schemas.microsoft.com/office/drawing/2014/main" id="{E1379929-3419-4367-8C7A-A961527720F4}"/>
                </a:ext>
              </a:extLst>
            </p:cNvPr>
            <p:cNvGrpSpPr/>
            <p:nvPr/>
          </p:nvGrpSpPr>
          <p:grpSpPr>
            <a:xfrm>
              <a:off x="1592478" y="2171735"/>
              <a:ext cx="1077673" cy="913070"/>
              <a:chOff x="1723019" y="2171735"/>
              <a:chExt cx="1077673" cy="913070"/>
            </a:xfrm>
          </p:grpSpPr>
          <p:sp>
            <p:nvSpPr>
              <p:cNvPr id="60" name="Google Shape;2832;p12">
                <a:extLst>
                  <a:ext uri="{FF2B5EF4-FFF2-40B4-BE49-F238E27FC236}">
                    <a16:creationId xmlns:a16="http://schemas.microsoft.com/office/drawing/2014/main" id="{7156C028-466D-4D3D-9C1A-58EBA6650B44}"/>
                  </a:ext>
                </a:extLst>
              </p:cNvPr>
              <p:cNvSpPr txBox="1"/>
              <p:nvPr/>
            </p:nvSpPr>
            <p:spPr>
              <a:xfrm>
                <a:off x="1890662" y="2171735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833;p12">
                <a:extLst>
                  <a:ext uri="{FF2B5EF4-FFF2-40B4-BE49-F238E27FC236}">
                    <a16:creationId xmlns:a16="http://schemas.microsoft.com/office/drawing/2014/main" id="{793EF148-4DAE-4272-AD2C-44A5BCB17314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9" name="Google Shape;2834;p12">
              <a:extLst>
                <a:ext uri="{FF2B5EF4-FFF2-40B4-BE49-F238E27FC236}">
                  <a16:creationId xmlns:a16="http://schemas.microsoft.com/office/drawing/2014/main" id="{DD45CAD6-8271-446D-8A00-8FB7759EC74E}"/>
                </a:ext>
              </a:extLst>
            </p:cNvPr>
            <p:cNvCxnSpPr/>
            <p:nvPr/>
          </p:nvCxnSpPr>
          <p:spPr>
            <a:xfrm>
              <a:off x="1617850" y="3260949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2" name="Google Shape;2835;p12">
            <a:extLst>
              <a:ext uri="{FF2B5EF4-FFF2-40B4-BE49-F238E27FC236}">
                <a16:creationId xmlns:a16="http://schemas.microsoft.com/office/drawing/2014/main" id="{04C78F63-1858-449B-AA61-0DF744EC5D81}"/>
              </a:ext>
            </a:extLst>
          </p:cNvPr>
          <p:cNvGrpSpPr/>
          <p:nvPr/>
        </p:nvGrpSpPr>
        <p:grpSpPr>
          <a:xfrm>
            <a:off x="3038443" y="1986506"/>
            <a:ext cx="1078634" cy="988762"/>
            <a:chOff x="1588822" y="2272187"/>
            <a:chExt cx="1078634" cy="988762"/>
          </a:xfrm>
        </p:grpSpPr>
        <p:grpSp>
          <p:nvGrpSpPr>
            <p:cNvPr id="63" name="Google Shape;2836;p12">
              <a:extLst>
                <a:ext uri="{FF2B5EF4-FFF2-40B4-BE49-F238E27FC236}">
                  <a16:creationId xmlns:a16="http://schemas.microsoft.com/office/drawing/2014/main" id="{7B1EEEDF-9E81-4211-AD60-3287B43CE2A0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65" name="Google Shape;2837;p12">
                <a:extLst>
                  <a:ext uri="{FF2B5EF4-FFF2-40B4-BE49-F238E27FC236}">
                    <a16:creationId xmlns:a16="http://schemas.microsoft.com/office/drawing/2014/main" id="{130D6B2A-2C4A-410F-82CC-4FFC398E675A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2838;p12">
                <a:extLst>
                  <a:ext uri="{FF2B5EF4-FFF2-40B4-BE49-F238E27FC236}">
                    <a16:creationId xmlns:a16="http://schemas.microsoft.com/office/drawing/2014/main" id="{602203E5-9F57-4320-A339-5400E81C8547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–</a:t>
                </a:r>
              </a:p>
            </p:txBody>
          </p:sp>
        </p:grpSp>
        <p:cxnSp>
          <p:nvCxnSpPr>
            <p:cNvPr id="64" name="Google Shape;2839;p12">
              <a:extLst>
                <a:ext uri="{FF2B5EF4-FFF2-40B4-BE49-F238E27FC236}">
                  <a16:creationId xmlns:a16="http://schemas.microsoft.com/office/drawing/2014/main" id="{C5DC4A17-4C7E-48A5-B536-902C2357716C}"/>
                </a:ext>
              </a:extLst>
            </p:cNvPr>
            <p:cNvCxnSpPr/>
            <p:nvPr/>
          </p:nvCxnSpPr>
          <p:spPr>
            <a:xfrm>
              <a:off x="1588822" y="3260949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7" name="Google Shape;2840;p12">
            <a:extLst>
              <a:ext uri="{FF2B5EF4-FFF2-40B4-BE49-F238E27FC236}">
                <a16:creationId xmlns:a16="http://schemas.microsoft.com/office/drawing/2014/main" id="{C5034D22-C02F-490F-82B9-B4810B8C6FA1}"/>
              </a:ext>
            </a:extLst>
          </p:cNvPr>
          <p:cNvGrpSpPr/>
          <p:nvPr/>
        </p:nvGrpSpPr>
        <p:grpSpPr>
          <a:xfrm>
            <a:off x="4714190" y="1986506"/>
            <a:ext cx="1074978" cy="974248"/>
            <a:chOff x="1592478" y="2272187"/>
            <a:chExt cx="1074978" cy="974248"/>
          </a:xfrm>
        </p:grpSpPr>
        <p:grpSp>
          <p:nvGrpSpPr>
            <p:cNvPr id="68" name="Google Shape;2841;p12">
              <a:extLst>
                <a:ext uri="{FF2B5EF4-FFF2-40B4-BE49-F238E27FC236}">
                  <a16:creationId xmlns:a16="http://schemas.microsoft.com/office/drawing/2014/main" id="{D8A808A1-F973-44A8-A5F8-C839B6CA71AA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70" name="Google Shape;2842;p12">
                <a:extLst>
                  <a:ext uri="{FF2B5EF4-FFF2-40B4-BE49-F238E27FC236}">
                    <a16:creationId xmlns:a16="http://schemas.microsoft.com/office/drawing/2014/main" id="{DDE68C19-65CC-4EFF-94A4-2CD32B294A96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64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2843;p12">
                <a:extLst>
                  <a:ext uri="{FF2B5EF4-FFF2-40B4-BE49-F238E27FC236}">
                    <a16:creationId xmlns:a16="http://schemas.microsoft.com/office/drawing/2014/main" id="{AC95F609-BCF1-4D44-A06F-DF81652C958E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9" name="Google Shape;2844;p12">
              <a:extLst>
                <a:ext uri="{FF2B5EF4-FFF2-40B4-BE49-F238E27FC236}">
                  <a16:creationId xmlns:a16="http://schemas.microsoft.com/office/drawing/2014/main" id="{749814C1-9D1A-4369-A41C-7C0F1C7CB6D0}"/>
                </a:ext>
              </a:extLst>
            </p:cNvPr>
            <p:cNvCxnSpPr/>
            <p:nvPr/>
          </p:nvCxnSpPr>
          <p:spPr>
            <a:xfrm>
              <a:off x="1632364" y="3246435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72" name="Google Shape;2845;p12">
            <a:extLst>
              <a:ext uri="{FF2B5EF4-FFF2-40B4-BE49-F238E27FC236}">
                <a16:creationId xmlns:a16="http://schemas.microsoft.com/office/drawing/2014/main" id="{6D1A829B-EACB-4E8A-AA68-B2A73C059FED}"/>
              </a:ext>
            </a:extLst>
          </p:cNvPr>
          <p:cNvGrpSpPr/>
          <p:nvPr/>
        </p:nvGrpSpPr>
        <p:grpSpPr>
          <a:xfrm>
            <a:off x="6377970" y="1986506"/>
            <a:ext cx="1074978" cy="974248"/>
            <a:chOff x="1592478" y="2272187"/>
            <a:chExt cx="1074978" cy="974248"/>
          </a:xfrm>
        </p:grpSpPr>
        <p:grpSp>
          <p:nvGrpSpPr>
            <p:cNvPr id="73" name="Google Shape;2846;p12">
              <a:extLst>
                <a:ext uri="{FF2B5EF4-FFF2-40B4-BE49-F238E27FC236}">
                  <a16:creationId xmlns:a16="http://schemas.microsoft.com/office/drawing/2014/main" id="{CBC7EFE4-BA64-4515-A0CC-FBF8C8C61EB5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75" name="Google Shape;2847;p12">
                <a:extLst>
                  <a:ext uri="{FF2B5EF4-FFF2-40B4-BE49-F238E27FC236}">
                    <a16:creationId xmlns:a16="http://schemas.microsoft.com/office/drawing/2014/main" id="{121D862B-D0ED-4836-8CA6-5F818DF888E2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748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2848;p12">
                <a:extLst>
                  <a:ext uri="{FF2B5EF4-FFF2-40B4-BE49-F238E27FC236}">
                    <a16:creationId xmlns:a16="http://schemas.microsoft.com/office/drawing/2014/main" id="{E16B8C8B-464E-486C-BC6F-7BA54812DC5B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–</a:t>
                </a:r>
              </a:p>
            </p:txBody>
          </p:sp>
        </p:grpSp>
        <p:cxnSp>
          <p:nvCxnSpPr>
            <p:cNvPr id="74" name="Google Shape;2849;p12">
              <a:extLst>
                <a:ext uri="{FF2B5EF4-FFF2-40B4-BE49-F238E27FC236}">
                  <a16:creationId xmlns:a16="http://schemas.microsoft.com/office/drawing/2014/main" id="{128DA684-FB5C-466A-9709-9E7D7B4F8B47}"/>
                </a:ext>
              </a:extLst>
            </p:cNvPr>
            <p:cNvCxnSpPr/>
            <p:nvPr/>
          </p:nvCxnSpPr>
          <p:spPr>
            <a:xfrm>
              <a:off x="1603336" y="3246435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77" name="Google Shape;2850;p12">
            <a:extLst>
              <a:ext uri="{FF2B5EF4-FFF2-40B4-BE49-F238E27FC236}">
                <a16:creationId xmlns:a16="http://schemas.microsoft.com/office/drawing/2014/main" id="{192EB8DC-60D6-4F85-988B-069617DB648D}"/>
              </a:ext>
            </a:extLst>
          </p:cNvPr>
          <p:cNvGrpSpPr/>
          <p:nvPr/>
        </p:nvGrpSpPr>
        <p:grpSpPr>
          <a:xfrm>
            <a:off x="1368459" y="3638107"/>
            <a:ext cx="1093148" cy="945220"/>
            <a:chOff x="1574308" y="2272187"/>
            <a:chExt cx="1093148" cy="945220"/>
          </a:xfrm>
        </p:grpSpPr>
        <p:grpSp>
          <p:nvGrpSpPr>
            <p:cNvPr id="78" name="Google Shape;2851;p12">
              <a:extLst>
                <a:ext uri="{FF2B5EF4-FFF2-40B4-BE49-F238E27FC236}">
                  <a16:creationId xmlns:a16="http://schemas.microsoft.com/office/drawing/2014/main" id="{0090DC07-A121-434E-85FD-309B48FFDB6A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80" name="Google Shape;2852;p12">
                <a:extLst>
                  <a:ext uri="{FF2B5EF4-FFF2-40B4-BE49-F238E27FC236}">
                    <a16:creationId xmlns:a16="http://schemas.microsoft.com/office/drawing/2014/main" id="{1488090B-DB1F-40C9-B1C9-5DE1DEFE0DD0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590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80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2853;p12">
                <a:extLst>
                  <a:ext uri="{FF2B5EF4-FFF2-40B4-BE49-F238E27FC236}">
                    <a16:creationId xmlns:a16="http://schemas.microsoft.com/office/drawing/2014/main" id="{0AD58665-4BF7-4AEA-9AC3-C50493D1EADC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9" name="Google Shape;2854;p12">
              <a:extLst>
                <a:ext uri="{FF2B5EF4-FFF2-40B4-BE49-F238E27FC236}">
                  <a16:creationId xmlns:a16="http://schemas.microsoft.com/office/drawing/2014/main" id="{89EAC5B8-B14F-4365-A44E-AA871547EF9D}"/>
                </a:ext>
              </a:extLst>
            </p:cNvPr>
            <p:cNvCxnSpPr/>
            <p:nvPr/>
          </p:nvCxnSpPr>
          <p:spPr>
            <a:xfrm>
              <a:off x="1574308" y="321740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2" name="Google Shape;2855;p12">
            <a:extLst>
              <a:ext uri="{FF2B5EF4-FFF2-40B4-BE49-F238E27FC236}">
                <a16:creationId xmlns:a16="http://schemas.microsoft.com/office/drawing/2014/main" id="{E1D23C90-3578-48D5-A734-AB82D50279A6}"/>
              </a:ext>
            </a:extLst>
          </p:cNvPr>
          <p:cNvGrpSpPr/>
          <p:nvPr/>
        </p:nvGrpSpPr>
        <p:grpSpPr>
          <a:xfrm>
            <a:off x="3050409" y="3638107"/>
            <a:ext cx="1074978" cy="945220"/>
            <a:chOff x="1592478" y="2272187"/>
            <a:chExt cx="1074978" cy="945220"/>
          </a:xfrm>
        </p:grpSpPr>
        <p:grpSp>
          <p:nvGrpSpPr>
            <p:cNvPr id="83" name="Google Shape;2856;p12">
              <a:extLst>
                <a:ext uri="{FF2B5EF4-FFF2-40B4-BE49-F238E27FC236}">
                  <a16:creationId xmlns:a16="http://schemas.microsoft.com/office/drawing/2014/main" id="{7ED9FB3C-27B8-4723-BB28-C72457354C36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85" name="Google Shape;2857;p12">
                <a:extLst>
                  <a:ext uri="{FF2B5EF4-FFF2-40B4-BE49-F238E27FC236}">
                    <a16:creationId xmlns:a16="http://schemas.microsoft.com/office/drawing/2014/main" id="{B57B14C8-C16B-4E42-9C52-599B6DA61FAC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143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2858;p12">
                <a:extLst>
                  <a:ext uri="{FF2B5EF4-FFF2-40B4-BE49-F238E27FC236}">
                    <a16:creationId xmlns:a16="http://schemas.microsoft.com/office/drawing/2014/main" id="{938CAF3A-CFDD-4F92-82AE-5821AC0EBCFA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4" name="Google Shape;2859;p12">
              <a:extLst>
                <a:ext uri="{FF2B5EF4-FFF2-40B4-BE49-F238E27FC236}">
                  <a16:creationId xmlns:a16="http://schemas.microsoft.com/office/drawing/2014/main" id="{22E6A30A-E5C9-4288-9512-2CEA014C9927}"/>
                </a:ext>
              </a:extLst>
            </p:cNvPr>
            <p:cNvCxnSpPr/>
            <p:nvPr/>
          </p:nvCxnSpPr>
          <p:spPr>
            <a:xfrm>
              <a:off x="1632364" y="321740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7" name="Google Shape;2860;p12">
            <a:extLst>
              <a:ext uri="{FF2B5EF4-FFF2-40B4-BE49-F238E27FC236}">
                <a16:creationId xmlns:a16="http://schemas.microsoft.com/office/drawing/2014/main" id="{C2A54E1A-D803-49EA-8AA7-EE3F57D32E75}"/>
              </a:ext>
            </a:extLst>
          </p:cNvPr>
          <p:cNvGrpSpPr/>
          <p:nvPr/>
        </p:nvGrpSpPr>
        <p:grpSpPr>
          <a:xfrm>
            <a:off x="4684774" y="3638107"/>
            <a:ext cx="1074978" cy="945220"/>
            <a:chOff x="1592478" y="2272187"/>
            <a:chExt cx="1074978" cy="945220"/>
          </a:xfrm>
        </p:grpSpPr>
        <p:grpSp>
          <p:nvGrpSpPr>
            <p:cNvPr id="88" name="Google Shape;2861;p12">
              <a:extLst>
                <a:ext uri="{FF2B5EF4-FFF2-40B4-BE49-F238E27FC236}">
                  <a16:creationId xmlns:a16="http://schemas.microsoft.com/office/drawing/2014/main" id="{C3C28650-E055-473A-9A64-F5B5E0EE4689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90" name="Google Shape;2862;p12">
                <a:extLst>
                  <a:ext uri="{FF2B5EF4-FFF2-40B4-BE49-F238E27FC236}">
                    <a16:creationId xmlns:a16="http://schemas.microsoft.com/office/drawing/2014/main" id="{13FF1964-10D7-4FF4-B935-0C2F51E8BBC3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882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2863;p12">
                <a:extLst>
                  <a:ext uri="{FF2B5EF4-FFF2-40B4-BE49-F238E27FC236}">
                    <a16:creationId xmlns:a16="http://schemas.microsoft.com/office/drawing/2014/main" id="{647392E1-7DD2-400A-814B-1E75B0E2A967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–</a:t>
                </a:r>
              </a:p>
            </p:txBody>
          </p:sp>
        </p:grpSp>
        <p:cxnSp>
          <p:nvCxnSpPr>
            <p:cNvPr id="89" name="Google Shape;2864;p12">
              <a:extLst>
                <a:ext uri="{FF2B5EF4-FFF2-40B4-BE49-F238E27FC236}">
                  <a16:creationId xmlns:a16="http://schemas.microsoft.com/office/drawing/2014/main" id="{2ADB563A-7CF8-4E99-AAF0-AC0C18A87F42}"/>
                </a:ext>
              </a:extLst>
            </p:cNvPr>
            <p:cNvCxnSpPr/>
            <p:nvPr/>
          </p:nvCxnSpPr>
          <p:spPr>
            <a:xfrm>
              <a:off x="1617850" y="321740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2" name="Google Shape;2865;p12">
            <a:extLst>
              <a:ext uri="{FF2B5EF4-FFF2-40B4-BE49-F238E27FC236}">
                <a16:creationId xmlns:a16="http://schemas.microsoft.com/office/drawing/2014/main" id="{032C1391-109E-4987-A6F7-147B7D076A20}"/>
              </a:ext>
            </a:extLst>
          </p:cNvPr>
          <p:cNvGrpSpPr/>
          <p:nvPr/>
        </p:nvGrpSpPr>
        <p:grpSpPr>
          <a:xfrm>
            <a:off x="6368071" y="3638107"/>
            <a:ext cx="1074978" cy="945220"/>
            <a:chOff x="1592478" y="2272187"/>
            <a:chExt cx="1074978" cy="945220"/>
          </a:xfrm>
        </p:grpSpPr>
        <p:grpSp>
          <p:nvGrpSpPr>
            <p:cNvPr id="93" name="Google Shape;2866;p12">
              <a:extLst>
                <a:ext uri="{FF2B5EF4-FFF2-40B4-BE49-F238E27FC236}">
                  <a16:creationId xmlns:a16="http://schemas.microsoft.com/office/drawing/2014/main" id="{DEBBD79C-267C-4F5E-9C16-177C4AE3D3C8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95" name="Google Shape;2867;p12">
                <a:extLst>
                  <a:ext uri="{FF2B5EF4-FFF2-40B4-BE49-F238E27FC236}">
                    <a16:creationId xmlns:a16="http://schemas.microsoft.com/office/drawing/2014/main" id="{37223D2B-E0C1-4AC8-BFCA-D822A15A376D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2868;p12">
                <a:extLst>
                  <a:ext uri="{FF2B5EF4-FFF2-40B4-BE49-F238E27FC236}">
                    <a16:creationId xmlns:a16="http://schemas.microsoft.com/office/drawing/2014/main" id="{892B715D-06BA-4F9F-9A26-D5429241BC4B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94" name="Google Shape;2869;p12">
              <a:extLst>
                <a:ext uri="{FF2B5EF4-FFF2-40B4-BE49-F238E27FC236}">
                  <a16:creationId xmlns:a16="http://schemas.microsoft.com/office/drawing/2014/main" id="{E2C9E457-43C5-44CC-A647-759896678687}"/>
                </a:ext>
              </a:extLst>
            </p:cNvPr>
            <p:cNvCxnSpPr/>
            <p:nvPr/>
          </p:nvCxnSpPr>
          <p:spPr>
            <a:xfrm>
              <a:off x="1603336" y="321740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7" name="Google Shape;2870;p12">
            <a:extLst>
              <a:ext uri="{FF2B5EF4-FFF2-40B4-BE49-F238E27FC236}">
                <a16:creationId xmlns:a16="http://schemas.microsoft.com/office/drawing/2014/main" id="{0FF3BC50-39C2-4909-A660-76CAD47B0C4B}"/>
              </a:ext>
            </a:extLst>
          </p:cNvPr>
          <p:cNvGrpSpPr/>
          <p:nvPr/>
        </p:nvGrpSpPr>
        <p:grpSpPr>
          <a:xfrm>
            <a:off x="3005967" y="5308666"/>
            <a:ext cx="1093148" cy="959734"/>
            <a:chOff x="1574308" y="2272187"/>
            <a:chExt cx="1093148" cy="959734"/>
          </a:xfrm>
        </p:grpSpPr>
        <p:grpSp>
          <p:nvGrpSpPr>
            <p:cNvPr id="98" name="Google Shape;2871;p12">
              <a:extLst>
                <a:ext uri="{FF2B5EF4-FFF2-40B4-BE49-F238E27FC236}">
                  <a16:creationId xmlns:a16="http://schemas.microsoft.com/office/drawing/2014/main" id="{A8C0AEE3-4930-40D4-8910-9D94BACFBA19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100" name="Google Shape;2872;p12">
                <a:extLst>
                  <a:ext uri="{FF2B5EF4-FFF2-40B4-BE49-F238E27FC236}">
                    <a16:creationId xmlns:a16="http://schemas.microsoft.com/office/drawing/2014/main" id="{9449177F-48C1-4075-AC07-CBF3B47B3779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575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2873;p12">
                <a:extLst>
                  <a:ext uri="{FF2B5EF4-FFF2-40B4-BE49-F238E27FC236}">
                    <a16:creationId xmlns:a16="http://schemas.microsoft.com/office/drawing/2014/main" id="{5911D25F-EF0D-4587-B9D0-07070E0154A4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–</a:t>
                </a:r>
              </a:p>
            </p:txBody>
          </p:sp>
        </p:grpSp>
        <p:cxnSp>
          <p:nvCxnSpPr>
            <p:cNvPr id="99" name="Google Shape;2874;p12">
              <a:extLst>
                <a:ext uri="{FF2B5EF4-FFF2-40B4-BE49-F238E27FC236}">
                  <a16:creationId xmlns:a16="http://schemas.microsoft.com/office/drawing/2014/main" id="{B5CAFA51-0224-4453-BE9C-B63843D6E0B8}"/>
                </a:ext>
              </a:extLst>
            </p:cNvPr>
            <p:cNvCxnSpPr/>
            <p:nvPr/>
          </p:nvCxnSpPr>
          <p:spPr>
            <a:xfrm>
              <a:off x="1574308" y="3231921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2" name="Google Shape;2875;p12">
            <a:extLst>
              <a:ext uri="{FF2B5EF4-FFF2-40B4-BE49-F238E27FC236}">
                <a16:creationId xmlns:a16="http://schemas.microsoft.com/office/drawing/2014/main" id="{C077335C-FFBD-4664-B332-ECD32FF383D0}"/>
              </a:ext>
            </a:extLst>
          </p:cNvPr>
          <p:cNvGrpSpPr/>
          <p:nvPr/>
        </p:nvGrpSpPr>
        <p:grpSpPr>
          <a:xfrm>
            <a:off x="4714190" y="5342307"/>
            <a:ext cx="1074978" cy="974248"/>
            <a:chOff x="1592478" y="2272187"/>
            <a:chExt cx="1074978" cy="974248"/>
          </a:xfrm>
        </p:grpSpPr>
        <p:grpSp>
          <p:nvGrpSpPr>
            <p:cNvPr id="103" name="Google Shape;2876;p12">
              <a:extLst>
                <a:ext uri="{FF2B5EF4-FFF2-40B4-BE49-F238E27FC236}">
                  <a16:creationId xmlns:a16="http://schemas.microsoft.com/office/drawing/2014/main" id="{D8A2E187-7C13-4153-9678-6407C4E2E062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105" name="Google Shape;2877;p12">
                <a:extLst>
                  <a:ext uri="{FF2B5EF4-FFF2-40B4-BE49-F238E27FC236}">
                    <a16:creationId xmlns:a16="http://schemas.microsoft.com/office/drawing/2014/main" id="{477FFD5E-C9E2-482E-8CEC-AFF92359FA63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2878;p12">
                <a:extLst>
                  <a:ext uri="{FF2B5EF4-FFF2-40B4-BE49-F238E27FC236}">
                    <a16:creationId xmlns:a16="http://schemas.microsoft.com/office/drawing/2014/main" id="{C76B48DE-4140-464E-B02E-9DB3557C6B3D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04" name="Google Shape;2879;p12">
              <a:extLst>
                <a:ext uri="{FF2B5EF4-FFF2-40B4-BE49-F238E27FC236}">
                  <a16:creationId xmlns:a16="http://schemas.microsoft.com/office/drawing/2014/main" id="{5E7C24C3-D479-4E15-B629-991714861FFC}"/>
                </a:ext>
              </a:extLst>
            </p:cNvPr>
            <p:cNvCxnSpPr/>
            <p:nvPr/>
          </p:nvCxnSpPr>
          <p:spPr>
            <a:xfrm>
              <a:off x="1617850" y="3246435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23" name="Google Shape;2880;p12">
            <a:extLst>
              <a:ext uri="{FF2B5EF4-FFF2-40B4-BE49-F238E27FC236}">
                <a16:creationId xmlns:a16="http://schemas.microsoft.com/office/drawing/2014/main" id="{00AE62B8-1D08-4452-A4C9-245A8105F2E8}"/>
              </a:ext>
            </a:extLst>
          </p:cNvPr>
          <p:cNvSpPr txBox="1"/>
          <p:nvPr/>
        </p:nvSpPr>
        <p:spPr>
          <a:xfrm>
            <a:off x="1262240" y="1250662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True and False PNG Transparent Images | PNG All">
            <a:extLst>
              <a:ext uri="{FF2B5EF4-FFF2-40B4-BE49-F238E27FC236}">
                <a16:creationId xmlns:a16="http://schemas.microsoft.com/office/drawing/2014/main" id="{530188AE-2238-42A9-8D45-AA82A7501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760970" y="1223694"/>
            <a:ext cx="583020" cy="5791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Google Shape;2881;p12">
            <a:extLst>
              <a:ext uri="{FF2B5EF4-FFF2-40B4-BE49-F238E27FC236}">
                <a16:creationId xmlns:a16="http://schemas.microsoft.com/office/drawing/2014/main" id="{F4E4A179-1847-47C2-8001-EF477C883D5A}"/>
              </a:ext>
            </a:extLst>
          </p:cNvPr>
          <p:cNvSpPr txBox="1"/>
          <p:nvPr/>
        </p:nvSpPr>
        <p:spPr>
          <a:xfrm>
            <a:off x="3106951" y="1215438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928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Picture 2" descr="True and False PNG Transparent Images | PNG All">
            <a:extLst>
              <a:ext uri="{FF2B5EF4-FFF2-40B4-BE49-F238E27FC236}">
                <a16:creationId xmlns:a16="http://schemas.microsoft.com/office/drawing/2014/main" id="{5D7A3170-ADD5-4D4D-B434-8CD21B30F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2437999" y="1215438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Google Shape;2882;p12">
            <a:extLst>
              <a:ext uri="{FF2B5EF4-FFF2-40B4-BE49-F238E27FC236}">
                <a16:creationId xmlns:a16="http://schemas.microsoft.com/office/drawing/2014/main" id="{21977CA8-C753-40FF-A00F-BC798F0995EE}"/>
              </a:ext>
            </a:extLst>
          </p:cNvPr>
          <p:cNvSpPr txBox="1"/>
          <p:nvPr/>
        </p:nvSpPr>
        <p:spPr>
          <a:xfrm>
            <a:off x="4943152" y="1251296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Picture 2" descr="True and False PNG Transparent Images | PNG All">
            <a:extLst>
              <a:ext uri="{FF2B5EF4-FFF2-40B4-BE49-F238E27FC236}">
                <a16:creationId xmlns:a16="http://schemas.microsoft.com/office/drawing/2014/main" id="{9543E141-A00E-47E8-BA93-193CF5311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4209270" y="1152055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Google Shape;2883;p12">
            <a:extLst>
              <a:ext uri="{FF2B5EF4-FFF2-40B4-BE49-F238E27FC236}">
                <a16:creationId xmlns:a16="http://schemas.microsoft.com/office/drawing/2014/main" id="{2DBE8D9D-955D-4BE3-BF1A-E552AC2D3441}"/>
              </a:ext>
            </a:extLst>
          </p:cNvPr>
          <p:cNvSpPr txBox="1"/>
          <p:nvPr/>
        </p:nvSpPr>
        <p:spPr>
          <a:xfrm>
            <a:off x="6209010" y="1126641"/>
            <a:ext cx="128032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1 000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Picture 2" descr="True and False PNG Transparent Images | PNG All">
            <a:extLst>
              <a:ext uri="{FF2B5EF4-FFF2-40B4-BE49-F238E27FC236}">
                <a16:creationId xmlns:a16="http://schemas.microsoft.com/office/drawing/2014/main" id="{E749EC71-EA63-4363-BD28-9B2699410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5757650" y="1236820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0AA09A-5ABB-4E79-A6DF-D83FDAFBF5B7}"/>
              </a:ext>
            </a:extLst>
          </p:cNvPr>
          <p:cNvSpPr txBox="1"/>
          <p:nvPr/>
        </p:nvSpPr>
        <p:spPr>
          <a:xfrm>
            <a:off x="5680992" y="5789214"/>
            <a:ext cx="193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1 000 – 700</a:t>
            </a:r>
          </a:p>
        </p:txBody>
      </p:sp>
      <p:sp>
        <p:nvSpPr>
          <p:cNvPr id="130" name="Google Shape;2884;p12">
            <a:extLst>
              <a:ext uri="{FF2B5EF4-FFF2-40B4-BE49-F238E27FC236}">
                <a16:creationId xmlns:a16="http://schemas.microsoft.com/office/drawing/2014/main" id="{E34B369D-8E23-461E-A639-CDD6C5131F26}"/>
              </a:ext>
            </a:extLst>
          </p:cNvPr>
          <p:cNvSpPr txBox="1"/>
          <p:nvPr/>
        </p:nvSpPr>
        <p:spPr>
          <a:xfrm>
            <a:off x="1534584" y="296777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490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Picture 2" descr="True and False PNG Transparent Images | PNG All">
            <a:extLst>
              <a:ext uri="{FF2B5EF4-FFF2-40B4-BE49-F238E27FC236}">
                <a16:creationId xmlns:a16="http://schemas.microsoft.com/office/drawing/2014/main" id="{5CB031BC-7768-4DDA-9D9C-BE7EA4D4C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808294" y="2847950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Google Shape;2885;p12">
            <a:extLst>
              <a:ext uri="{FF2B5EF4-FFF2-40B4-BE49-F238E27FC236}">
                <a16:creationId xmlns:a16="http://schemas.microsoft.com/office/drawing/2014/main" id="{6FAA9766-2411-4974-95FF-B98AB88F9C25}"/>
              </a:ext>
            </a:extLst>
          </p:cNvPr>
          <p:cNvSpPr txBox="1"/>
          <p:nvPr/>
        </p:nvSpPr>
        <p:spPr>
          <a:xfrm>
            <a:off x="3222566" y="298269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Picture 2" descr="True and False PNG Transparent Images | PNG All">
            <a:extLst>
              <a:ext uri="{FF2B5EF4-FFF2-40B4-BE49-F238E27FC236}">
                <a16:creationId xmlns:a16="http://schemas.microsoft.com/office/drawing/2014/main" id="{D4949F94-D7D9-4E73-A6CB-B31C76A643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2540384" y="2898442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Google Shape;2886;p12">
            <a:extLst>
              <a:ext uri="{FF2B5EF4-FFF2-40B4-BE49-F238E27FC236}">
                <a16:creationId xmlns:a16="http://schemas.microsoft.com/office/drawing/2014/main" id="{654188EA-BDE5-42C9-B4CD-1C89C3982CA6}"/>
              </a:ext>
            </a:extLst>
          </p:cNvPr>
          <p:cNvSpPr txBox="1"/>
          <p:nvPr/>
        </p:nvSpPr>
        <p:spPr>
          <a:xfrm>
            <a:off x="4891850" y="2951148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414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Picture 2" descr="True and False PNG Transparent Images | PNG All">
            <a:extLst>
              <a:ext uri="{FF2B5EF4-FFF2-40B4-BE49-F238E27FC236}">
                <a16:creationId xmlns:a16="http://schemas.microsoft.com/office/drawing/2014/main" id="{F0C45838-BC59-4C0F-B89C-DA3467CD7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4205227" y="2818174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Google Shape;2887;p12">
            <a:extLst>
              <a:ext uri="{FF2B5EF4-FFF2-40B4-BE49-F238E27FC236}">
                <a16:creationId xmlns:a16="http://schemas.microsoft.com/office/drawing/2014/main" id="{6C956F9A-0CBA-497B-BFDB-6F96FF788331}"/>
              </a:ext>
            </a:extLst>
          </p:cNvPr>
          <p:cNvSpPr txBox="1"/>
          <p:nvPr/>
        </p:nvSpPr>
        <p:spPr>
          <a:xfrm>
            <a:off x="6382769" y="296777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013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Picture 2" descr="True and False PNG Transparent Images | PNG All">
            <a:extLst>
              <a:ext uri="{FF2B5EF4-FFF2-40B4-BE49-F238E27FC236}">
                <a16:creationId xmlns:a16="http://schemas.microsoft.com/office/drawing/2014/main" id="{930F676C-9516-4FB5-83DC-6B2B34E31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5770370" y="2855246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Google Shape;2888;p12">
            <a:extLst>
              <a:ext uri="{FF2B5EF4-FFF2-40B4-BE49-F238E27FC236}">
                <a16:creationId xmlns:a16="http://schemas.microsoft.com/office/drawing/2014/main" id="{18CC3157-5037-4ED6-B80C-AAF73A486953}"/>
              </a:ext>
            </a:extLst>
          </p:cNvPr>
          <p:cNvSpPr txBox="1"/>
          <p:nvPr/>
        </p:nvSpPr>
        <p:spPr>
          <a:xfrm>
            <a:off x="1551576" y="4567802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vuông 1">
            <a:extLst>
              <a:ext uri="{FF2B5EF4-FFF2-40B4-BE49-F238E27FC236}">
                <a16:creationId xmlns:a16="http://schemas.microsoft.com/office/drawing/2014/main" id="{A5571A7C-F5B2-461C-A096-06FE6D897AC3}"/>
              </a:ext>
            </a:extLst>
          </p:cNvPr>
          <p:cNvSpPr/>
          <p:nvPr/>
        </p:nvSpPr>
        <p:spPr>
          <a:xfrm>
            <a:off x="97245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Vuông 2">
            <a:extLst>
              <a:ext uri="{FF2B5EF4-FFF2-40B4-BE49-F238E27FC236}">
                <a16:creationId xmlns:a16="http://schemas.microsoft.com/office/drawing/2014/main" id="{8B7D4A42-F56F-4723-B0F9-82453C79862F}"/>
              </a:ext>
            </a:extLst>
          </p:cNvPr>
          <p:cNvSpPr/>
          <p:nvPr/>
        </p:nvSpPr>
        <p:spPr>
          <a:xfrm>
            <a:off x="263623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vuông 3">
            <a:extLst>
              <a:ext uri="{FF2B5EF4-FFF2-40B4-BE49-F238E27FC236}">
                <a16:creationId xmlns:a16="http://schemas.microsoft.com/office/drawing/2014/main" id="{9C603BD4-3FFF-44B8-93F9-5F39DC86AD15}"/>
              </a:ext>
            </a:extLst>
          </p:cNvPr>
          <p:cNvSpPr/>
          <p:nvPr/>
        </p:nvSpPr>
        <p:spPr>
          <a:xfrm>
            <a:off x="432368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vuông 4">
            <a:extLst>
              <a:ext uri="{FF2B5EF4-FFF2-40B4-BE49-F238E27FC236}">
                <a16:creationId xmlns:a16="http://schemas.microsoft.com/office/drawing/2014/main" id="{99838E57-CFCE-4E5F-AB17-D4057B3FEE1E}"/>
              </a:ext>
            </a:extLst>
          </p:cNvPr>
          <p:cNvSpPr/>
          <p:nvPr/>
        </p:nvSpPr>
        <p:spPr>
          <a:xfrm>
            <a:off x="598746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vuông 5">
            <a:extLst>
              <a:ext uri="{FF2B5EF4-FFF2-40B4-BE49-F238E27FC236}">
                <a16:creationId xmlns:a16="http://schemas.microsoft.com/office/drawing/2014/main" id="{4010FF4B-051E-4F1E-8313-4794E87B3D1B}"/>
              </a:ext>
            </a:extLst>
          </p:cNvPr>
          <p:cNvSpPr/>
          <p:nvPr/>
        </p:nvSpPr>
        <p:spPr>
          <a:xfrm>
            <a:off x="97245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4" name="vuông 6">
            <a:extLst>
              <a:ext uri="{FF2B5EF4-FFF2-40B4-BE49-F238E27FC236}">
                <a16:creationId xmlns:a16="http://schemas.microsoft.com/office/drawing/2014/main" id="{09EFA4BA-79A3-44D1-8652-1B995A3592EA}"/>
              </a:ext>
            </a:extLst>
          </p:cNvPr>
          <p:cNvSpPr/>
          <p:nvPr/>
        </p:nvSpPr>
        <p:spPr>
          <a:xfrm>
            <a:off x="263623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vuông 7">
            <a:extLst>
              <a:ext uri="{FF2B5EF4-FFF2-40B4-BE49-F238E27FC236}">
                <a16:creationId xmlns:a16="http://schemas.microsoft.com/office/drawing/2014/main" id="{CCB70375-16C2-419E-A6E9-0F1D23E8630E}"/>
              </a:ext>
            </a:extLst>
          </p:cNvPr>
          <p:cNvSpPr/>
          <p:nvPr/>
        </p:nvSpPr>
        <p:spPr>
          <a:xfrm>
            <a:off x="432368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vuông 8">
            <a:extLst>
              <a:ext uri="{FF2B5EF4-FFF2-40B4-BE49-F238E27FC236}">
                <a16:creationId xmlns:a16="http://schemas.microsoft.com/office/drawing/2014/main" id="{4D1AF2EC-8AB2-415C-B009-4C0018842172}"/>
              </a:ext>
            </a:extLst>
          </p:cNvPr>
          <p:cNvSpPr/>
          <p:nvPr/>
        </p:nvSpPr>
        <p:spPr>
          <a:xfrm>
            <a:off x="598746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vuông 9">
            <a:extLst>
              <a:ext uri="{FF2B5EF4-FFF2-40B4-BE49-F238E27FC236}">
                <a16:creationId xmlns:a16="http://schemas.microsoft.com/office/drawing/2014/main" id="{F05245AC-3F8B-43ED-882B-2581DF16BA4D}"/>
              </a:ext>
            </a:extLst>
          </p:cNvPr>
          <p:cNvSpPr/>
          <p:nvPr/>
        </p:nvSpPr>
        <p:spPr>
          <a:xfrm>
            <a:off x="97245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vuông 10">
            <a:extLst>
              <a:ext uri="{FF2B5EF4-FFF2-40B4-BE49-F238E27FC236}">
                <a16:creationId xmlns:a16="http://schemas.microsoft.com/office/drawing/2014/main" id="{AD444C3D-74BA-418F-8824-52E3308DDAE4}"/>
              </a:ext>
            </a:extLst>
          </p:cNvPr>
          <p:cNvSpPr/>
          <p:nvPr/>
        </p:nvSpPr>
        <p:spPr>
          <a:xfrm>
            <a:off x="263623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vuoogn 11">
            <a:extLst>
              <a:ext uri="{FF2B5EF4-FFF2-40B4-BE49-F238E27FC236}">
                <a16:creationId xmlns:a16="http://schemas.microsoft.com/office/drawing/2014/main" id="{5D6CC0B9-3099-41B0-9BB8-24CD06A6BA43}"/>
              </a:ext>
            </a:extLst>
          </p:cNvPr>
          <p:cNvSpPr/>
          <p:nvPr/>
        </p:nvSpPr>
        <p:spPr>
          <a:xfrm>
            <a:off x="432368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vuông 12">
            <a:extLst>
              <a:ext uri="{FF2B5EF4-FFF2-40B4-BE49-F238E27FC236}">
                <a16:creationId xmlns:a16="http://schemas.microsoft.com/office/drawing/2014/main" id="{C0BCBF50-A738-45C8-A528-CED8B7ADBA04}"/>
              </a:ext>
            </a:extLst>
          </p:cNvPr>
          <p:cNvSpPr/>
          <p:nvPr/>
        </p:nvSpPr>
        <p:spPr>
          <a:xfrm>
            <a:off x="598746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vuông 13">
            <a:extLst>
              <a:ext uri="{FF2B5EF4-FFF2-40B4-BE49-F238E27FC236}">
                <a16:creationId xmlns:a16="http://schemas.microsoft.com/office/drawing/2014/main" id="{7F4BDA14-9C8D-45F4-B800-EEEFF4D71355}"/>
              </a:ext>
            </a:extLst>
          </p:cNvPr>
          <p:cNvSpPr/>
          <p:nvPr/>
        </p:nvSpPr>
        <p:spPr>
          <a:xfrm>
            <a:off x="97245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vuông 14">
            <a:extLst>
              <a:ext uri="{FF2B5EF4-FFF2-40B4-BE49-F238E27FC236}">
                <a16:creationId xmlns:a16="http://schemas.microsoft.com/office/drawing/2014/main" id="{2C4908D1-6E8D-4502-91BF-0B28D3F2E20F}"/>
              </a:ext>
            </a:extLst>
          </p:cNvPr>
          <p:cNvSpPr/>
          <p:nvPr/>
        </p:nvSpPr>
        <p:spPr>
          <a:xfrm>
            <a:off x="263623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vuông 15">
            <a:extLst>
              <a:ext uri="{FF2B5EF4-FFF2-40B4-BE49-F238E27FC236}">
                <a16:creationId xmlns:a16="http://schemas.microsoft.com/office/drawing/2014/main" id="{03E49B8D-2118-4297-9AEF-EDDD780FD64E}"/>
              </a:ext>
            </a:extLst>
          </p:cNvPr>
          <p:cNvSpPr/>
          <p:nvPr/>
        </p:nvSpPr>
        <p:spPr>
          <a:xfrm>
            <a:off x="432368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vuông 16">
            <a:extLst>
              <a:ext uri="{FF2B5EF4-FFF2-40B4-BE49-F238E27FC236}">
                <a16:creationId xmlns:a16="http://schemas.microsoft.com/office/drawing/2014/main" id="{ED41A3F1-5E1F-4DA0-A3D2-F37805BA9F95}"/>
              </a:ext>
            </a:extLst>
          </p:cNvPr>
          <p:cNvSpPr/>
          <p:nvPr/>
        </p:nvSpPr>
        <p:spPr>
          <a:xfrm>
            <a:off x="598746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Picture 2" descr="True and False PNG Transparent Images | PNG All">
            <a:extLst>
              <a:ext uri="{FF2B5EF4-FFF2-40B4-BE49-F238E27FC236}">
                <a16:creationId xmlns:a16="http://schemas.microsoft.com/office/drawing/2014/main" id="{BBE35FEA-D13F-4DB3-ABCB-B31DCDCF9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811369" y="4513022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Google Shape;2889;p12">
            <a:extLst>
              <a:ext uri="{FF2B5EF4-FFF2-40B4-BE49-F238E27FC236}">
                <a16:creationId xmlns:a16="http://schemas.microsoft.com/office/drawing/2014/main" id="{C71E472B-8FAD-4A85-AC7B-2D0E7633D2E7}"/>
              </a:ext>
            </a:extLst>
          </p:cNvPr>
          <p:cNvSpPr txBox="1"/>
          <p:nvPr/>
        </p:nvSpPr>
        <p:spPr>
          <a:xfrm>
            <a:off x="3219567" y="458274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761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Picture 2" descr="True and False PNG Transparent Images | PNG All">
            <a:extLst>
              <a:ext uri="{FF2B5EF4-FFF2-40B4-BE49-F238E27FC236}">
                <a16:creationId xmlns:a16="http://schemas.microsoft.com/office/drawing/2014/main" id="{52D418C0-4904-44E7-AF81-A34304448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2560157" y="4483829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Google Shape;2890;p12">
            <a:extLst>
              <a:ext uri="{FF2B5EF4-FFF2-40B4-BE49-F238E27FC236}">
                <a16:creationId xmlns:a16="http://schemas.microsoft.com/office/drawing/2014/main" id="{385EF465-B739-4DDD-9602-509DAB7D9687}"/>
              </a:ext>
            </a:extLst>
          </p:cNvPr>
          <p:cNvSpPr txBox="1"/>
          <p:nvPr/>
        </p:nvSpPr>
        <p:spPr>
          <a:xfrm>
            <a:off x="4844532" y="459936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Picture 2" descr="True and False PNG Transparent Images | PNG All">
            <a:extLst>
              <a:ext uri="{FF2B5EF4-FFF2-40B4-BE49-F238E27FC236}">
                <a16:creationId xmlns:a16="http://schemas.microsoft.com/office/drawing/2014/main" id="{EA9E5E79-4603-49A4-8ADB-0C94B9441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4205227" y="4449126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Google Shape;2891;p12">
            <a:extLst>
              <a:ext uri="{FF2B5EF4-FFF2-40B4-BE49-F238E27FC236}">
                <a16:creationId xmlns:a16="http://schemas.microsoft.com/office/drawing/2014/main" id="{F508B61B-EF1F-4EC9-8DD1-99B0A88A67E3}"/>
              </a:ext>
            </a:extLst>
          </p:cNvPr>
          <p:cNvSpPr txBox="1"/>
          <p:nvPr/>
        </p:nvSpPr>
        <p:spPr>
          <a:xfrm>
            <a:off x="6520560" y="458274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880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Picture 2" descr="True and False PNG Transparent Images | PNG All">
            <a:extLst>
              <a:ext uri="{FF2B5EF4-FFF2-40B4-BE49-F238E27FC236}">
                <a16:creationId xmlns:a16="http://schemas.microsoft.com/office/drawing/2014/main" id="{A239F3B5-D47A-4C63-BBCF-32FEAFD79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5853897" y="4387863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Google Shape;2892;p12">
            <a:extLst>
              <a:ext uri="{FF2B5EF4-FFF2-40B4-BE49-F238E27FC236}">
                <a16:creationId xmlns:a16="http://schemas.microsoft.com/office/drawing/2014/main" id="{D3374D41-25FC-4B53-A702-753B010E87C4}"/>
              </a:ext>
            </a:extLst>
          </p:cNvPr>
          <p:cNvSpPr txBox="1"/>
          <p:nvPr/>
        </p:nvSpPr>
        <p:spPr>
          <a:xfrm>
            <a:off x="1248114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Picture 2" descr="True and False PNG Transparent Images | PNG All">
            <a:extLst>
              <a:ext uri="{FF2B5EF4-FFF2-40B4-BE49-F238E27FC236}">
                <a16:creationId xmlns:a16="http://schemas.microsoft.com/office/drawing/2014/main" id="{F63267C5-E565-4F9B-ABE3-BF124E48D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780439" y="6221736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Google Shape;2893;p12">
            <a:extLst>
              <a:ext uri="{FF2B5EF4-FFF2-40B4-BE49-F238E27FC236}">
                <a16:creationId xmlns:a16="http://schemas.microsoft.com/office/drawing/2014/main" id="{131812D8-CF7C-432B-9AC2-31B12F9E964D}"/>
              </a:ext>
            </a:extLst>
          </p:cNvPr>
          <p:cNvSpPr txBox="1"/>
          <p:nvPr/>
        </p:nvSpPr>
        <p:spPr>
          <a:xfrm>
            <a:off x="3193988" y="6256822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Picture 2" descr="True and False PNG Transparent Images | PNG All">
            <a:extLst>
              <a:ext uri="{FF2B5EF4-FFF2-40B4-BE49-F238E27FC236}">
                <a16:creationId xmlns:a16="http://schemas.microsoft.com/office/drawing/2014/main" id="{CF7D370A-4582-4145-AF63-B627C8811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2476580" y="6208826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Google Shape;2894;p12">
            <a:extLst>
              <a:ext uri="{FF2B5EF4-FFF2-40B4-BE49-F238E27FC236}">
                <a16:creationId xmlns:a16="http://schemas.microsoft.com/office/drawing/2014/main" id="{48479872-1112-47E9-A290-634C398EEF76}"/>
              </a:ext>
            </a:extLst>
          </p:cNvPr>
          <p:cNvSpPr txBox="1"/>
          <p:nvPr/>
        </p:nvSpPr>
        <p:spPr>
          <a:xfrm>
            <a:off x="4885453" y="62734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396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Picture 2" descr="True and False PNG Transparent Images | PNG All">
            <a:extLst>
              <a:ext uri="{FF2B5EF4-FFF2-40B4-BE49-F238E27FC236}">
                <a16:creationId xmlns:a16="http://schemas.microsoft.com/office/drawing/2014/main" id="{B4BF4707-1E71-45FA-B422-3D44151FC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4109232" y="6176061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Google Shape;2895;p12">
            <a:extLst>
              <a:ext uri="{FF2B5EF4-FFF2-40B4-BE49-F238E27FC236}">
                <a16:creationId xmlns:a16="http://schemas.microsoft.com/office/drawing/2014/main" id="{07E942A7-4168-440C-A48B-CB1394EEAAAF}"/>
              </a:ext>
            </a:extLst>
          </p:cNvPr>
          <p:cNvSpPr txBox="1"/>
          <p:nvPr/>
        </p:nvSpPr>
        <p:spPr>
          <a:xfrm>
            <a:off x="6270048" y="629473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Picture 2" descr="True and False PNG Transparent Images | PNG All">
            <a:extLst>
              <a:ext uri="{FF2B5EF4-FFF2-40B4-BE49-F238E27FC236}">
                <a16:creationId xmlns:a16="http://schemas.microsoft.com/office/drawing/2014/main" id="{05553CB7-4281-4466-AAD9-FE6FEF294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4933" r="9707" b="34343"/>
          <a:stretch/>
        </p:blipFill>
        <p:spPr bwMode="auto">
          <a:xfrm>
            <a:off x="5768613" y="6233911"/>
            <a:ext cx="584189" cy="580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DA5CFC33-77D8-476B-AC81-48DB81403D92}"/>
              </a:ext>
            </a:extLst>
          </p:cNvPr>
          <p:cNvSpPr txBox="1"/>
          <p:nvPr/>
        </p:nvSpPr>
        <p:spPr>
          <a:xfrm>
            <a:off x="7558858" y="6389258"/>
            <a:ext cx="8238411" cy="1813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GV cho HS tự gieo xúc xắc</a:t>
            </a:r>
          </a:p>
          <a:p>
            <a:r>
              <a:rPr lang="en-US"/>
              <a:t>Trúng ô số nào thì GV click chuột vào ô số đó nó sẽ ra kết quả và đánh dấu ô đó đã đc chọn ạ</a:t>
            </a:r>
          </a:p>
          <a:p>
            <a:r>
              <a:rPr lang="en-US"/>
              <a:t>Học online GV cũng có thể cho HS tự gieo xúc xắc đc ạ</a:t>
            </a:r>
          </a:p>
          <a:p>
            <a:r>
              <a:rPr lang="en-US"/>
              <a:t>Hoặc thầy cô vào link sau gieo xúc xắc online ạ: https://www.online-stopwatch.com/chance-games/pop-up-dice/</a:t>
            </a:r>
          </a:p>
        </p:txBody>
      </p:sp>
    </p:spTree>
    <p:extLst>
      <p:ext uri="{BB962C8B-B14F-4D97-AF65-F5344CB8AC3E}">
        <p14:creationId xmlns:p14="http://schemas.microsoft.com/office/powerpoint/2010/main" val="347767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874453"/>
            <a:ext cx="9296400" cy="227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8" y="996715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89" y="1505824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74B9CA-D217-4538-8B0B-5CE7F56C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7961" y="89679"/>
            <a:ext cx="9285914" cy="146311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  <a:p>
            <a:pPr algn="ctr"/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Tìm nhanh số còn thiếu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1F7485-B1DB-459B-A4A2-5F1E7C13C1AC}"/>
              </a:ext>
            </a:extLst>
          </p:cNvPr>
          <p:cNvSpPr txBox="1"/>
          <p:nvPr/>
        </p:nvSpPr>
        <p:spPr>
          <a:xfrm>
            <a:off x="4792134" y="2387600"/>
            <a:ext cx="286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5 7 3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C432CD-483C-43F1-AD8C-404104B618D2}"/>
              </a:ext>
            </a:extLst>
          </p:cNvPr>
          <p:cNvSpPr txBox="1"/>
          <p:nvPr/>
        </p:nvSpPr>
        <p:spPr>
          <a:xfrm>
            <a:off x="5567851" y="3520428"/>
            <a:ext cx="2143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8 6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06EA6-AAEB-4D5C-A284-9146BA4A0C47}"/>
              </a:ext>
            </a:extLst>
          </p:cNvPr>
          <p:cNvCxnSpPr/>
          <p:nvPr/>
        </p:nvCxnSpPr>
        <p:spPr>
          <a:xfrm>
            <a:off x="4338639" y="4826003"/>
            <a:ext cx="286173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38AA55E-658D-4DBB-AD36-1F8723304DCE}"/>
              </a:ext>
            </a:extLst>
          </p:cNvPr>
          <p:cNvSpPr txBox="1"/>
          <p:nvPr/>
        </p:nvSpPr>
        <p:spPr>
          <a:xfrm>
            <a:off x="4791694" y="4931250"/>
            <a:ext cx="3085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6 5 9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8D20C-119C-4F9F-BC78-0AFE0459237D}"/>
              </a:ext>
            </a:extLst>
          </p:cNvPr>
          <p:cNvSpPr txBox="1"/>
          <p:nvPr/>
        </p:nvSpPr>
        <p:spPr>
          <a:xfrm>
            <a:off x="4258294" y="3006636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8D4532B-B64C-48EF-8D01-E3B455024151}"/>
              </a:ext>
            </a:extLst>
          </p:cNvPr>
          <p:cNvSpPr/>
          <p:nvPr/>
        </p:nvSpPr>
        <p:spPr>
          <a:xfrm>
            <a:off x="6320531" y="3653842"/>
            <a:ext cx="726440" cy="9838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5902FF-E225-4AE1-81B5-48E4BC96DF8D}"/>
              </a:ext>
            </a:extLst>
          </p:cNvPr>
          <p:cNvSpPr/>
          <p:nvPr/>
        </p:nvSpPr>
        <p:spPr>
          <a:xfrm>
            <a:off x="5594340" y="4958970"/>
            <a:ext cx="726440" cy="9838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052AFE-46CA-48D6-BA77-B4D41C02BFED}"/>
              </a:ext>
            </a:extLst>
          </p:cNvPr>
          <p:cNvSpPr/>
          <p:nvPr/>
        </p:nvSpPr>
        <p:spPr>
          <a:xfrm>
            <a:off x="4781783" y="4958970"/>
            <a:ext cx="726440" cy="9838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7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2148006" y="1779173"/>
            <a:ext cx="7865826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  <a:t>CHỦ ĐỀ 12: 	PHÉP CỘNG, PHÉP TRỪ </a:t>
            </a:r>
            <a:b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  <a:t>			TRONG PHẠM VI  1 000</a:t>
            </a:r>
            <a:endParaRPr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1069281" y="3318307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63: LUYỆN TẬP CHUNG</a:t>
            </a:r>
            <a:endParaRPr lang="vi-VN" sz="6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29" y="1384738"/>
            <a:ext cx="6660026" cy="3330014"/>
          </a:xfrm>
          <a:prstGeom prst="rect">
            <a:avLst/>
          </a:prstGeom>
        </p:spPr>
      </p:pic>
      <p:sp>
        <p:nvSpPr>
          <p:cNvPr id="3" name="Google Shape;1615;p39">
            <a:extLst>
              <a:ext uri="{FF2B5EF4-FFF2-40B4-BE49-F238E27FC236}">
                <a16:creationId xmlns:a16="http://schemas.microsoft.com/office/drawing/2014/main" id="{4F754BAF-ACBC-4182-8EE1-26489BBF2BB9}"/>
              </a:ext>
            </a:extLst>
          </p:cNvPr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4" name="Google Shape;1616;p39">
            <a:extLst>
              <a:ext uri="{FF2B5EF4-FFF2-40B4-BE49-F238E27FC236}">
                <a16:creationId xmlns:a16="http://schemas.microsoft.com/office/drawing/2014/main" id="{BF5CBB8D-EDF9-4B83-9B88-A980C52E97CC}"/>
              </a:ext>
            </a:extLst>
          </p:cNvPr>
          <p:cNvSpPr txBox="1">
            <a:spLocks/>
          </p:cNvSpPr>
          <p:nvPr/>
        </p:nvSpPr>
        <p:spPr>
          <a:xfrm>
            <a:off x="7740511" y="5249821"/>
            <a:ext cx="1559972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851852" y="357795"/>
            <a:ext cx="11095304" cy="614083"/>
            <a:chOff x="1183343" y="1464304"/>
            <a:chExt cx="11095304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104738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Bạn Mai đã thực hiện một số phép tính như sau: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35" name="Google Shape;2710;p8">
            <a:extLst>
              <a:ext uri="{FF2B5EF4-FFF2-40B4-BE49-F238E27FC236}">
                <a16:creationId xmlns:a16="http://schemas.microsoft.com/office/drawing/2014/main" id="{55547AA3-A675-4D80-B057-D594D28C47BA}"/>
              </a:ext>
            </a:extLst>
          </p:cNvPr>
          <p:cNvSpPr/>
          <p:nvPr/>
        </p:nvSpPr>
        <p:spPr>
          <a:xfrm>
            <a:off x="1651246" y="171437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711;p8">
            <a:extLst>
              <a:ext uri="{FF2B5EF4-FFF2-40B4-BE49-F238E27FC236}">
                <a16:creationId xmlns:a16="http://schemas.microsoft.com/office/drawing/2014/main" id="{16C4F779-53F0-4B2D-A9FF-D954836F6995}"/>
              </a:ext>
            </a:extLst>
          </p:cNvPr>
          <p:cNvSpPr/>
          <p:nvPr/>
        </p:nvSpPr>
        <p:spPr>
          <a:xfrm>
            <a:off x="3138974" y="171437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2712;p8">
            <a:extLst>
              <a:ext uri="{FF2B5EF4-FFF2-40B4-BE49-F238E27FC236}">
                <a16:creationId xmlns:a16="http://schemas.microsoft.com/office/drawing/2014/main" id="{F1E43E94-8699-43A5-9E77-BC5B12FBC7E6}"/>
              </a:ext>
            </a:extLst>
          </p:cNvPr>
          <p:cNvSpPr/>
          <p:nvPr/>
        </p:nvSpPr>
        <p:spPr>
          <a:xfrm>
            <a:off x="4725755" y="171437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713;p8">
            <a:extLst>
              <a:ext uri="{FF2B5EF4-FFF2-40B4-BE49-F238E27FC236}">
                <a16:creationId xmlns:a16="http://schemas.microsoft.com/office/drawing/2014/main" id="{AE4CB23A-FDAD-4560-BFE8-E7D5F6B54651}"/>
              </a:ext>
            </a:extLst>
          </p:cNvPr>
          <p:cNvSpPr/>
          <p:nvPr/>
        </p:nvSpPr>
        <p:spPr>
          <a:xfrm>
            <a:off x="6171365" y="171437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2714;p8" descr="Screen Clipping">
            <a:extLst>
              <a:ext uri="{FF2B5EF4-FFF2-40B4-BE49-F238E27FC236}">
                <a16:creationId xmlns:a16="http://schemas.microsoft.com/office/drawing/2014/main" id="{2F96752B-D2D3-43DB-A101-D834C77ABF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4245" y="1272831"/>
            <a:ext cx="2353003" cy="3067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2718;p8">
            <a:extLst>
              <a:ext uri="{FF2B5EF4-FFF2-40B4-BE49-F238E27FC236}">
                <a16:creationId xmlns:a16="http://schemas.microsoft.com/office/drawing/2014/main" id="{7D772140-EE04-43D8-8D0E-A813B6FA406C}"/>
              </a:ext>
            </a:extLst>
          </p:cNvPr>
          <p:cNvGrpSpPr/>
          <p:nvPr/>
        </p:nvGrpSpPr>
        <p:grpSpPr>
          <a:xfrm>
            <a:off x="1827723" y="1829534"/>
            <a:ext cx="1147790" cy="1384995"/>
            <a:chOff x="1566470" y="2095726"/>
            <a:chExt cx="1147790" cy="1384995"/>
          </a:xfrm>
        </p:grpSpPr>
        <p:grpSp>
          <p:nvGrpSpPr>
            <p:cNvPr id="43" name="Google Shape;2719;p8">
              <a:extLst>
                <a:ext uri="{FF2B5EF4-FFF2-40B4-BE49-F238E27FC236}">
                  <a16:creationId xmlns:a16="http://schemas.microsoft.com/office/drawing/2014/main" id="{DFEC339D-0B82-44C4-9B59-4D95F8085C36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45" name="Google Shape;2720;p8">
                <a:extLst>
                  <a:ext uri="{FF2B5EF4-FFF2-40B4-BE49-F238E27FC236}">
                    <a16:creationId xmlns:a16="http://schemas.microsoft.com/office/drawing/2014/main" id="{DA205033-4DCF-4FF5-A639-407E25C06BCE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721;p8">
                <a:extLst>
                  <a:ext uri="{FF2B5EF4-FFF2-40B4-BE49-F238E27FC236}">
                    <a16:creationId xmlns:a16="http://schemas.microsoft.com/office/drawing/2014/main" id="{E7B10DC9-3EB8-4908-8AFB-A53ED0238669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4" name="Google Shape;2722;p8">
              <a:extLst>
                <a:ext uri="{FF2B5EF4-FFF2-40B4-BE49-F238E27FC236}">
                  <a16:creationId xmlns:a16="http://schemas.microsoft.com/office/drawing/2014/main" id="{57344520-6401-48BE-9625-86C9C46E7AC8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7" name="Google Shape;2723;p8">
            <a:extLst>
              <a:ext uri="{FF2B5EF4-FFF2-40B4-BE49-F238E27FC236}">
                <a16:creationId xmlns:a16="http://schemas.microsoft.com/office/drawing/2014/main" id="{14E734B1-581E-47E8-8450-4E43A58FB3C5}"/>
              </a:ext>
            </a:extLst>
          </p:cNvPr>
          <p:cNvGrpSpPr/>
          <p:nvPr/>
        </p:nvGrpSpPr>
        <p:grpSpPr>
          <a:xfrm>
            <a:off x="3378563" y="1829534"/>
            <a:ext cx="1147790" cy="1384995"/>
            <a:chOff x="1566470" y="2095726"/>
            <a:chExt cx="1147790" cy="1384995"/>
          </a:xfrm>
        </p:grpSpPr>
        <p:grpSp>
          <p:nvGrpSpPr>
            <p:cNvPr id="48" name="Google Shape;2724;p8">
              <a:extLst>
                <a:ext uri="{FF2B5EF4-FFF2-40B4-BE49-F238E27FC236}">
                  <a16:creationId xmlns:a16="http://schemas.microsoft.com/office/drawing/2014/main" id="{AC9DA657-9A40-4C90-92E2-48346AF8CBE0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50" name="Google Shape;2725;p8">
                <a:extLst>
                  <a:ext uri="{FF2B5EF4-FFF2-40B4-BE49-F238E27FC236}">
                    <a16:creationId xmlns:a16="http://schemas.microsoft.com/office/drawing/2014/main" id="{4BF771B8-D0EF-4753-AE53-37AC249BF42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759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2726;p8">
                <a:extLst>
                  <a:ext uri="{FF2B5EF4-FFF2-40B4-BE49-F238E27FC236}">
                    <a16:creationId xmlns:a16="http://schemas.microsoft.com/office/drawing/2014/main" id="{5951EC2B-23CE-4350-A195-A1B36AA10376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9" name="Google Shape;2727;p8">
              <a:extLst>
                <a:ext uri="{FF2B5EF4-FFF2-40B4-BE49-F238E27FC236}">
                  <a16:creationId xmlns:a16="http://schemas.microsoft.com/office/drawing/2014/main" id="{111AD213-9C1C-42D5-AEE4-C758C6743828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2" name="Google Shape;2728;p8">
            <a:extLst>
              <a:ext uri="{FF2B5EF4-FFF2-40B4-BE49-F238E27FC236}">
                <a16:creationId xmlns:a16="http://schemas.microsoft.com/office/drawing/2014/main" id="{C313B7DF-1642-4F80-90BA-305844612260}"/>
              </a:ext>
            </a:extLst>
          </p:cNvPr>
          <p:cNvGrpSpPr/>
          <p:nvPr/>
        </p:nvGrpSpPr>
        <p:grpSpPr>
          <a:xfrm>
            <a:off x="4960969" y="1824571"/>
            <a:ext cx="1147790" cy="1384995"/>
            <a:chOff x="1566470" y="2095726"/>
            <a:chExt cx="1147790" cy="1384995"/>
          </a:xfrm>
        </p:grpSpPr>
        <p:grpSp>
          <p:nvGrpSpPr>
            <p:cNvPr id="53" name="Google Shape;2729;p8">
              <a:extLst>
                <a:ext uri="{FF2B5EF4-FFF2-40B4-BE49-F238E27FC236}">
                  <a16:creationId xmlns:a16="http://schemas.microsoft.com/office/drawing/2014/main" id="{C9875F4B-2AF1-49D0-9666-50B48892424D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55" name="Google Shape;2730;p8">
                <a:extLst>
                  <a:ext uri="{FF2B5EF4-FFF2-40B4-BE49-F238E27FC236}">
                    <a16:creationId xmlns:a16="http://schemas.microsoft.com/office/drawing/2014/main" id="{3F798AD2-E343-4F79-A1A4-EA8178F3B973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42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2731;p8">
                <a:extLst>
                  <a:ext uri="{FF2B5EF4-FFF2-40B4-BE49-F238E27FC236}">
                    <a16:creationId xmlns:a16="http://schemas.microsoft.com/office/drawing/2014/main" id="{B382998C-8E3E-4BD5-925E-B6FF9687467D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4" name="Google Shape;2732;p8">
              <a:extLst>
                <a:ext uri="{FF2B5EF4-FFF2-40B4-BE49-F238E27FC236}">
                  <a16:creationId xmlns:a16="http://schemas.microsoft.com/office/drawing/2014/main" id="{00807774-BF7B-4FA2-85A8-34C7E8A3808C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7" name="Google Shape;2733;p8">
            <a:extLst>
              <a:ext uri="{FF2B5EF4-FFF2-40B4-BE49-F238E27FC236}">
                <a16:creationId xmlns:a16="http://schemas.microsoft.com/office/drawing/2014/main" id="{29176EB0-5D47-45EC-A709-D82B0393DB9B}"/>
              </a:ext>
            </a:extLst>
          </p:cNvPr>
          <p:cNvGrpSpPr/>
          <p:nvPr/>
        </p:nvGrpSpPr>
        <p:grpSpPr>
          <a:xfrm>
            <a:off x="6402359" y="1824571"/>
            <a:ext cx="1147790" cy="1384995"/>
            <a:chOff x="1566470" y="2095726"/>
            <a:chExt cx="1147790" cy="1384995"/>
          </a:xfrm>
        </p:grpSpPr>
        <p:grpSp>
          <p:nvGrpSpPr>
            <p:cNvPr id="58" name="Google Shape;2734;p8">
              <a:extLst>
                <a:ext uri="{FF2B5EF4-FFF2-40B4-BE49-F238E27FC236}">
                  <a16:creationId xmlns:a16="http://schemas.microsoft.com/office/drawing/2014/main" id="{C445A50F-44BC-4594-ACEE-995376CCDE04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60" name="Google Shape;2735;p8">
                <a:extLst>
                  <a:ext uri="{FF2B5EF4-FFF2-40B4-BE49-F238E27FC236}">
                    <a16:creationId xmlns:a16="http://schemas.microsoft.com/office/drawing/2014/main" id="{A48C955D-0F44-47F7-8810-F855BE5CAFC6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736;p8">
                <a:extLst>
                  <a:ext uri="{FF2B5EF4-FFF2-40B4-BE49-F238E27FC236}">
                    <a16:creationId xmlns:a16="http://schemas.microsoft.com/office/drawing/2014/main" id="{C361702D-F9B2-477B-8372-9D93F8E3E1A2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59" name="Google Shape;2737;p8">
              <a:extLst>
                <a:ext uri="{FF2B5EF4-FFF2-40B4-BE49-F238E27FC236}">
                  <a16:creationId xmlns:a16="http://schemas.microsoft.com/office/drawing/2014/main" id="{02D9F30D-B8F7-4B96-837A-A5E4EDE67C1E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2738;p8">
            <a:extLst>
              <a:ext uri="{FF2B5EF4-FFF2-40B4-BE49-F238E27FC236}">
                <a16:creationId xmlns:a16="http://schemas.microsoft.com/office/drawing/2014/main" id="{98E4153C-0461-4CAF-A784-1F3BA4D5830A}"/>
              </a:ext>
            </a:extLst>
          </p:cNvPr>
          <p:cNvSpPr txBox="1"/>
          <p:nvPr/>
        </p:nvSpPr>
        <p:spPr>
          <a:xfrm>
            <a:off x="2048203" y="298521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2739;p8">
            <a:extLst>
              <a:ext uri="{FF2B5EF4-FFF2-40B4-BE49-F238E27FC236}">
                <a16:creationId xmlns:a16="http://schemas.microsoft.com/office/drawing/2014/main" id="{7DE1F819-9A64-4524-9601-CDAA358812C0}"/>
              </a:ext>
            </a:extLst>
          </p:cNvPr>
          <p:cNvSpPr txBox="1"/>
          <p:nvPr/>
        </p:nvSpPr>
        <p:spPr>
          <a:xfrm>
            <a:off x="3606335" y="298521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2740;p8">
            <a:extLst>
              <a:ext uri="{FF2B5EF4-FFF2-40B4-BE49-F238E27FC236}">
                <a16:creationId xmlns:a16="http://schemas.microsoft.com/office/drawing/2014/main" id="{3765928B-E9A4-42E4-B31E-884C36B58EB8}"/>
              </a:ext>
            </a:extLst>
          </p:cNvPr>
          <p:cNvSpPr txBox="1"/>
          <p:nvPr/>
        </p:nvSpPr>
        <p:spPr>
          <a:xfrm>
            <a:off x="5191963" y="298025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2741;p8">
            <a:extLst>
              <a:ext uri="{FF2B5EF4-FFF2-40B4-BE49-F238E27FC236}">
                <a16:creationId xmlns:a16="http://schemas.microsoft.com/office/drawing/2014/main" id="{3231E935-1392-4D2D-B4A2-DC81D035C9F3}"/>
              </a:ext>
            </a:extLst>
          </p:cNvPr>
          <p:cNvSpPr txBox="1"/>
          <p:nvPr/>
        </p:nvSpPr>
        <p:spPr>
          <a:xfrm>
            <a:off x="6649475" y="298025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2742;p8">
            <a:extLst>
              <a:ext uri="{FF2B5EF4-FFF2-40B4-BE49-F238E27FC236}">
                <a16:creationId xmlns:a16="http://schemas.microsoft.com/office/drawing/2014/main" id="{404C842B-EA66-401E-AAF2-CD5A8EEF8E3C}"/>
              </a:ext>
            </a:extLst>
          </p:cNvPr>
          <p:cNvSpPr txBox="1"/>
          <p:nvPr/>
        </p:nvSpPr>
        <p:spPr>
          <a:xfrm>
            <a:off x="2318730" y="3829669"/>
            <a:ext cx="6012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            B.               C.               D.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2743;p8">
            <a:extLst>
              <a:ext uri="{FF2B5EF4-FFF2-40B4-BE49-F238E27FC236}">
                <a16:creationId xmlns:a16="http://schemas.microsoft.com/office/drawing/2014/main" id="{ABB5051B-5DAC-4D38-A778-1370E74B83F5}"/>
              </a:ext>
            </a:extLst>
          </p:cNvPr>
          <p:cNvSpPr txBox="1"/>
          <p:nvPr/>
        </p:nvSpPr>
        <p:spPr>
          <a:xfrm>
            <a:off x="1588702" y="4440549"/>
            <a:ext cx="976571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các phép tính trên, phép tính nào sai?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hãy giúp Mai sửa lại phép tính sai cho đúng.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2744;p8">
            <a:extLst>
              <a:ext uri="{FF2B5EF4-FFF2-40B4-BE49-F238E27FC236}">
                <a16:creationId xmlns:a16="http://schemas.microsoft.com/office/drawing/2014/main" id="{3AB06ECD-92E8-4EE5-AE19-C3DEAC7D2602}"/>
              </a:ext>
            </a:extLst>
          </p:cNvPr>
          <p:cNvSpPr/>
          <p:nvPr/>
        </p:nvSpPr>
        <p:spPr>
          <a:xfrm>
            <a:off x="3616323" y="377084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2745;p8">
            <a:extLst>
              <a:ext uri="{FF2B5EF4-FFF2-40B4-BE49-F238E27FC236}">
                <a16:creationId xmlns:a16="http://schemas.microsoft.com/office/drawing/2014/main" id="{CA84F911-3840-4157-A773-3217B0D6EAAF}"/>
              </a:ext>
            </a:extLst>
          </p:cNvPr>
          <p:cNvSpPr/>
          <p:nvPr/>
        </p:nvSpPr>
        <p:spPr>
          <a:xfrm>
            <a:off x="6724417" y="377084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2746;p8">
            <a:extLst>
              <a:ext uri="{FF2B5EF4-FFF2-40B4-BE49-F238E27FC236}">
                <a16:creationId xmlns:a16="http://schemas.microsoft.com/office/drawing/2014/main" id="{6A0CB6FA-49A4-475B-B5BC-2D445C7CC29C}"/>
              </a:ext>
            </a:extLst>
          </p:cNvPr>
          <p:cNvSpPr/>
          <p:nvPr/>
        </p:nvSpPr>
        <p:spPr>
          <a:xfrm>
            <a:off x="3886820" y="3230306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2747;p8">
            <a:extLst>
              <a:ext uri="{FF2B5EF4-FFF2-40B4-BE49-F238E27FC236}">
                <a16:creationId xmlns:a16="http://schemas.microsoft.com/office/drawing/2014/main" id="{69A9B12F-3C94-4806-90FA-1BDD6319793A}"/>
              </a:ext>
            </a:extLst>
          </p:cNvPr>
          <p:cNvSpPr/>
          <p:nvPr/>
        </p:nvSpPr>
        <p:spPr>
          <a:xfrm>
            <a:off x="6725741" y="3210353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4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686965" y="492708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Số?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pSp>
        <p:nvGrpSpPr>
          <p:cNvPr id="30" name="Google Shape;2757;p9">
            <a:extLst>
              <a:ext uri="{FF2B5EF4-FFF2-40B4-BE49-F238E27FC236}">
                <a16:creationId xmlns:a16="http://schemas.microsoft.com/office/drawing/2014/main" id="{34FDA1DC-66B3-415D-BC20-B437C6B66632}"/>
              </a:ext>
            </a:extLst>
          </p:cNvPr>
          <p:cNvGrpSpPr/>
          <p:nvPr/>
        </p:nvGrpSpPr>
        <p:grpSpPr>
          <a:xfrm>
            <a:off x="923310" y="1359103"/>
            <a:ext cx="10112539" cy="4581604"/>
            <a:chOff x="2809269" y="1924049"/>
            <a:chExt cx="7904811" cy="3848395"/>
          </a:xfrm>
        </p:grpSpPr>
        <p:pic>
          <p:nvPicPr>
            <p:cNvPr id="31" name="Google Shape;2758;p9" descr="Screen Clipping">
              <a:extLst>
                <a:ext uri="{FF2B5EF4-FFF2-40B4-BE49-F238E27FC236}">
                  <a16:creationId xmlns:a16="http://schemas.microsoft.com/office/drawing/2014/main" id="{B1337F6E-FE02-4324-A2FE-146B522789C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09269" y="1924049"/>
              <a:ext cx="7904811" cy="3848395"/>
            </a:xfrm>
            <a:prstGeom prst="roundRect">
              <a:avLst>
                <a:gd name="adj" fmla="val 10648"/>
              </a:avLst>
            </a:prstGeom>
            <a:noFill/>
            <a:ln>
              <a:noFill/>
            </a:ln>
          </p:spPr>
        </p:pic>
        <p:sp>
          <p:nvSpPr>
            <p:cNvPr id="32" name="Google Shape;2759;p9">
              <a:extLst>
                <a:ext uri="{FF2B5EF4-FFF2-40B4-BE49-F238E27FC236}">
                  <a16:creationId xmlns:a16="http://schemas.microsoft.com/office/drawing/2014/main" id="{5CA417B1-7356-41A6-A7A8-4853C413C815}"/>
                </a:ext>
              </a:extLst>
            </p:cNvPr>
            <p:cNvSpPr/>
            <p:nvPr/>
          </p:nvSpPr>
          <p:spPr>
            <a:xfrm>
              <a:off x="3171825" y="3905250"/>
              <a:ext cx="2981325" cy="1152525"/>
            </a:xfrm>
            <a:custGeom>
              <a:avLst/>
              <a:gdLst/>
              <a:ahLst/>
              <a:cxnLst/>
              <a:rect l="l" t="t" r="r" b="b"/>
              <a:pathLst>
                <a:path w="2981325" h="1152525" extrusionOk="0">
                  <a:moveTo>
                    <a:pt x="0" y="104775"/>
                  </a:moveTo>
                  <a:lnTo>
                    <a:pt x="1543050" y="0"/>
                  </a:lnTo>
                  <a:lnTo>
                    <a:pt x="2305050" y="28575"/>
                  </a:lnTo>
                  <a:lnTo>
                    <a:pt x="2886075" y="95250"/>
                  </a:lnTo>
                  <a:lnTo>
                    <a:pt x="2971800" y="809625"/>
                  </a:lnTo>
                  <a:lnTo>
                    <a:pt x="2981325" y="1076325"/>
                  </a:lnTo>
                  <a:lnTo>
                    <a:pt x="2247900" y="1152525"/>
                  </a:lnTo>
                  <a:lnTo>
                    <a:pt x="28575" y="111442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60;p9">
              <a:extLst>
                <a:ext uri="{FF2B5EF4-FFF2-40B4-BE49-F238E27FC236}">
                  <a16:creationId xmlns:a16="http://schemas.microsoft.com/office/drawing/2014/main" id="{E83EDC7E-75E4-462E-B58E-BB23F689084E}"/>
                </a:ext>
              </a:extLst>
            </p:cNvPr>
            <p:cNvSpPr/>
            <p:nvPr/>
          </p:nvSpPr>
          <p:spPr>
            <a:xfrm>
              <a:off x="7458075" y="3905250"/>
              <a:ext cx="2962275" cy="1114425"/>
            </a:xfrm>
            <a:custGeom>
              <a:avLst/>
              <a:gdLst/>
              <a:ahLst/>
              <a:cxnLst/>
              <a:rect l="l" t="t" r="r" b="b"/>
              <a:pathLst>
                <a:path w="2962275" h="1114425" extrusionOk="0">
                  <a:moveTo>
                    <a:pt x="47625" y="0"/>
                  </a:moveTo>
                  <a:lnTo>
                    <a:pt x="66675" y="266700"/>
                  </a:lnTo>
                  <a:lnTo>
                    <a:pt x="0" y="638175"/>
                  </a:lnTo>
                  <a:lnTo>
                    <a:pt x="0" y="885825"/>
                  </a:lnTo>
                  <a:lnTo>
                    <a:pt x="57150" y="857250"/>
                  </a:lnTo>
                  <a:lnTo>
                    <a:pt x="161925" y="885825"/>
                  </a:lnTo>
                  <a:lnTo>
                    <a:pt x="133350" y="1038225"/>
                  </a:lnTo>
                  <a:lnTo>
                    <a:pt x="552450" y="1114425"/>
                  </a:lnTo>
                  <a:lnTo>
                    <a:pt x="2962275" y="1057275"/>
                  </a:lnTo>
                  <a:lnTo>
                    <a:pt x="2905125" y="14287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2761;p9">
            <a:extLst>
              <a:ext uri="{FF2B5EF4-FFF2-40B4-BE49-F238E27FC236}">
                <a16:creationId xmlns:a16="http://schemas.microsoft.com/office/drawing/2014/main" id="{EFF27B54-6EBB-4B65-8376-D6402E6D0FDA}"/>
              </a:ext>
            </a:extLst>
          </p:cNvPr>
          <p:cNvSpPr txBox="1"/>
          <p:nvPr/>
        </p:nvSpPr>
        <p:spPr>
          <a:xfrm>
            <a:off x="134995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 – 200 + 135 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762;p9">
            <a:extLst>
              <a:ext uri="{FF2B5EF4-FFF2-40B4-BE49-F238E27FC236}">
                <a16:creationId xmlns:a16="http://schemas.microsoft.com/office/drawing/2014/main" id="{A2EB6567-4494-4540-8870-975A772E87C8}"/>
              </a:ext>
            </a:extLst>
          </p:cNvPr>
          <p:cNvSpPr/>
          <p:nvPr/>
        </p:nvSpPr>
        <p:spPr>
          <a:xfrm>
            <a:off x="4393647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2763;p9">
            <a:extLst>
              <a:ext uri="{FF2B5EF4-FFF2-40B4-BE49-F238E27FC236}">
                <a16:creationId xmlns:a16="http://schemas.microsoft.com/office/drawing/2014/main" id="{229D48B9-A4DA-4B3C-AEA7-49E8E1490D17}"/>
              </a:ext>
            </a:extLst>
          </p:cNvPr>
          <p:cNvSpPr txBox="1"/>
          <p:nvPr/>
        </p:nvSpPr>
        <p:spPr>
          <a:xfrm>
            <a:off x="676539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– 500 + 216=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2764;p9">
            <a:extLst>
              <a:ext uri="{FF2B5EF4-FFF2-40B4-BE49-F238E27FC236}">
                <a16:creationId xmlns:a16="http://schemas.microsoft.com/office/drawing/2014/main" id="{7D9FC5E5-7D3C-4899-92D5-1734172140A5}"/>
              </a:ext>
            </a:extLst>
          </p:cNvPr>
          <p:cNvSpPr/>
          <p:nvPr/>
        </p:nvSpPr>
        <p:spPr>
          <a:xfrm>
            <a:off x="9896171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2765;p9">
            <a:extLst>
              <a:ext uri="{FF2B5EF4-FFF2-40B4-BE49-F238E27FC236}">
                <a16:creationId xmlns:a16="http://schemas.microsoft.com/office/drawing/2014/main" id="{7E56EFEF-F953-4B66-A22B-BCDA857F2F65}"/>
              </a:ext>
            </a:extLst>
          </p:cNvPr>
          <p:cNvSpPr/>
          <p:nvPr/>
        </p:nvSpPr>
        <p:spPr>
          <a:xfrm>
            <a:off x="445756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735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2766;p9">
            <a:extLst>
              <a:ext uri="{FF2B5EF4-FFF2-40B4-BE49-F238E27FC236}">
                <a16:creationId xmlns:a16="http://schemas.microsoft.com/office/drawing/2014/main" id="{1FD9B5E7-ED3B-452F-B2E6-F63C8561EB9F}"/>
              </a:ext>
            </a:extLst>
          </p:cNvPr>
          <p:cNvSpPr/>
          <p:nvPr/>
        </p:nvSpPr>
        <p:spPr>
          <a:xfrm>
            <a:off x="994339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716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807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A0F82470-64A3-4E6F-B4F5-C4ED9B854E21}"/>
              </a:ext>
            </a:extLst>
          </p:cNvPr>
          <p:cNvSpPr/>
          <p:nvPr/>
        </p:nvSpPr>
        <p:spPr>
          <a:xfrm>
            <a:off x="5589754" y="1508461"/>
            <a:ext cx="1687733" cy="4440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41FAB2-C050-4D58-8403-3469CC18AAAB}"/>
              </a:ext>
            </a:extLst>
          </p:cNvPr>
          <p:cNvSpPr/>
          <p:nvPr/>
        </p:nvSpPr>
        <p:spPr>
          <a:xfrm>
            <a:off x="9240096" y="947449"/>
            <a:ext cx="1687733" cy="4440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318559" y="248939"/>
            <a:ext cx="11262933" cy="2337632"/>
            <a:chOff x="1183343" y="1464304"/>
            <a:chExt cx="11262933" cy="2337632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2" y="1493652"/>
              <a:ext cx="10641514" cy="2308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 hai đội công nhân sửa đư</a:t>
              </a:r>
              <a:r>
                <a:rPr lang="vi-VN" sz="3600">
                  <a:solidFill>
                    <a:schemeClr val="dk1"/>
                  </a:solidFill>
                </a:rPr>
                <a:t>ờ</a:t>
              </a:r>
              <a:r>
                <a:rPr lang="vi-VN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ng. Đội Một sửa được 850</a:t>
              </a:r>
              <a:r>
                <a:rPr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vi-VN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 đường. Đội Hai sửa được ít hơn đội Một 70</a:t>
              </a:r>
              <a:r>
                <a:rPr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vi-VN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 đường. Hỏi đội Hai sửa được bao nhiêu mét đường?</a:t>
              </a:r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3B8C57-B4D1-431F-B5B8-DACA4076CB50}"/>
              </a:ext>
            </a:extLst>
          </p:cNvPr>
          <p:cNvCxnSpPr>
            <a:cxnSpLocks/>
          </p:cNvCxnSpPr>
          <p:nvPr/>
        </p:nvCxnSpPr>
        <p:spPr>
          <a:xfrm>
            <a:off x="8764853" y="876977"/>
            <a:ext cx="270238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28B5D0-B6F4-447F-97C9-3ABFEAAE1124}"/>
              </a:ext>
            </a:extLst>
          </p:cNvPr>
          <p:cNvCxnSpPr>
            <a:cxnSpLocks/>
          </p:cNvCxnSpPr>
          <p:nvPr/>
        </p:nvCxnSpPr>
        <p:spPr>
          <a:xfrm>
            <a:off x="5431296" y="1418094"/>
            <a:ext cx="615019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AC2574B-1FC9-479F-A2FC-582BBFF2BA27}"/>
              </a:ext>
            </a:extLst>
          </p:cNvPr>
          <p:cNvSpPr txBox="1"/>
          <p:nvPr/>
        </p:nvSpPr>
        <p:spPr>
          <a:xfrm>
            <a:off x="947205" y="3169954"/>
            <a:ext cx="352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Tóm tắt:</a:t>
            </a:r>
            <a:endParaRPr lang="vi-VN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B83CB7-8658-46ED-9E36-050398D27614}"/>
              </a:ext>
            </a:extLst>
          </p:cNvPr>
          <p:cNvSpPr txBox="1"/>
          <p:nvPr/>
        </p:nvSpPr>
        <p:spPr>
          <a:xfrm>
            <a:off x="947205" y="4025151"/>
            <a:ext cx="7993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Đội Một		: 850 m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24DA9-3EE6-40EC-A9B9-8F32A1EB158C}"/>
              </a:ext>
            </a:extLst>
          </p:cNvPr>
          <p:cNvSpPr txBox="1"/>
          <p:nvPr/>
        </p:nvSpPr>
        <p:spPr>
          <a:xfrm>
            <a:off x="947205" y="4774559"/>
            <a:ext cx="851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Đội Hai		: ít hơn đội Một 70 m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98BC4D-006C-4715-AC32-4CE4651A22BD}"/>
              </a:ext>
            </a:extLst>
          </p:cNvPr>
          <p:cNvSpPr txBox="1"/>
          <p:nvPr/>
        </p:nvSpPr>
        <p:spPr>
          <a:xfrm>
            <a:off x="947205" y="5523967"/>
            <a:ext cx="10205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Đội Hai sửa	: … mét đường?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A39182-6A4C-4BBA-B9F3-AB9D3AD8C71B}"/>
              </a:ext>
            </a:extLst>
          </p:cNvPr>
          <p:cNvCxnSpPr>
            <a:cxnSpLocks/>
          </p:cNvCxnSpPr>
          <p:nvPr/>
        </p:nvCxnSpPr>
        <p:spPr>
          <a:xfrm>
            <a:off x="995541" y="2539273"/>
            <a:ext cx="24098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7CC0E0-6AE7-4CF6-A034-06569555936B}"/>
              </a:ext>
            </a:extLst>
          </p:cNvPr>
          <p:cNvCxnSpPr>
            <a:cxnSpLocks/>
          </p:cNvCxnSpPr>
          <p:nvPr/>
        </p:nvCxnSpPr>
        <p:spPr>
          <a:xfrm>
            <a:off x="4816378" y="1984464"/>
            <a:ext cx="67651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637CF73-0476-4804-AA8E-B3353EA948B7}"/>
              </a:ext>
            </a:extLst>
          </p:cNvPr>
          <p:cNvCxnSpPr>
            <a:cxnSpLocks/>
          </p:cNvCxnSpPr>
          <p:nvPr/>
        </p:nvCxnSpPr>
        <p:spPr>
          <a:xfrm>
            <a:off x="953547" y="1984464"/>
            <a:ext cx="357342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C2A1AC-A18A-4674-BB8F-AB174052BE3D}"/>
              </a:ext>
            </a:extLst>
          </p:cNvPr>
          <p:cNvCxnSpPr>
            <a:cxnSpLocks/>
          </p:cNvCxnSpPr>
          <p:nvPr/>
        </p:nvCxnSpPr>
        <p:spPr>
          <a:xfrm flipV="1">
            <a:off x="1059704" y="1401081"/>
            <a:ext cx="4030055" cy="1701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09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5" grpId="0" animBg="1"/>
      <p:bldP spid="8" grpId="0"/>
      <p:bldP spid="9" grpId="0"/>
      <p:bldP spid="10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8214" y="514350"/>
            <a:ext cx="10921281" cy="5810250"/>
            <a:chOff x="631064" y="0"/>
            <a:chExt cx="10921281" cy="5810250"/>
          </a:xfrm>
        </p:grpSpPr>
        <p:pic>
          <p:nvPicPr>
            <p:cNvPr id="3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585"/>
            <a:stretch/>
          </p:blipFill>
          <p:spPr bwMode="auto">
            <a:xfrm>
              <a:off x="631064" y="0"/>
              <a:ext cx="10921281" cy="5810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631064" y="1"/>
              <a:ext cx="0" cy="58102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69017" y="3034282"/>
            <a:ext cx="1104140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Số 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Ε˛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t đưŊg đĖ Hai ǧẃa đư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ϑ 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là: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869768" y="3748905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850 – 70 = 780 j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350108" y="4468278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Đáp số: 780 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Ε˛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t đưŊg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255054" y="69833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Thứ … wgày … </a:t>
            </a:r>
            <a:r>
              <a:rPr lang="en-US" sz="3800" b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háng 11 năm 2021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46919" y="1564927"/>
            <a:ext cx="120862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TǨn:     </a:t>
            </a:r>
            <a:r>
              <a:rPr lang="en-US" sz="4000" b="1">
                <a:solidFill>
                  <a:srgbClr val="7030A0"/>
                </a:solidFill>
                <a:latin typeface="HP001 4 hàng" panose="020B0603050302020204" pitchFamily="34" charset="0"/>
              </a:rPr>
              <a:t>Luyện tập chung (tiết 2)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46919" y="2300030"/>
            <a:ext cx="92914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3.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357815" y="2285725"/>
            <a:ext cx="27432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Bài giải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BD835E-86B8-4B3C-9F48-E810D6078DBE}"/>
              </a:ext>
            </a:extLst>
          </p:cNvPr>
          <p:cNvSpPr/>
          <p:nvPr/>
        </p:nvSpPr>
        <p:spPr>
          <a:xfrm>
            <a:off x="70370" y="4901120"/>
            <a:ext cx="3941917" cy="1937287"/>
          </a:xfrm>
          <a:prstGeom prst="roundRect">
            <a:avLst/>
          </a:prstGeom>
          <a:solidFill>
            <a:srgbClr val="FFD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B5322E-6B43-41E1-83FA-341B518DC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0" y="5052770"/>
            <a:ext cx="5327301" cy="169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F488D9-D7B4-4A08-911E-C679D59F63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20" y="1662679"/>
            <a:ext cx="5435022" cy="245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36006"/>
      </p:ext>
    </p:extLst>
  </p:cSld>
  <p:clrMapOvr>
    <a:masterClrMapping/>
  </p:clrMapOvr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985</Words>
  <Application>Microsoft Office PowerPoint</Application>
  <PresentationFormat>Custom</PresentationFormat>
  <Paragraphs>187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Anaheim</vt:lpstr>
      <vt:lpstr>Exo</vt:lpstr>
      <vt:lpstr>Open Sans</vt:lpstr>
      <vt:lpstr>Barriecito</vt:lpstr>
      <vt:lpstr>HP001 4 hàng</vt:lpstr>
      <vt:lpstr>Lato</vt:lpstr>
      <vt:lpstr>Barlow Condensed</vt:lpstr>
      <vt:lpstr>Dekko</vt:lpstr>
      <vt:lpstr>Annie Use Your Telescope</vt:lpstr>
      <vt:lpstr>Calibri</vt:lpstr>
      <vt:lpstr>Boogaloo</vt:lpstr>
      <vt:lpstr>Arial</vt:lpstr>
      <vt:lpstr>RocknRoll One</vt:lpstr>
      <vt:lpstr>Math Subject for Middle School - 7th Grade: Ratio, Proportion and Percent by Slidesgo</vt:lpstr>
      <vt:lpstr>PowerPoint Presentation</vt:lpstr>
      <vt:lpstr>PowerPoint Presentation</vt:lpstr>
      <vt:lpstr>CHỦ ĐỀ 12:  PHÉP CỘNG, PHÉP TRỪ     TRONG PHẠM VI  1 000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Phan Thi Linh (FE FSC DN)</cp:lastModifiedBy>
  <cp:revision>145</cp:revision>
  <dcterms:modified xsi:type="dcterms:W3CDTF">2022-03-06T01:44:24Z</dcterms:modified>
</cp:coreProperties>
</file>