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ki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463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Cookie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</cp:revision>
  <dcterms:created xsi:type="dcterms:W3CDTF">2021-06-02T01:34:28Z</dcterms:created>
  <dcterms:modified xsi:type="dcterms:W3CDTF">2022-08-11T03:12:55Z</dcterms:modified>
</cp:coreProperties>
</file>