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okie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1" name="Google Shape;45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" name="Google Shape;45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6" name="Google Shape;736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4" name="Google Shape;744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8" name="Google Shape;748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0" name="Google Shape;750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8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807" name="Google Shape;807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8" name="Google Shape;808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2" name="Google Shape;872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5" name="Google Shape;875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6" name="Google Shape;886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91" name="Google Shape;891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/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26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KI-LÔ-MÉT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" name="Google Shape;4454;p10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73787"/>
            <a:ext cx="9474068" cy="113184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	2 dm + 3 dm = 5 dm			4 m + 6 m = 10 m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5 dm – 3 dm = 2 dm			10 m – 6 m = 4 m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184970"/>
            <a:ext cx="10693773" cy="1508984"/>
            <a:chOff x="2353055" y="2078841"/>
            <a:chExt cx="10693773" cy="1508984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 dm + 8 dm =                dm		26 dm + 45 dm =              dm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 m – 30 m =                m			51 m – 16 m =              m</a:t>
              </a:r>
              <a:endParaRPr/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608858" y="2246029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608858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52196" y="2231281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12992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778984" y="3379434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4467" name="Google Shape;4467;p10"/>
          <p:cNvSpPr txBox="1"/>
          <p:nvPr/>
        </p:nvSpPr>
        <p:spPr>
          <a:xfrm>
            <a:off x="3763114" y="413151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4468" name="Google Shape;4468;p10"/>
          <p:cNvSpPr txBox="1"/>
          <p:nvPr/>
        </p:nvSpPr>
        <p:spPr>
          <a:xfrm>
            <a:off x="9535771" y="336690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/>
          </a:p>
        </p:txBody>
      </p:sp>
      <p:sp>
        <p:nvSpPr>
          <p:cNvPr id="4469" name="Google Shape;4469;p10"/>
          <p:cNvSpPr txBox="1"/>
          <p:nvPr/>
        </p:nvSpPr>
        <p:spPr>
          <a:xfrm>
            <a:off x="9168370" y="4133857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hỏi:</a:t>
              </a:r>
              <a:endParaRPr/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680" y="1212270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đi đến cầu trượt rồi ra bập bênh. Rô – bốt cần đi bao nhiêu mét?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11"/>
          <p:cNvSpPr txBox="1"/>
          <p:nvPr/>
        </p:nvSpPr>
        <p:spPr>
          <a:xfrm>
            <a:off x="3569110" y="5104859"/>
            <a:ext cx="3501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m + 15 m =  45 m</a:t>
            </a:r>
            <a:endParaRPr/>
          </a:p>
        </p:txBody>
      </p:sp>
      <p:sp>
        <p:nvSpPr>
          <p:cNvPr id="4481" name="Google Shape;4481;p11"/>
          <p:cNvSpPr txBox="1"/>
          <p:nvPr/>
        </p:nvSpPr>
        <p:spPr>
          <a:xfrm>
            <a:off x="988142" y="5829447"/>
            <a:ext cx="39741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Rô- bốt phải đi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 m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015800"/>
            <a:chOff x="2967936" y="602271"/>
            <a:chExt cx="10187765" cy="1015800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Nam, Việt và Rô – bốt cùng chơi đá cầu. Nam đá quả cầu bay xa 4 m. Việt đá quả cầu bay ra xa 5 m. Rô – bốt đá quả c</a:t>
              </a:r>
              <a:r>
                <a:rPr lang="en-US" sz="2400">
                  <a:solidFill>
                    <a:schemeClr val="dk1"/>
                  </a:solidFill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bay xa 7 m. </a:t>
              </a:r>
              <a:endParaRPr/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/>
          <p:nvPr/>
        </p:nvCxnSpPr>
        <p:spPr>
          <a:xfrm>
            <a:off x="6848505" y="681563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10107897" y="711059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1352529" y="129772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4905588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/>
          <p:nvPr/>
        </p:nvCxnSpPr>
        <p:spPr>
          <a:xfrm>
            <a:off x="5587971" y="1297729"/>
            <a:ext cx="1177806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339820" y="12767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Rô-bốt đá xa nhất.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( 7 m &gt; 5m &gt; 2m)</a:t>
            </a:r>
            <a:endParaRPr/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Việt đá quả cầu bay xa hơn Nam bao nhiêu mét?</a:t>
            </a:r>
            <a:endParaRPr/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23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Việt đá quả cầu xa hơn Nam số mét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– 4 = 1 (m)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số: 1 m.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" name="Google Shape;4508;p14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09" name="Google Shape;4509;p14"/>
          <p:cNvSpPr txBox="1"/>
          <p:nvPr/>
        </p:nvSpPr>
        <p:spPr>
          <a:xfrm flipH="1">
            <a:off x="3021429" y="740676"/>
            <a:ext cx="484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- CẦU TRƯỢT</a:t>
            </a:r>
            <a:endParaRPr/>
          </a:p>
        </p:txBody>
      </p:sp>
      <p:pic>
        <p:nvPicPr>
          <p:cNvPr id="4510" name="Google Shape;45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7415" y="290996"/>
            <a:ext cx="1693179" cy="142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1" name="Google Shape;4511;p14" descr="Business Rules Clip Art - Royalty Free - GoGraph"/>
          <p:cNvPicPr preferRelativeResize="0"/>
          <p:nvPr/>
        </p:nvPicPr>
        <p:blipFill rotWithShape="1">
          <a:blip r:embed="rId5">
            <a:alphaModFix/>
          </a:blip>
          <a:srcRect b="22676"/>
          <a:stretch/>
        </p:blipFill>
        <p:spPr>
          <a:xfrm>
            <a:off x="5026496" y="1416937"/>
            <a:ext cx="2238375" cy="14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4512" name="Google Shape;4512;p14"/>
          <p:cNvSpPr txBox="1"/>
          <p:nvPr/>
        </p:nvSpPr>
        <p:spPr>
          <a:xfrm>
            <a:off x="996694" y="2308217"/>
            <a:ext cx="9937608" cy="39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Chơi theo nhóm.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Người chơi bắt đầu từ ô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xuất phát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Khi đến lượt, người chơi gieo xúc xắc. Đếm số chấm ở mặt trên xúc xắc rồi di chuyển số ô bằng số chấm đó. Nếu số thích hợp với      ở ô đi đến, nếu nêu sai số thì phải quay về ô xuất phát trước đó. Khi đến chân cầu thang, em leo lên. Khi đến đỉnh cầu trượt, em trượt xuống.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Trò chơi kết thúc khi có người đến được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kho báu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13" name="Google Shape;4513;p14"/>
          <p:cNvSpPr/>
          <p:nvPr/>
        </p:nvSpPr>
        <p:spPr>
          <a:xfrm>
            <a:off x="859722" y="1628506"/>
            <a:ext cx="10183416" cy="469499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4" name="Google Shape;4514;p14"/>
          <p:cNvSpPr/>
          <p:nvPr/>
        </p:nvSpPr>
        <p:spPr>
          <a:xfrm>
            <a:off x="5660175" y="4071254"/>
            <a:ext cx="443163" cy="4850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9" name="Google Shape;4519;p15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20" name="Google Shape;4520;p15"/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– CẦU TRƯỢT</a:t>
            </a:r>
            <a:endParaRPr/>
          </a:p>
        </p:txBody>
      </p:sp>
      <p:pic>
        <p:nvPicPr>
          <p:cNvPr id="4521" name="Google Shape;452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317" y="2715630"/>
            <a:ext cx="3068056" cy="258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2" name="Google Shape;452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3453" y="223239"/>
            <a:ext cx="6122852" cy="6234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372</Words>
  <Application>Microsoft Office PowerPoint</Application>
  <PresentationFormat>Widescreen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Noto Sans Symbols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2</cp:revision>
  <dcterms:created xsi:type="dcterms:W3CDTF">2021-06-02T01:34:28Z</dcterms:created>
  <dcterms:modified xsi:type="dcterms:W3CDTF">2022-08-11T03:12:22Z</dcterms:modified>
</cp:coreProperties>
</file>