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2" r:id="rId3"/>
    <p:sldId id="306" r:id="rId4"/>
    <p:sldId id="300" r:id="rId5"/>
    <p:sldId id="303" r:id="rId6"/>
    <p:sldId id="304" r:id="rId7"/>
    <p:sldId id="30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971" y="788670"/>
            <a:ext cx="10058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Cách đọc và viết các số có ba chữ số;thứ tự của các số có ba chữ số.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đọc và viết tốt các số có ba chữ số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Nắm chắc về cấu tạo số và thứ tự của các số có ba chữ số.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năng lực tính toán, kĩ năng so sánh số.Phát triển kĩ năng hợp tác, rèn tính cẩn thận.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thích môn học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7552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dirty="0"/>
                  <a:t>Số liền trước </a:t>
                </a:r>
              </a:p>
              <a:p>
                <a:pPr algn="ctr"/>
                <a:r>
                  <a:rPr lang="x-none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xmlns="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x-none" sz="2000" dirty="0"/>
                  <a:t>ủa 900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x-none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x-none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xmlns="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x-none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xmlns="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x-none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xmlns="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400" dirty="0"/>
                <a:t>Chuẩn bị: 1 xúc xắc, 5 quân cờ.</a:t>
              </a:r>
            </a:p>
            <a:p>
              <a:pPr algn="just"/>
              <a:r>
                <a:rPr lang="x-none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x-none" sz="2400" dirty="0">
                  <a:solidFill>
                    <a:schemeClr val="bg1"/>
                  </a:solidFill>
                </a:rPr>
                <a:t>với</a:t>
              </a:r>
              <a:r>
                <a:rPr lang="x-none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xmlns="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289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184</cp:revision>
  <dcterms:created xsi:type="dcterms:W3CDTF">2021-06-02T01:34:28Z</dcterms:created>
  <dcterms:modified xsi:type="dcterms:W3CDTF">2023-03-05T12:39:16Z</dcterms:modified>
</cp:coreProperties>
</file>