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92" r:id="rId3"/>
    <p:sldId id="302" r:id="rId4"/>
    <p:sldId id="286" r:id="rId5"/>
    <p:sldId id="288" r:id="rId6"/>
    <p:sldId id="287" r:id="rId7"/>
    <p:sldId id="293" r:id="rId8"/>
    <p:sldId id="301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E9F3"/>
    <a:srgbClr val="8B6442"/>
    <a:srgbClr val="F18585"/>
    <a:srgbClr val="9CEDFC"/>
    <a:srgbClr val="F0C444"/>
    <a:srgbClr val="A0D36C"/>
    <a:srgbClr val="EF5F5F"/>
    <a:srgbClr val="F2863B"/>
    <a:srgbClr val="7FC438"/>
    <a:srgbClr val="F9CA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8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72" y="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127900"/>
            <a:ext cx="11613234" cy="6602204"/>
            <a:chOff x="395894" y="149216"/>
            <a:chExt cx="8518865" cy="5066113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149216"/>
              <a:ext cx="8053438" cy="5066113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691" r:id="rId8"/>
    <p:sldLayoutId id="2147483679" r:id="rId9"/>
    <p:sldLayoutId id="214748370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5" Type="http://schemas.microsoft.com/office/2007/relationships/hdphoto" Target="../media/hdphoto6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51: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BA CHỮ SỐ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2115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0110" y="1268730"/>
            <a:ext cx="1008126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ĐẠT: 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Các số có ba chữ số,cấu tạo số và thứ tự của các số có ba chữ số.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Đọc và viết tốt các số có ba chữ số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Vận dụng được vào giải quyết được bài toán thực tiễn.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Phát triển năng lực tính toán, kĩ năng so sánh số.Phát triển kĩ năng hợp tác, rèn tính cẩn thận.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thích môn học</a:t>
            </a:r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573916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FD255D7-C7E1-6C4C-AD5A-A42D6F8203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56" t="9986" b="59188"/>
          <a:stretch/>
        </p:blipFill>
        <p:spPr>
          <a:xfrm>
            <a:off x="649832" y="982357"/>
            <a:ext cx="10689140" cy="204024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C84BE804-D727-9145-A8DD-D358622BB6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56" t="38509" b="26828"/>
          <a:stretch/>
        </p:blipFill>
        <p:spPr>
          <a:xfrm>
            <a:off x="649832" y="3306580"/>
            <a:ext cx="10689140" cy="2294243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238149E3-7924-AD4A-A535-CD9354405613}"/>
              </a:ext>
            </a:extLst>
          </p:cNvPr>
          <p:cNvGrpSpPr/>
          <p:nvPr/>
        </p:nvGrpSpPr>
        <p:grpSpPr>
          <a:xfrm>
            <a:off x="7719878" y="2918751"/>
            <a:ext cx="1367252" cy="739974"/>
            <a:chOff x="7921929" y="4098709"/>
            <a:chExt cx="1819813" cy="89536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19513908-8F2D-804A-84FF-B7F6A4E1B6E0}"/>
                </a:ext>
              </a:extLst>
            </p:cNvPr>
            <p:cNvSpPr txBox="1"/>
            <p:nvPr/>
          </p:nvSpPr>
          <p:spPr>
            <a:xfrm>
              <a:off x="7987080" y="4098709"/>
              <a:ext cx="1748736" cy="895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b="1" dirty="0">
                  <a:solidFill>
                    <a:schemeClr val="accent5">
                      <a:lumMod val="75000"/>
                    </a:schemeClr>
                  </a:solidFill>
                </a:rPr>
                <a:t>752</a:t>
              </a: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xmlns="" id="{81F90D73-2BC6-6248-BA63-8EDDAAA94052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27662222-A96B-E841-8A36-B48AC7D23500}"/>
              </a:ext>
            </a:extLst>
          </p:cNvPr>
          <p:cNvGrpSpPr/>
          <p:nvPr/>
        </p:nvGrpSpPr>
        <p:grpSpPr>
          <a:xfrm>
            <a:off x="816002" y="284168"/>
            <a:ext cx="3854146" cy="832864"/>
            <a:chOff x="816002" y="707500"/>
            <a:chExt cx="3854146" cy="832864"/>
          </a:xfrm>
        </p:grpSpPr>
        <p:sp>
          <p:nvSpPr>
            <p:cNvPr id="8" name="Rounded Rectangle 7"/>
            <p:cNvSpPr/>
            <p:nvPr/>
          </p:nvSpPr>
          <p:spPr>
            <a:xfrm>
              <a:off x="1653371" y="860223"/>
              <a:ext cx="1401557" cy="66788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816002" y="849952"/>
              <a:ext cx="690412" cy="69041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99853" y="707500"/>
              <a:ext cx="2870295" cy="820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 err="1"/>
                <a:t>Số</a:t>
              </a:r>
              <a:r>
                <a:rPr lang="en-US" sz="3600" dirty="0"/>
                <a:t> ?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503FFB79-229F-1D4B-AF89-B63D4448BEF7}"/>
              </a:ext>
            </a:extLst>
          </p:cNvPr>
          <p:cNvGrpSpPr/>
          <p:nvPr/>
        </p:nvGrpSpPr>
        <p:grpSpPr>
          <a:xfrm>
            <a:off x="2030278" y="5505656"/>
            <a:ext cx="1367252" cy="739974"/>
            <a:chOff x="7921929" y="4098709"/>
            <a:chExt cx="1819813" cy="895368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7FE233B1-2675-DE48-A90A-5D1054533FAA}"/>
                </a:ext>
              </a:extLst>
            </p:cNvPr>
            <p:cNvSpPr txBox="1"/>
            <p:nvPr/>
          </p:nvSpPr>
          <p:spPr>
            <a:xfrm>
              <a:off x="7987080" y="4098709"/>
              <a:ext cx="1748736" cy="895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b="1" dirty="0">
                  <a:solidFill>
                    <a:schemeClr val="accent5">
                      <a:lumMod val="75000"/>
                    </a:schemeClr>
                  </a:solidFill>
                </a:rPr>
                <a:t>641</a:t>
              </a:r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xmlns="" id="{81D78770-8FA6-2442-BAEC-0A66898BBC9E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578F16A8-19F0-F441-88CF-A588F5D8ED4A}"/>
              </a:ext>
            </a:extLst>
          </p:cNvPr>
          <p:cNvGrpSpPr/>
          <p:nvPr/>
        </p:nvGrpSpPr>
        <p:grpSpPr>
          <a:xfrm>
            <a:off x="7742126" y="5505656"/>
            <a:ext cx="1367252" cy="739974"/>
            <a:chOff x="7921929" y="4098709"/>
            <a:chExt cx="1819813" cy="895368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C116685E-66D6-6642-A279-AD3D6A807A7D}"/>
                </a:ext>
              </a:extLst>
            </p:cNvPr>
            <p:cNvSpPr txBox="1"/>
            <p:nvPr/>
          </p:nvSpPr>
          <p:spPr>
            <a:xfrm>
              <a:off x="7987080" y="4098709"/>
              <a:ext cx="1748736" cy="895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b="1" dirty="0">
                  <a:solidFill>
                    <a:schemeClr val="accent5">
                      <a:lumMod val="75000"/>
                    </a:schemeClr>
                  </a:solidFill>
                </a:rPr>
                <a:t>475</a:t>
              </a: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xmlns="" id="{85840D62-66B0-4846-ADA7-5B33D4F1DDB9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</p:spTree>
    <p:extLst>
      <p:ext uri="{BB962C8B-B14F-4D97-AF65-F5344CB8AC3E}">
        <p14:creationId xmlns:p14="http://schemas.microsoft.com/office/powerpoint/2010/main" val="23753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xmlns="" id="{C7C8E020-3831-1948-A36C-6DE158156858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3429152-A037-A543-AE6D-99BB235C8846}"/>
              </a:ext>
            </a:extLst>
          </p:cNvPr>
          <p:cNvSpPr txBox="1"/>
          <p:nvPr/>
        </p:nvSpPr>
        <p:spPr>
          <a:xfrm>
            <a:off x="1506055" y="285058"/>
            <a:ext cx="9750478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chú</a:t>
            </a:r>
            <a:r>
              <a:rPr lang="en-US" sz="2800" dirty="0"/>
              <a:t> </a:t>
            </a:r>
            <a:r>
              <a:rPr lang="en-US" sz="2800" dirty="0" err="1"/>
              <a:t>ong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tổ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4669A8C-5646-E541-9CA3-C18A6B39D7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611" b="17658"/>
          <a:stretch/>
        </p:blipFill>
        <p:spPr>
          <a:xfrm>
            <a:off x="1179549" y="1269998"/>
            <a:ext cx="9832902" cy="4707467"/>
          </a:xfrm>
          <a:prstGeom prst="rect">
            <a:avLst/>
          </a:prstGeom>
        </p:spPr>
      </p:pic>
      <p:sp>
        <p:nvSpPr>
          <p:cNvPr id="10" name="Freeform 9">
            <a:extLst>
              <a:ext uri="{FF2B5EF4-FFF2-40B4-BE49-F238E27FC236}">
                <a16:creationId xmlns:a16="http://schemas.microsoft.com/office/drawing/2014/main" xmlns="" id="{4FB9B73F-1491-9847-8323-56C521A1F793}"/>
              </a:ext>
            </a:extLst>
          </p:cNvPr>
          <p:cNvSpPr/>
          <p:nvPr/>
        </p:nvSpPr>
        <p:spPr>
          <a:xfrm>
            <a:off x="4150153" y="2218267"/>
            <a:ext cx="5586514" cy="2015066"/>
          </a:xfrm>
          <a:custGeom>
            <a:avLst/>
            <a:gdLst>
              <a:gd name="connsiteX0" fmla="*/ 18523 w 5504923"/>
              <a:gd name="connsiteY0" fmla="*/ 0 h 2015066"/>
              <a:gd name="connsiteX1" fmla="*/ 35456 w 5504923"/>
              <a:gd name="connsiteY1" fmla="*/ 338666 h 2015066"/>
              <a:gd name="connsiteX2" fmla="*/ 340256 w 5504923"/>
              <a:gd name="connsiteY2" fmla="*/ 795866 h 2015066"/>
              <a:gd name="connsiteX3" fmla="*/ 1525589 w 5504923"/>
              <a:gd name="connsiteY3" fmla="*/ 1016000 h 2015066"/>
              <a:gd name="connsiteX4" fmla="*/ 3303589 w 5504923"/>
              <a:gd name="connsiteY4" fmla="*/ 1202266 h 2015066"/>
              <a:gd name="connsiteX5" fmla="*/ 4387323 w 5504923"/>
              <a:gd name="connsiteY5" fmla="*/ 1456266 h 2015066"/>
              <a:gd name="connsiteX6" fmla="*/ 5250923 w 5504923"/>
              <a:gd name="connsiteY6" fmla="*/ 1693333 h 2015066"/>
              <a:gd name="connsiteX7" fmla="*/ 5504923 w 5504923"/>
              <a:gd name="connsiteY7" fmla="*/ 2015066 h 2015066"/>
              <a:gd name="connsiteX0" fmla="*/ 37943 w 5524343"/>
              <a:gd name="connsiteY0" fmla="*/ 0 h 2015066"/>
              <a:gd name="connsiteX1" fmla="*/ 24396 w 5524343"/>
              <a:gd name="connsiteY1" fmla="*/ 414866 h 2015066"/>
              <a:gd name="connsiteX2" fmla="*/ 359676 w 5524343"/>
              <a:gd name="connsiteY2" fmla="*/ 795866 h 2015066"/>
              <a:gd name="connsiteX3" fmla="*/ 1545009 w 5524343"/>
              <a:gd name="connsiteY3" fmla="*/ 1016000 h 2015066"/>
              <a:gd name="connsiteX4" fmla="*/ 3323009 w 5524343"/>
              <a:gd name="connsiteY4" fmla="*/ 1202266 h 2015066"/>
              <a:gd name="connsiteX5" fmla="*/ 4406743 w 5524343"/>
              <a:gd name="connsiteY5" fmla="*/ 1456266 h 2015066"/>
              <a:gd name="connsiteX6" fmla="*/ 5270343 w 5524343"/>
              <a:gd name="connsiteY6" fmla="*/ 1693333 h 2015066"/>
              <a:gd name="connsiteX7" fmla="*/ 5524343 w 5524343"/>
              <a:gd name="connsiteY7" fmla="*/ 2015066 h 2015066"/>
              <a:gd name="connsiteX0" fmla="*/ 62353 w 5548753"/>
              <a:gd name="connsiteY0" fmla="*/ 0 h 2015066"/>
              <a:gd name="connsiteX1" fmla="*/ 18326 w 5548753"/>
              <a:gd name="connsiteY1" fmla="*/ 437726 h 2015066"/>
              <a:gd name="connsiteX2" fmla="*/ 384086 w 5548753"/>
              <a:gd name="connsiteY2" fmla="*/ 795866 h 2015066"/>
              <a:gd name="connsiteX3" fmla="*/ 1569419 w 5548753"/>
              <a:gd name="connsiteY3" fmla="*/ 1016000 h 2015066"/>
              <a:gd name="connsiteX4" fmla="*/ 3347419 w 5548753"/>
              <a:gd name="connsiteY4" fmla="*/ 1202266 h 2015066"/>
              <a:gd name="connsiteX5" fmla="*/ 4431153 w 5548753"/>
              <a:gd name="connsiteY5" fmla="*/ 1456266 h 2015066"/>
              <a:gd name="connsiteX6" fmla="*/ 5294753 w 5548753"/>
              <a:gd name="connsiteY6" fmla="*/ 1693333 h 2015066"/>
              <a:gd name="connsiteX7" fmla="*/ 5548753 w 5548753"/>
              <a:gd name="connsiteY7" fmla="*/ 2015066 h 2015066"/>
              <a:gd name="connsiteX0" fmla="*/ 89126 w 5575526"/>
              <a:gd name="connsiteY0" fmla="*/ 0 h 2015066"/>
              <a:gd name="connsiteX1" fmla="*/ 14619 w 5575526"/>
              <a:gd name="connsiteY1" fmla="*/ 498686 h 2015066"/>
              <a:gd name="connsiteX2" fmla="*/ 410859 w 5575526"/>
              <a:gd name="connsiteY2" fmla="*/ 795866 h 2015066"/>
              <a:gd name="connsiteX3" fmla="*/ 1596192 w 5575526"/>
              <a:gd name="connsiteY3" fmla="*/ 1016000 h 2015066"/>
              <a:gd name="connsiteX4" fmla="*/ 3374192 w 5575526"/>
              <a:gd name="connsiteY4" fmla="*/ 1202266 h 2015066"/>
              <a:gd name="connsiteX5" fmla="*/ 4457926 w 5575526"/>
              <a:gd name="connsiteY5" fmla="*/ 1456266 h 2015066"/>
              <a:gd name="connsiteX6" fmla="*/ 5321526 w 5575526"/>
              <a:gd name="connsiteY6" fmla="*/ 1693333 h 2015066"/>
              <a:gd name="connsiteX7" fmla="*/ 5575526 w 5575526"/>
              <a:gd name="connsiteY7" fmla="*/ 2015066 h 2015066"/>
              <a:gd name="connsiteX0" fmla="*/ 78703 w 5565103"/>
              <a:gd name="connsiteY0" fmla="*/ 0 h 2015066"/>
              <a:gd name="connsiteX1" fmla="*/ 4196 w 5565103"/>
              <a:gd name="connsiteY1" fmla="*/ 498686 h 2015066"/>
              <a:gd name="connsiteX2" fmla="*/ 400436 w 5565103"/>
              <a:gd name="connsiteY2" fmla="*/ 795866 h 2015066"/>
              <a:gd name="connsiteX3" fmla="*/ 1585769 w 5565103"/>
              <a:gd name="connsiteY3" fmla="*/ 1016000 h 2015066"/>
              <a:gd name="connsiteX4" fmla="*/ 3363769 w 5565103"/>
              <a:gd name="connsiteY4" fmla="*/ 1202266 h 2015066"/>
              <a:gd name="connsiteX5" fmla="*/ 4447503 w 5565103"/>
              <a:gd name="connsiteY5" fmla="*/ 1456266 h 2015066"/>
              <a:gd name="connsiteX6" fmla="*/ 5311103 w 5565103"/>
              <a:gd name="connsiteY6" fmla="*/ 1693333 h 2015066"/>
              <a:gd name="connsiteX7" fmla="*/ 5565103 w 5565103"/>
              <a:gd name="connsiteY7" fmla="*/ 2015066 h 2015066"/>
              <a:gd name="connsiteX0" fmla="*/ 100114 w 5586514"/>
              <a:gd name="connsiteY0" fmla="*/ 0 h 2015066"/>
              <a:gd name="connsiteX1" fmla="*/ 25607 w 5586514"/>
              <a:gd name="connsiteY1" fmla="*/ 498686 h 2015066"/>
              <a:gd name="connsiteX2" fmla="*/ 589487 w 5586514"/>
              <a:gd name="connsiteY2" fmla="*/ 849206 h 2015066"/>
              <a:gd name="connsiteX3" fmla="*/ 1607180 w 5586514"/>
              <a:gd name="connsiteY3" fmla="*/ 1016000 h 2015066"/>
              <a:gd name="connsiteX4" fmla="*/ 3385180 w 5586514"/>
              <a:gd name="connsiteY4" fmla="*/ 1202266 h 2015066"/>
              <a:gd name="connsiteX5" fmla="*/ 4468914 w 5586514"/>
              <a:gd name="connsiteY5" fmla="*/ 1456266 h 2015066"/>
              <a:gd name="connsiteX6" fmla="*/ 5332514 w 5586514"/>
              <a:gd name="connsiteY6" fmla="*/ 1693333 h 2015066"/>
              <a:gd name="connsiteX7" fmla="*/ 5586514 w 5586514"/>
              <a:gd name="connsiteY7" fmla="*/ 2015066 h 2015066"/>
              <a:gd name="connsiteX0" fmla="*/ 100114 w 5586514"/>
              <a:gd name="connsiteY0" fmla="*/ 0 h 2015066"/>
              <a:gd name="connsiteX1" fmla="*/ 25607 w 5586514"/>
              <a:gd name="connsiteY1" fmla="*/ 498686 h 2015066"/>
              <a:gd name="connsiteX2" fmla="*/ 589487 w 5586514"/>
              <a:gd name="connsiteY2" fmla="*/ 849206 h 2015066"/>
              <a:gd name="connsiteX3" fmla="*/ 1607180 w 5586514"/>
              <a:gd name="connsiteY3" fmla="*/ 1016000 h 2015066"/>
              <a:gd name="connsiteX4" fmla="*/ 3385180 w 5586514"/>
              <a:gd name="connsiteY4" fmla="*/ 1202266 h 2015066"/>
              <a:gd name="connsiteX5" fmla="*/ 4468914 w 5586514"/>
              <a:gd name="connsiteY5" fmla="*/ 1418166 h 2015066"/>
              <a:gd name="connsiteX6" fmla="*/ 5332514 w 5586514"/>
              <a:gd name="connsiteY6" fmla="*/ 1693333 h 2015066"/>
              <a:gd name="connsiteX7" fmla="*/ 5586514 w 5586514"/>
              <a:gd name="connsiteY7" fmla="*/ 2015066 h 2015066"/>
              <a:gd name="connsiteX0" fmla="*/ 100114 w 5586514"/>
              <a:gd name="connsiteY0" fmla="*/ 0 h 2015066"/>
              <a:gd name="connsiteX1" fmla="*/ 25607 w 5586514"/>
              <a:gd name="connsiteY1" fmla="*/ 533520 h 2015066"/>
              <a:gd name="connsiteX2" fmla="*/ 589487 w 5586514"/>
              <a:gd name="connsiteY2" fmla="*/ 849206 h 2015066"/>
              <a:gd name="connsiteX3" fmla="*/ 1607180 w 5586514"/>
              <a:gd name="connsiteY3" fmla="*/ 1016000 h 2015066"/>
              <a:gd name="connsiteX4" fmla="*/ 3385180 w 5586514"/>
              <a:gd name="connsiteY4" fmla="*/ 1202266 h 2015066"/>
              <a:gd name="connsiteX5" fmla="*/ 4468914 w 5586514"/>
              <a:gd name="connsiteY5" fmla="*/ 1418166 h 2015066"/>
              <a:gd name="connsiteX6" fmla="*/ 5332514 w 5586514"/>
              <a:gd name="connsiteY6" fmla="*/ 1693333 h 2015066"/>
              <a:gd name="connsiteX7" fmla="*/ 5586514 w 5586514"/>
              <a:gd name="connsiteY7" fmla="*/ 2015066 h 2015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86514" h="2015066">
                <a:moveTo>
                  <a:pt x="100114" y="0"/>
                </a:moveTo>
                <a:cubicBezTo>
                  <a:pt x="81769" y="103011"/>
                  <a:pt x="-55955" y="391986"/>
                  <a:pt x="25607" y="533520"/>
                </a:cubicBezTo>
                <a:cubicBezTo>
                  <a:pt x="107169" y="675054"/>
                  <a:pt x="325892" y="768793"/>
                  <a:pt x="589487" y="849206"/>
                </a:cubicBezTo>
                <a:cubicBezTo>
                  <a:pt x="853082" y="929619"/>
                  <a:pt x="1141231" y="957157"/>
                  <a:pt x="1607180" y="1016000"/>
                </a:cubicBezTo>
                <a:cubicBezTo>
                  <a:pt x="2073129" y="1074843"/>
                  <a:pt x="2908224" y="1135238"/>
                  <a:pt x="3385180" y="1202266"/>
                </a:cubicBezTo>
                <a:cubicBezTo>
                  <a:pt x="3862136" y="1269294"/>
                  <a:pt x="4144358" y="1336322"/>
                  <a:pt x="4468914" y="1418166"/>
                </a:cubicBezTo>
                <a:cubicBezTo>
                  <a:pt x="4793470" y="1500010"/>
                  <a:pt x="5146247" y="1600200"/>
                  <a:pt x="5332514" y="1693333"/>
                </a:cubicBezTo>
                <a:cubicBezTo>
                  <a:pt x="5518781" y="1786466"/>
                  <a:pt x="5552647" y="1900766"/>
                  <a:pt x="5586514" y="2015066"/>
                </a:cubicBezTo>
              </a:path>
            </a:pathLst>
          </a:cu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xmlns="" id="{DF8D40B6-C5CF-2743-AFDB-C94B7EE1C9B5}"/>
              </a:ext>
            </a:extLst>
          </p:cNvPr>
          <p:cNvSpPr/>
          <p:nvPr/>
        </p:nvSpPr>
        <p:spPr>
          <a:xfrm>
            <a:off x="2420816" y="2400300"/>
            <a:ext cx="4990301" cy="1828800"/>
          </a:xfrm>
          <a:custGeom>
            <a:avLst/>
            <a:gdLst>
              <a:gd name="connsiteX0" fmla="*/ 4822948 w 4990301"/>
              <a:gd name="connsiteY0" fmla="*/ 0 h 1828800"/>
              <a:gd name="connsiteX1" fmla="*/ 4980111 w 4990301"/>
              <a:gd name="connsiteY1" fmla="*/ 314325 h 1828800"/>
              <a:gd name="connsiteX2" fmla="*/ 4565773 w 4990301"/>
              <a:gd name="connsiteY2" fmla="*/ 557213 h 1828800"/>
              <a:gd name="connsiteX3" fmla="*/ 3522786 w 4990301"/>
              <a:gd name="connsiteY3" fmla="*/ 685800 h 1828800"/>
              <a:gd name="connsiteX4" fmla="*/ 1936873 w 4990301"/>
              <a:gd name="connsiteY4" fmla="*/ 714375 h 1828800"/>
              <a:gd name="connsiteX5" fmla="*/ 851023 w 4990301"/>
              <a:gd name="connsiteY5" fmla="*/ 785813 h 1828800"/>
              <a:gd name="connsiteX6" fmla="*/ 193798 w 4990301"/>
              <a:gd name="connsiteY6" fmla="*/ 1042988 h 1828800"/>
              <a:gd name="connsiteX7" fmla="*/ 8061 w 4990301"/>
              <a:gd name="connsiteY7" fmla="*/ 1528763 h 1828800"/>
              <a:gd name="connsiteX8" fmla="*/ 50923 w 4990301"/>
              <a:gd name="connsiteY8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90301" h="1828800">
                <a:moveTo>
                  <a:pt x="4822948" y="0"/>
                </a:moveTo>
                <a:cubicBezTo>
                  <a:pt x="4922960" y="110728"/>
                  <a:pt x="5022973" y="221456"/>
                  <a:pt x="4980111" y="314325"/>
                </a:cubicBezTo>
                <a:cubicBezTo>
                  <a:pt x="4937249" y="407194"/>
                  <a:pt x="4808660" y="495301"/>
                  <a:pt x="4565773" y="557213"/>
                </a:cubicBezTo>
                <a:cubicBezTo>
                  <a:pt x="4322886" y="619125"/>
                  <a:pt x="3960936" y="659606"/>
                  <a:pt x="3522786" y="685800"/>
                </a:cubicBezTo>
                <a:cubicBezTo>
                  <a:pt x="3084636" y="711994"/>
                  <a:pt x="2382167" y="697706"/>
                  <a:pt x="1936873" y="714375"/>
                </a:cubicBezTo>
                <a:cubicBezTo>
                  <a:pt x="1491579" y="731044"/>
                  <a:pt x="1141535" y="731044"/>
                  <a:pt x="851023" y="785813"/>
                </a:cubicBezTo>
                <a:cubicBezTo>
                  <a:pt x="560510" y="840582"/>
                  <a:pt x="334292" y="919163"/>
                  <a:pt x="193798" y="1042988"/>
                </a:cubicBezTo>
                <a:cubicBezTo>
                  <a:pt x="53304" y="1166813"/>
                  <a:pt x="31873" y="1397794"/>
                  <a:pt x="8061" y="1528763"/>
                </a:cubicBezTo>
                <a:cubicBezTo>
                  <a:pt x="-15751" y="1659732"/>
                  <a:pt x="17586" y="1744266"/>
                  <a:pt x="50923" y="1828800"/>
                </a:cubicBezTo>
              </a:path>
            </a:pathLst>
          </a:cu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xmlns="" id="{2342CAD4-2DCA-F44D-861F-2A3CA2C1A576}"/>
              </a:ext>
            </a:extLst>
          </p:cNvPr>
          <p:cNvSpPr/>
          <p:nvPr/>
        </p:nvSpPr>
        <p:spPr>
          <a:xfrm>
            <a:off x="7272338" y="2671763"/>
            <a:ext cx="1757362" cy="1514475"/>
          </a:xfrm>
          <a:custGeom>
            <a:avLst/>
            <a:gdLst>
              <a:gd name="connsiteX0" fmla="*/ 1757362 w 1757362"/>
              <a:gd name="connsiteY0" fmla="*/ 0 h 1514475"/>
              <a:gd name="connsiteX1" fmla="*/ 1485900 w 1757362"/>
              <a:gd name="connsiteY1" fmla="*/ 200025 h 1514475"/>
              <a:gd name="connsiteX2" fmla="*/ 985837 w 1757362"/>
              <a:gd name="connsiteY2" fmla="*/ 300037 h 1514475"/>
              <a:gd name="connsiteX3" fmla="*/ 471487 w 1757362"/>
              <a:gd name="connsiteY3" fmla="*/ 442912 h 1514475"/>
              <a:gd name="connsiteX4" fmla="*/ 128587 w 1757362"/>
              <a:gd name="connsiteY4" fmla="*/ 657225 h 1514475"/>
              <a:gd name="connsiteX5" fmla="*/ 57150 w 1757362"/>
              <a:gd name="connsiteY5" fmla="*/ 900112 h 1514475"/>
              <a:gd name="connsiteX6" fmla="*/ 0 w 1757362"/>
              <a:gd name="connsiteY6" fmla="*/ 1514475 h 1514475"/>
              <a:gd name="connsiteX0" fmla="*/ 1757362 w 1757362"/>
              <a:gd name="connsiteY0" fmla="*/ 0 h 1514475"/>
              <a:gd name="connsiteX1" fmla="*/ 1485900 w 1757362"/>
              <a:gd name="connsiteY1" fmla="*/ 200025 h 1514475"/>
              <a:gd name="connsiteX2" fmla="*/ 985837 w 1757362"/>
              <a:gd name="connsiteY2" fmla="*/ 300037 h 1514475"/>
              <a:gd name="connsiteX3" fmla="*/ 471487 w 1757362"/>
              <a:gd name="connsiteY3" fmla="*/ 442912 h 1514475"/>
              <a:gd name="connsiteX4" fmla="*/ 128587 w 1757362"/>
              <a:gd name="connsiteY4" fmla="*/ 657225 h 1514475"/>
              <a:gd name="connsiteX5" fmla="*/ 28575 w 1757362"/>
              <a:gd name="connsiteY5" fmla="*/ 978694 h 1514475"/>
              <a:gd name="connsiteX6" fmla="*/ 0 w 1757362"/>
              <a:gd name="connsiteY6" fmla="*/ 1514475 h 1514475"/>
              <a:gd name="connsiteX0" fmla="*/ 1757362 w 1757362"/>
              <a:gd name="connsiteY0" fmla="*/ 0 h 1514475"/>
              <a:gd name="connsiteX1" fmla="*/ 1485900 w 1757362"/>
              <a:gd name="connsiteY1" fmla="*/ 200025 h 1514475"/>
              <a:gd name="connsiteX2" fmla="*/ 985837 w 1757362"/>
              <a:gd name="connsiteY2" fmla="*/ 300037 h 1514475"/>
              <a:gd name="connsiteX3" fmla="*/ 471487 w 1757362"/>
              <a:gd name="connsiteY3" fmla="*/ 442912 h 1514475"/>
              <a:gd name="connsiteX4" fmla="*/ 164305 w 1757362"/>
              <a:gd name="connsiteY4" fmla="*/ 635794 h 1514475"/>
              <a:gd name="connsiteX5" fmla="*/ 28575 w 1757362"/>
              <a:gd name="connsiteY5" fmla="*/ 978694 h 1514475"/>
              <a:gd name="connsiteX6" fmla="*/ 0 w 1757362"/>
              <a:gd name="connsiteY6" fmla="*/ 1514475 h 1514475"/>
              <a:gd name="connsiteX0" fmla="*/ 1757362 w 1757362"/>
              <a:gd name="connsiteY0" fmla="*/ 0 h 1514475"/>
              <a:gd name="connsiteX1" fmla="*/ 1485900 w 1757362"/>
              <a:gd name="connsiteY1" fmla="*/ 200025 h 1514475"/>
              <a:gd name="connsiteX2" fmla="*/ 985837 w 1757362"/>
              <a:gd name="connsiteY2" fmla="*/ 328612 h 1514475"/>
              <a:gd name="connsiteX3" fmla="*/ 471487 w 1757362"/>
              <a:gd name="connsiteY3" fmla="*/ 442912 h 1514475"/>
              <a:gd name="connsiteX4" fmla="*/ 164305 w 1757362"/>
              <a:gd name="connsiteY4" fmla="*/ 635794 h 1514475"/>
              <a:gd name="connsiteX5" fmla="*/ 28575 w 1757362"/>
              <a:gd name="connsiteY5" fmla="*/ 978694 h 1514475"/>
              <a:gd name="connsiteX6" fmla="*/ 0 w 1757362"/>
              <a:gd name="connsiteY6" fmla="*/ 1514475 h 151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57362" h="1514475">
                <a:moveTo>
                  <a:pt x="1757362" y="0"/>
                </a:moveTo>
                <a:cubicBezTo>
                  <a:pt x="1685924" y="75009"/>
                  <a:pt x="1614488" y="145256"/>
                  <a:pt x="1485900" y="200025"/>
                </a:cubicBezTo>
                <a:cubicBezTo>
                  <a:pt x="1357313" y="254794"/>
                  <a:pt x="1154906" y="288131"/>
                  <a:pt x="985837" y="328612"/>
                </a:cubicBezTo>
                <a:cubicBezTo>
                  <a:pt x="816768" y="369093"/>
                  <a:pt x="608409" y="391715"/>
                  <a:pt x="471487" y="442912"/>
                </a:cubicBezTo>
                <a:cubicBezTo>
                  <a:pt x="334565" y="494109"/>
                  <a:pt x="238124" y="546497"/>
                  <a:pt x="164305" y="635794"/>
                </a:cubicBezTo>
                <a:cubicBezTo>
                  <a:pt x="90486" y="725091"/>
                  <a:pt x="50006" y="835819"/>
                  <a:pt x="28575" y="978694"/>
                </a:cubicBezTo>
                <a:cubicBezTo>
                  <a:pt x="7144" y="1121569"/>
                  <a:pt x="17859" y="1278731"/>
                  <a:pt x="0" y="151447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3553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5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>
            <a:extLst>
              <a:ext uri="{FF2B5EF4-FFF2-40B4-BE49-F238E27FC236}">
                <a16:creationId xmlns:a16="http://schemas.microsoft.com/office/drawing/2014/main" xmlns="" id="{7BB83903-9C12-A347-84DD-EFB3031928FE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110E70E-4ACF-9745-9F53-75F27D6DB422}"/>
              </a:ext>
            </a:extLst>
          </p:cNvPr>
          <p:cNvSpPr txBox="1"/>
          <p:nvPr/>
        </p:nvSpPr>
        <p:spPr>
          <a:xfrm>
            <a:off x="1506055" y="278839"/>
            <a:ext cx="9549872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thanh</a:t>
            </a:r>
            <a:r>
              <a:rPr lang="en-US" sz="2400" dirty="0"/>
              <a:t> </a:t>
            </a:r>
            <a:r>
              <a:rPr lang="en-US" sz="2400" dirty="0" err="1"/>
              <a:t>gỗ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sơn</a:t>
            </a:r>
            <a:r>
              <a:rPr lang="en-US" sz="2400" dirty="0"/>
              <a:t> </a:t>
            </a:r>
            <a:r>
              <a:rPr lang="en-US" sz="2400" dirty="0" err="1"/>
              <a:t>bởi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ở</a:t>
            </a:r>
            <a:r>
              <a:rPr lang="en-US" sz="2400" dirty="0"/>
              <a:t> </a:t>
            </a:r>
            <a:r>
              <a:rPr lang="en-US" sz="2400" dirty="0" err="1"/>
              <a:t>thùng</a:t>
            </a:r>
            <a:r>
              <a:rPr lang="en-US" sz="2400" dirty="0"/>
              <a:t> </a:t>
            </a:r>
            <a:r>
              <a:rPr lang="en-US" sz="2400" dirty="0" err="1"/>
              <a:t>ghi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thanh</a:t>
            </a:r>
            <a:r>
              <a:rPr lang="en-US" sz="2400" dirty="0"/>
              <a:t> </a:t>
            </a:r>
            <a:r>
              <a:rPr lang="en-US" sz="2400" dirty="0" err="1"/>
              <a:t>gỗ</a:t>
            </a:r>
            <a:r>
              <a:rPr lang="en-US" sz="2400" dirty="0"/>
              <a:t>.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thanh</a:t>
            </a:r>
            <a:r>
              <a:rPr lang="en-US" sz="2400" dirty="0"/>
              <a:t> </a:t>
            </a:r>
            <a:r>
              <a:rPr lang="en-US" sz="2400" dirty="0" err="1"/>
              <a:t>gỗ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sơn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gì</a:t>
            </a:r>
            <a:r>
              <a:rPr lang="en-US" sz="2400" dirty="0"/>
              <a:t>?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857AACE6-AE2B-2C43-96DC-EECF61139B1A}"/>
              </a:ext>
            </a:extLst>
          </p:cNvPr>
          <p:cNvSpPr/>
          <p:nvPr/>
        </p:nvSpPr>
        <p:spPr>
          <a:xfrm>
            <a:off x="1619034" y="2410384"/>
            <a:ext cx="6672559" cy="723883"/>
          </a:xfrm>
          <a:prstGeom prst="roundRect">
            <a:avLst/>
          </a:pr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6" name="Up Arrow 5">
            <a:extLst>
              <a:ext uri="{FF2B5EF4-FFF2-40B4-BE49-F238E27FC236}">
                <a16:creationId xmlns:a16="http://schemas.microsoft.com/office/drawing/2014/main" xmlns="" id="{E94838F3-6453-6B4C-81F7-0D3840CF2839}"/>
              </a:ext>
            </a:extLst>
          </p:cNvPr>
          <p:cNvSpPr/>
          <p:nvPr/>
        </p:nvSpPr>
        <p:spPr>
          <a:xfrm>
            <a:off x="1978586" y="1600139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12" name="Up Arrow 5">
            <a:extLst>
              <a:ext uri="{FF2B5EF4-FFF2-40B4-BE49-F238E27FC236}">
                <a16:creationId xmlns:a16="http://schemas.microsoft.com/office/drawing/2014/main" xmlns="" id="{A1948FFF-750F-FB4F-B8F0-519965461D1D}"/>
              </a:ext>
            </a:extLst>
          </p:cNvPr>
          <p:cNvSpPr/>
          <p:nvPr/>
        </p:nvSpPr>
        <p:spPr>
          <a:xfrm>
            <a:off x="2816693" y="1600139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13" name="Up Arrow 5">
            <a:extLst>
              <a:ext uri="{FF2B5EF4-FFF2-40B4-BE49-F238E27FC236}">
                <a16:creationId xmlns:a16="http://schemas.microsoft.com/office/drawing/2014/main" xmlns="" id="{269722FA-3435-7149-9C88-B4244089EE17}"/>
              </a:ext>
            </a:extLst>
          </p:cNvPr>
          <p:cNvSpPr/>
          <p:nvPr/>
        </p:nvSpPr>
        <p:spPr>
          <a:xfrm>
            <a:off x="3691358" y="1600139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14" name="Up Arrow 5">
            <a:extLst>
              <a:ext uri="{FF2B5EF4-FFF2-40B4-BE49-F238E27FC236}">
                <a16:creationId xmlns:a16="http://schemas.microsoft.com/office/drawing/2014/main" xmlns="" id="{3F3A1348-0BBE-DC48-B196-1E2C059CAB11}"/>
              </a:ext>
            </a:extLst>
          </p:cNvPr>
          <p:cNvSpPr/>
          <p:nvPr/>
        </p:nvSpPr>
        <p:spPr>
          <a:xfrm>
            <a:off x="4529465" y="1600139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15" name="Up Arrow 5">
            <a:extLst>
              <a:ext uri="{FF2B5EF4-FFF2-40B4-BE49-F238E27FC236}">
                <a16:creationId xmlns:a16="http://schemas.microsoft.com/office/drawing/2014/main" xmlns="" id="{36078433-6976-C143-8AEC-F9C63A7C4291}"/>
              </a:ext>
            </a:extLst>
          </p:cNvPr>
          <p:cNvSpPr/>
          <p:nvPr/>
        </p:nvSpPr>
        <p:spPr>
          <a:xfrm>
            <a:off x="5334742" y="1609466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16" name="Up Arrow 5">
            <a:extLst>
              <a:ext uri="{FF2B5EF4-FFF2-40B4-BE49-F238E27FC236}">
                <a16:creationId xmlns:a16="http://schemas.microsoft.com/office/drawing/2014/main" xmlns="" id="{9BE7CA9F-10E3-9F4D-8EDE-52BF830EF2BF}"/>
              </a:ext>
            </a:extLst>
          </p:cNvPr>
          <p:cNvSpPr/>
          <p:nvPr/>
        </p:nvSpPr>
        <p:spPr>
          <a:xfrm>
            <a:off x="6172849" y="1609466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17" name="Up Arrow 5">
            <a:extLst>
              <a:ext uri="{FF2B5EF4-FFF2-40B4-BE49-F238E27FC236}">
                <a16:creationId xmlns:a16="http://schemas.microsoft.com/office/drawing/2014/main" xmlns="" id="{12611FC9-5BB2-C243-972F-F468A9ACCCDF}"/>
              </a:ext>
            </a:extLst>
          </p:cNvPr>
          <p:cNvSpPr/>
          <p:nvPr/>
        </p:nvSpPr>
        <p:spPr>
          <a:xfrm>
            <a:off x="7047515" y="1609466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15341507-3282-AA4F-99B3-0FE2EE4F1010}"/>
              </a:ext>
            </a:extLst>
          </p:cNvPr>
          <p:cNvSpPr/>
          <p:nvPr/>
        </p:nvSpPr>
        <p:spPr>
          <a:xfrm>
            <a:off x="2247377" y="2693880"/>
            <a:ext cx="102845" cy="934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21E8EB62-CF6F-6745-AB53-138C362AA139}"/>
              </a:ext>
            </a:extLst>
          </p:cNvPr>
          <p:cNvSpPr/>
          <p:nvPr/>
        </p:nvSpPr>
        <p:spPr>
          <a:xfrm>
            <a:off x="3135197" y="2718753"/>
            <a:ext cx="102845" cy="934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B032F355-3ACB-DE43-9FE8-B12FE4BCF833}"/>
              </a:ext>
            </a:extLst>
          </p:cNvPr>
          <p:cNvSpPr/>
          <p:nvPr/>
        </p:nvSpPr>
        <p:spPr>
          <a:xfrm>
            <a:off x="3997600" y="2704349"/>
            <a:ext cx="93496" cy="849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2702AB9F-93FB-5248-BB5A-F51154EF1DAF}"/>
              </a:ext>
            </a:extLst>
          </p:cNvPr>
          <p:cNvSpPr/>
          <p:nvPr/>
        </p:nvSpPr>
        <p:spPr>
          <a:xfrm>
            <a:off x="4659375" y="2714430"/>
            <a:ext cx="84997" cy="77270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7D8661A4-A891-5C4C-9253-4A54A4A88881}"/>
              </a:ext>
            </a:extLst>
          </p:cNvPr>
          <p:cNvSpPr/>
          <p:nvPr/>
        </p:nvSpPr>
        <p:spPr>
          <a:xfrm>
            <a:off x="5006097" y="2701995"/>
            <a:ext cx="93496" cy="77270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AA4CA6EE-4A36-DB4E-939A-F42DFE5542B9}"/>
              </a:ext>
            </a:extLst>
          </p:cNvPr>
          <p:cNvSpPr/>
          <p:nvPr/>
        </p:nvSpPr>
        <p:spPr>
          <a:xfrm>
            <a:off x="5622761" y="2713557"/>
            <a:ext cx="93496" cy="849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254BC4CD-CF1F-FE47-A812-D7187AF4A66C}"/>
              </a:ext>
            </a:extLst>
          </p:cNvPr>
          <p:cNvSpPr/>
          <p:nvPr/>
        </p:nvSpPr>
        <p:spPr>
          <a:xfrm>
            <a:off x="6465435" y="2766532"/>
            <a:ext cx="93496" cy="849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79A18F0F-6DAD-7640-8CF1-65691D476E20}"/>
              </a:ext>
            </a:extLst>
          </p:cNvPr>
          <p:cNvSpPr/>
          <p:nvPr/>
        </p:nvSpPr>
        <p:spPr>
          <a:xfrm>
            <a:off x="7329373" y="2761395"/>
            <a:ext cx="93496" cy="849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E26BAB4-638A-5B40-BA95-DA30D55C107F}"/>
              </a:ext>
            </a:extLst>
          </p:cNvPr>
          <p:cNvSpPr txBox="1"/>
          <p:nvPr/>
        </p:nvSpPr>
        <p:spPr>
          <a:xfrm>
            <a:off x="1942413" y="3095222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dirty="0"/>
              <a:t>125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C3053938-535D-D049-A9F0-55D424898971}"/>
              </a:ext>
            </a:extLst>
          </p:cNvPr>
          <p:cNvSpPr txBox="1"/>
          <p:nvPr/>
        </p:nvSpPr>
        <p:spPr>
          <a:xfrm>
            <a:off x="2808583" y="3095223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dirty="0"/>
              <a:t>234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C610C4F2-693A-7D4E-B4B6-AFEBD2AB713A}"/>
              </a:ext>
            </a:extLst>
          </p:cNvPr>
          <p:cNvSpPr txBox="1"/>
          <p:nvPr/>
        </p:nvSpPr>
        <p:spPr>
          <a:xfrm>
            <a:off x="3697656" y="3095224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dirty="0"/>
              <a:t>342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572863AC-2069-7646-AD11-514DF43D7817}"/>
              </a:ext>
            </a:extLst>
          </p:cNvPr>
          <p:cNvSpPr txBox="1"/>
          <p:nvPr/>
        </p:nvSpPr>
        <p:spPr>
          <a:xfrm>
            <a:off x="4528873" y="3095436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dirty="0"/>
              <a:t>423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16CCDC47-5BAE-544A-9A04-8C17AD6085EC}"/>
              </a:ext>
            </a:extLst>
          </p:cNvPr>
          <p:cNvSpPr txBox="1"/>
          <p:nvPr/>
        </p:nvSpPr>
        <p:spPr>
          <a:xfrm>
            <a:off x="5359384" y="3072512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dirty="0"/>
              <a:t>521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CA2D45CB-A5BF-8240-A8BB-C477805BD103}"/>
              </a:ext>
            </a:extLst>
          </p:cNvPr>
          <p:cNvSpPr txBox="1"/>
          <p:nvPr/>
        </p:nvSpPr>
        <p:spPr>
          <a:xfrm>
            <a:off x="6172536" y="3072511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dirty="0"/>
              <a:t>652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FA51575D-08AF-DD47-97CA-C2420B6109A7}"/>
              </a:ext>
            </a:extLst>
          </p:cNvPr>
          <p:cNvSpPr txBox="1"/>
          <p:nvPr/>
        </p:nvSpPr>
        <p:spPr>
          <a:xfrm>
            <a:off x="7033024" y="3072510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dirty="0"/>
              <a:t>706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C1C173E-DD08-9F4C-B432-EDE07C9519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2" b="90554" l="9901" r="96163">
                        <a14:foregroundMark x1="77970" y1="17264" x2="84530" y2="54072"/>
                        <a14:foregroundMark x1="84530" y1="54072" x2="85891" y2="71336"/>
                        <a14:foregroundMark x1="67822" y1="47883" x2="67822" y2="47883"/>
                        <a14:foregroundMark x1="93812" y1="62541" x2="93812" y2="62541"/>
                        <a14:foregroundMark x1="94802" y1="71987" x2="89975" y2="86645"/>
                        <a14:foregroundMark x1="89975" y1="85993" x2="93441" y2="86645"/>
                        <a14:foregroundMark x1="87995" y1="90554" x2="87995" y2="90554"/>
                        <a14:foregroundMark x1="95050" y1="65147" x2="96163" y2="70684"/>
                        <a14:foregroundMark x1="82797" y1="30945" x2="83540" y2="45603"/>
                        <a14:foregroundMark x1="83540" y1="45603" x2="87500" y2="47231"/>
                        <a14:foregroundMark x1="87500" y1="46906" x2="87500" y2="37785"/>
                        <a14:foregroundMark x1="79703" y1="43974" x2="75000" y2="44951"/>
                        <a14:foregroundMark x1="75000" y1="44951" x2="74629" y2="45277"/>
                        <a14:foregroundMark x1="81436" y1="76873" x2="84406" y2="67752"/>
                        <a14:foregroundMark x1="75371" y1="33550" x2="75371" y2="27036"/>
                        <a14:backgroundMark x1="10272" y1="59283" x2="45792" y2="59609"/>
                        <a14:backgroundMark x1="45792" y1="59609" x2="52104" y2="64821"/>
                        <a14:backgroundMark x1="52847" y1="67101" x2="65223" y2="70033"/>
                        <a14:backgroundMark x1="65223" y1="70033" x2="67079" y2="72313"/>
                        <a14:backgroundMark x1="67079" y1="72313" x2="51856" y2="46254"/>
                        <a14:backgroundMark x1="51856" y1="45928" x2="57054" y2="43648"/>
                        <a14:backgroundMark x1="57054" y1="43648" x2="61139" y2="36808"/>
                        <a14:backgroundMark x1="61139" y1="36808" x2="62624" y2="31596"/>
                        <a14:backgroundMark x1="62624" y1="31270" x2="65965" y2="29316"/>
                        <a14:backgroundMark x1="50619" y1="28013" x2="1609" y2="60586"/>
                      </a14:backgroundRemoval>
                    </a14:imgEffect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747"/>
          <a:stretch/>
        </p:blipFill>
        <p:spPr>
          <a:xfrm>
            <a:off x="7164352" y="1181606"/>
            <a:ext cx="2756733" cy="273812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C626C764-4543-F742-9E59-B7D32576033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762" y="4127485"/>
            <a:ext cx="7633494" cy="2322188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D65C07E0-A92E-5A44-82B9-46A7C21C7253}"/>
              </a:ext>
            </a:extLst>
          </p:cNvPr>
          <p:cNvGrpSpPr/>
          <p:nvPr/>
        </p:nvGrpSpPr>
        <p:grpSpPr>
          <a:xfrm>
            <a:off x="8794063" y="3059184"/>
            <a:ext cx="1010290" cy="468417"/>
            <a:chOff x="8817722" y="3103287"/>
            <a:chExt cx="1010290" cy="468417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876FC885-9613-214D-82E3-69CCDDBCB2D8}"/>
                </a:ext>
              </a:extLst>
            </p:cNvPr>
            <p:cNvSpPr txBox="1"/>
            <p:nvPr/>
          </p:nvSpPr>
          <p:spPr>
            <a:xfrm rot="177314">
              <a:off x="8886555" y="3103287"/>
              <a:ext cx="883575" cy="461665"/>
            </a:xfrm>
            <a:prstGeom prst="rect">
              <a:avLst/>
            </a:prstGeom>
            <a:solidFill>
              <a:srgbClr val="FF0000"/>
            </a:solidFill>
            <a:effectLst>
              <a:softEdge rad="1270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x-none" sz="1200" b="1" dirty="0">
                  <a:ln w="9525"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Bảy trăm </a:t>
              </a:r>
            </a:p>
            <a:p>
              <a:pPr algn="ctr"/>
              <a:r>
                <a:rPr lang="x-none" sz="1200" b="1" dirty="0">
                  <a:ln w="9525"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linh sáu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E3DCEC3A-0539-A548-B1BD-A1188A53CF6F}"/>
                </a:ext>
              </a:extLst>
            </p:cNvPr>
            <p:cNvSpPr txBox="1"/>
            <p:nvPr/>
          </p:nvSpPr>
          <p:spPr>
            <a:xfrm rot="177314">
              <a:off x="8817722" y="3110039"/>
              <a:ext cx="1010290" cy="461665"/>
            </a:xfrm>
            <a:prstGeom prst="rect">
              <a:avLst/>
            </a:prstGeom>
            <a:noFill/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1200" b="1" dirty="0">
                  <a:ln w="9525">
                    <a:noFill/>
                  </a:ln>
                </a:rPr>
                <a:t>Bảy trăm </a:t>
              </a:r>
            </a:p>
            <a:p>
              <a:pPr algn="ctr"/>
              <a:r>
                <a:rPr lang="x-none" sz="1200" b="1" dirty="0">
                  <a:ln w="9525">
                    <a:noFill/>
                  </a:ln>
                </a:rPr>
                <a:t>linh sáu</a:t>
              </a:r>
            </a:p>
          </p:txBody>
        </p:sp>
      </p:grpSp>
      <p:sp>
        <p:nvSpPr>
          <p:cNvPr id="36" name="Freeform 35">
            <a:extLst>
              <a:ext uri="{FF2B5EF4-FFF2-40B4-BE49-F238E27FC236}">
                <a16:creationId xmlns:a16="http://schemas.microsoft.com/office/drawing/2014/main" xmlns="" id="{0268C973-5A7A-314B-9FB7-CB4EF7CEF777}"/>
              </a:ext>
            </a:extLst>
          </p:cNvPr>
          <p:cNvSpPr/>
          <p:nvPr/>
        </p:nvSpPr>
        <p:spPr>
          <a:xfrm>
            <a:off x="2695870" y="3701144"/>
            <a:ext cx="3845558" cy="1547390"/>
          </a:xfrm>
          <a:custGeom>
            <a:avLst/>
            <a:gdLst>
              <a:gd name="connsiteX0" fmla="*/ 0 w 3874429"/>
              <a:gd name="connsiteY0" fmla="*/ 1426028 h 1426028"/>
              <a:gd name="connsiteX1" fmla="*/ 87085 w 3874429"/>
              <a:gd name="connsiteY1" fmla="*/ 1088571 h 1426028"/>
              <a:gd name="connsiteX2" fmla="*/ 522514 w 3874429"/>
              <a:gd name="connsiteY2" fmla="*/ 533400 h 1426028"/>
              <a:gd name="connsiteX3" fmla="*/ 1807028 w 3874429"/>
              <a:gd name="connsiteY3" fmla="*/ 446314 h 1426028"/>
              <a:gd name="connsiteX4" fmla="*/ 3581400 w 3874429"/>
              <a:gd name="connsiteY4" fmla="*/ 424543 h 1426028"/>
              <a:gd name="connsiteX5" fmla="*/ 3853542 w 3874429"/>
              <a:gd name="connsiteY5" fmla="*/ 0 h 1426028"/>
              <a:gd name="connsiteX0" fmla="*/ 435 w 3874864"/>
              <a:gd name="connsiteY0" fmla="*/ 1426028 h 1426028"/>
              <a:gd name="connsiteX1" fmla="*/ 76634 w 3874864"/>
              <a:gd name="connsiteY1" fmla="*/ 990599 h 1426028"/>
              <a:gd name="connsiteX2" fmla="*/ 522949 w 3874864"/>
              <a:gd name="connsiteY2" fmla="*/ 533400 h 1426028"/>
              <a:gd name="connsiteX3" fmla="*/ 1807463 w 3874864"/>
              <a:gd name="connsiteY3" fmla="*/ 446314 h 1426028"/>
              <a:gd name="connsiteX4" fmla="*/ 3581835 w 3874864"/>
              <a:gd name="connsiteY4" fmla="*/ 424543 h 1426028"/>
              <a:gd name="connsiteX5" fmla="*/ 3853977 w 3874864"/>
              <a:gd name="connsiteY5" fmla="*/ 0 h 1426028"/>
              <a:gd name="connsiteX0" fmla="*/ 0 w 3874429"/>
              <a:gd name="connsiteY0" fmla="*/ 1426028 h 1426028"/>
              <a:gd name="connsiteX1" fmla="*/ 522514 w 3874429"/>
              <a:gd name="connsiteY1" fmla="*/ 533400 h 1426028"/>
              <a:gd name="connsiteX2" fmla="*/ 1807028 w 3874429"/>
              <a:gd name="connsiteY2" fmla="*/ 446314 h 1426028"/>
              <a:gd name="connsiteX3" fmla="*/ 3581400 w 3874429"/>
              <a:gd name="connsiteY3" fmla="*/ 424543 h 1426028"/>
              <a:gd name="connsiteX4" fmla="*/ 3853542 w 3874429"/>
              <a:gd name="connsiteY4" fmla="*/ 0 h 1426028"/>
              <a:gd name="connsiteX0" fmla="*/ 0 w 3874429"/>
              <a:gd name="connsiteY0" fmla="*/ 1426028 h 1426028"/>
              <a:gd name="connsiteX1" fmla="*/ 391885 w 3874429"/>
              <a:gd name="connsiteY1" fmla="*/ 620486 h 1426028"/>
              <a:gd name="connsiteX2" fmla="*/ 1807028 w 3874429"/>
              <a:gd name="connsiteY2" fmla="*/ 446314 h 1426028"/>
              <a:gd name="connsiteX3" fmla="*/ 3581400 w 3874429"/>
              <a:gd name="connsiteY3" fmla="*/ 424543 h 1426028"/>
              <a:gd name="connsiteX4" fmla="*/ 3853542 w 3874429"/>
              <a:gd name="connsiteY4" fmla="*/ 0 h 1426028"/>
              <a:gd name="connsiteX0" fmla="*/ 0 w 3874429"/>
              <a:gd name="connsiteY0" fmla="*/ 1426028 h 1426028"/>
              <a:gd name="connsiteX1" fmla="*/ 391885 w 3874429"/>
              <a:gd name="connsiteY1" fmla="*/ 620486 h 1426028"/>
              <a:gd name="connsiteX2" fmla="*/ 1807028 w 3874429"/>
              <a:gd name="connsiteY2" fmla="*/ 446314 h 1426028"/>
              <a:gd name="connsiteX3" fmla="*/ 3581400 w 3874429"/>
              <a:gd name="connsiteY3" fmla="*/ 424543 h 1426028"/>
              <a:gd name="connsiteX4" fmla="*/ 3853542 w 3874429"/>
              <a:gd name="connsiteY4" fmla="*/ 0 h 1426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4429" h="1426028">
                <a:moveTo>
                  <a:pt x="0" y="1426028"/>
                </a:moveTo>
                <a:cubicBezTo>
                  <a:pt x="108857" y="1240064"/>
                  <a:pt x="123371" y="870858"/>
                  <a:pt x="391885" y="620486"/>
                </a:cubicBezTo>
                <a:cubicBezTo>
                  <a:pt x="660399" y="370114"/>
                  <a:pt x="1275442" y="478971"/>
                  <a:pt x="1807028" y="446314"/>
                </a:cubicBezTo>
                <a:cubicBezTo>
                  <a:pt x="2338614" y="413657"/>
                  <a:pt x="3240315" y="498929"/>
                  <a:pt x="3581400" y="424543"/>
                </a:cubicBezTo>
                <a:cubicBezTo>
                  <a:pt x="3922485" y="350157"/>
                  <a:pt x="3888013" y="175078"/>
                  <a:pt x="3853542" y="0"/>
                </a:cubicBezTo>
              </a:path>
            </a:pathLst>
          </a:custGeom>
          <a:noFill/>
          <a:ln w="28575">
            <a:solidFill>
              <a:srgbClr val="3355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xmlns="" id="{556484C5-C229-6B4E-94CD-111EBE25AB1F}"/>
              </a:ext>
            </a:extLst>
          </p:cNvPr>
          <p:cNvSpPr/>
          <p:nvPr/>
        </p:nvSpPr>
        <p:spPr>
          <a:xfrm>
            <a:off x="2091690" y="3714750"/>
            <a:ext cx="1874520" cy="800100"/>
          </a:xfrm>
          <a:custGeom>
            <a:avLst/>
            <a:gdLst>
              <a:gd name="connsiteX0" fmla="*/ 1874520 w 1874520"/>
              <a:gd name="connsiteY0" fmla="*/ 800100 h 800100"/>
              <a:gd name="connsiteX1" fmla="*/ 1748790 w 1874520"/>
              <a:gd name="connsiteY1" fmla="*/ 525780 h 800100"/>
              <a:gd name="connsiteX2" fmla="*/ 1303020 w 1874520"/>
              <a:gd name="connsiteY2" fmla="*/ 388620 h 800100"/>
              <a:gd name="connsiteX3" fmla="*/ 137160 w 1874520"/>
              <a:gd name="connsiteY3" fmla="*/ 388620 h 800100"/>
              <a:gd name="connsiteX4" fmla="*/ 68580 w 1874520"/>
              <a:gd name="connsiteY4" fmla="*/ 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4520" h="800100">
                <a:moveTo>
                  <a:pt x="1874520" y="800100"/>
                </a:moveTo>
                <a:cubicBezTo>
                  <a:pt x="1859280" y="697230"/>
                  <a:pt x="1844040" y="594360"/>
                  <a:pt x="1748790" y="525780"/>
                </a:cubicBezTo>
                <a:cubicBezTo>
                  <a:pt x="1653540" y="457200"/>
                  <a:pt x="1571625" y="411480"/>
                  <a:pt x="1303020" y="388620"/>
                </a:cubicBezTo>
                <a:cubicBezTo>
                  <a:pt x="1034415" y="365760"/>
                  <a:pt x="342900" y="453390"/>
                  <a:pt x="137160" y="388620"/>
                </a:cubicBezTo>
                <a:cubicBezTo>
                  <a:pt x="-68580" y="323850"/>
                  <a:pt x="0" y="161925"/>
                  <a:pt x="68580" y="0"/>
                </a:cubicBezTo>
              </a:path>
            </a:pathLst>
          </a:custGeom>
          <a:noFill/>
          <a:ln w="28575">
            <a:solidFill>
              <a:srgbClr val="8958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1" name="Freeform 40">
            <a:extLst>
              <a:ext uri="{FF2B5EF4-FFF2-40B4-BE49-F238E27FC236}">
                <a16:creationId xmlns:a16="http://schemas.microsoft.com/office/drawing/2014/main" xmlns="" id="{1408D422-C4E7-774E-B0CF-B03F5ACAEF42}"/>
              </a:ext>
            </a:extLst>
          </p:cNvPr>
          <p:cNvSpPr/>
          <p:nvPr/>
        </p:nvSpPr>
        <p:spPr>
          <a:xfrm>
            <a:off x="3177540" y="3726180"/>
            <a:ext cx="1863090" cy="1497330"/>
          </a:xfrm>
          <a:custGeom>
            <a:avLst/>
            <a:gdLst>
              <a:gd name="connsiteX0" fmla="*/ 1863090 w 1872295"/>
              <a:gd name="connsiteY0" fmla="*/ 1497330 h 1497330"/>
              <a:gd name="connsiteX1" fmla="*/ 1840230 w 1872295"/>
              <a:gd name="connsiteY1" fmla="*/ 1200150 h 1497330"/>
              <a:gd name="connsiteX2" fmla="*/ 1600200 w 1872295"/>
              <a:gd name="connsiteY2" fmla="*/ 617220 h 1497330"/>
              <a:gd name="connsiteX3" fmla="*/ 948690 w 1872295"/>
              <a:gd name="connsiteY3" fmla="*/ 377190 h 1497330"/>
              <a:gd name="connsiteX4" fmla="*/ 0 w 1872295"/>
              <a:gd name="connsiteY4" fmla="*/ 0 h 1497330"/>
              <a:gd name="connsiteX0" fmla="*/ 1863090 w 1872295"/>
              <a:gd name="connsiteY0" fmla="*/ 1497330 h 1497330"/>
              <a:gd name="connsiteX1" fmla="*/ 1840230 w 1872295"/>
              <a:gd name="connsiteY1" fmla="*/ 1200150 h 1497330"/>
              <a:gd name="connsiteX2" fmla="*/ 1600200 w 1872295"/>
              <a:gd name="connsiteY2" fmla="*/ 617220 h 1497330"/>
              <a:gd name="connsiteX3" fmla="*/ 960120 w 1872295"/>
              <a:gd name="connsiteY3" fmla="*/ 308610 h 1497330"/>
              <a:gd name="connsiteX4" fmla="*/ 0 w 1872295"/>
              <a:gd name="connsiteY4" fmla="*/ 0 h 1497330"/>
              <a:gd name="connsiteX0" fmla="*/ 1863090 w 1866594"/>
              <a:gd name="connsiteY0" fmla="*/ 1497330 h 1497330"/>
              <a:gd name="connsiteX1" fmla="*/ 1817370 w 1866594"/>
              <a:gd name="connsiteY1" fmla="*/ 1120140 h 1497330"/>
              <a:gd name="connsiteX2" fmla="*/ 1600200 w 1866594"/>
              <a:gd name="connsiteY2" fmla="*/ 617220 h 1497330"/>
              <a:gd name="connsiteX3" fmla="*/ 960120 w 1866594"/>
              <a:gd name="connsiteY3" fmla="*/ 308610 h 1497330"/>
              <a:gd name="connsiteX4" fmla="*/ 0 w 1866594"/>
              <a:gd name="connsiteY4" fmla="*/ 0 h 1497330"/>
              <a:gd name="connsiteX0" fmla="*/ 1863090 w 1863090"/>
              <a:gd name="connsiteY0" fmla="*/ 1497330 h 1497330"/>
              <a:gd name="connsiteX1" fmla="*/ 1600200 w 1863090"/>
              <a:gd name="connsiteY1" fmla="*/ 617220 h 1497330"/>
              <a:gd name="connsiteX2" fmla="*/ 960120 w 1863090"/>
              <a:gd name="connsiteY2" fmla="*/ 308610 h 1497330"/>
              <a:gd name="connsiteX3" fmla="*/ 0 w 1863090"/>
              <a:gd name="connsiteY3" fmla="*/ 0 h 1497330"/>
              <a:gd name="connsiteX0" fmla="*/ 1863090 w 1863090"/>
              <a:gd name="connsiteY0" fmla="*/ 1497330 h 1497330"/>
              <a:gd name="connsiteX1" fmla="*/ 1657350 w 1863090"/>
              <a:gd name="connsiteY1" fmla="*/ 754380 h 1497330"/>
              <a:gd name="connsiteX2" fmla="*/ 960120 w 1863090"/>
              <a:gd name="connsiteY2" fmla="*/ 308610 h 1497330"/>
              <a:gd name="connsiteX3" fmla="*/ 0 w 1863090"/>
              <a:gd name="connsiteY3" fmla="*/ 0 h 1497330"/>
              <a:gd name="connsiteX0" fmla="*/ 1863090 w 1863090"/>
              <a:gd name="connsiteY0" fmla="*/ 1497330 h 1497330"/>
              <a:gd name="connsiteX1" fmla="*/ 1657350 w 1863090"/>
              <a:gd name="connsiteY1" fmla="*/ 754380 h 1497330"/>
              <a:gd name="connsiteX2" fmla="*/ 937260 w 1863090"/>
              <a:gd name="connsiteY2" fmla="*/ 377190 h 1497330"/>
              <a:gd name="connsiteX3" fmla="*/ 0 w 1863090"/>
              <a:gd name="connsiteY3" fmla="*/ 0 h 1497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3090" h="1497330">
                <a:moveTo>
                  <a:pt x="1863090" y="1497330"/>
                </a:moveTo>
                <a:cubicBezTo>
                  <a:pt x="1808321" y="1313974"/>
                  <a:pt x="1811655" y="941070"/>
                  <a:pt x="1657350" y="754380"/>
                </a:cubicBezTo>
                <a:cubicBezTo>
                  <a:pt x="1503045" y="567690"/>
                  <a:pt x="1203960" y="480060"/>
                  <a:pt x="937260" y="377190"/>
                </a:cubicBezTo>
                <a:cubicBezTo>
                  <a:pt x="670560" y="274320"/>
                  <a:pt x="340995" y="137160"/>
                  <a:pt x="0" y="0"/>
                </a:cubicBezTo>
              </a:path>
            </a:pathLst>
          </a:custGeom>
          <a:noFill/>
          <a:ln w="28575">
            <a:solidFill>
              <a:srgbClr val="F286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xmlns="" id="{1B2FA035-9130-C641-A48F-7CF0651A18A2}"/>
              </a:ext>
            </a:extLst>
          </p:cNvPr>
          <p:cNvSpPr/>
          <p:nvPr/>
        </p:nvSpPr>
        <p:spPr>
          <a:xfrm>
            <a:off x="4091940" y="3714750"/>
            <a:ext cx="2171700" cy="822960"/>
          </a:xfrm>
          <a:custGeom>
            <a:avLst/>
            <a:gdLst>
              <a:gd name="connsiteX0" fmla="*/ 2171700 w 2199878"/>
              <a:gd name="connsiteY0" fmla="*/ 822960 h 822960"/>
              <a:gd name="connsiteX1" fmla="*/ 1988820 w 2199878"/>
              <a:gd name="connsiteY1" fmla="*/ 251460 h 822960"/>
              <a:gd name="connsiteX2" fmla="*/ 605790 w 2199878"/>
              <a:gd name="connsiteY2" fmla="*/ 228600 h 822960"/>
              <a:gd name="connsiteX3" fmla="*/ 0 w 2199878"/>
              <a:gd name="connsiteY3" fmla="*/ 0 h 822960"/>
              <a:gd name="connsiteX0" fmla="*/ 2171700 w 2171700"/>
              <a:gd name="connsiteY0" fmla="*/ 822960 h 822960"/>
              <a:gd name="connsiteX1" fmla="*/ 605790 w 2171700"/>
              <a:gd name="connsiteY1" fmla="*/ 228600 h 822960"/>
              <a:gd name="connsiteX2" fmla="*/ 0 w 2171700"/>
              <a:gd name="connsiteY2" fmla="*/ 0 h 822960"/>
              <a:gd name="connsiteX0" fmla="*/ 2171700 w 2171700"/>
              <a:gd name="connsiteY0" fmla="*/ 822960 h 822960"/>
              <a:gd name="connsiteX1" fmla="*/ 0 w 2171700"/>
              <a:gd name="connsiteY1" fmla="*/ 0 h 82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71700" h="822960">
                <a:moveTo>
                  <a:pt x="2171700" y="822960"/>
                </a:moveTo>
                <a:lnTo>
                  <a:pt x="0" y="0"/>
                </a:lnTo>
              </a:path>
            </a:pathLst>
          </a:custGeom>
          <a:noFill/>
          <a:ln w="28575">
            <a:solidFill>
              <a:srgbClr val="F9CA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xmlns="" id="{DC727746-29CF-B643-B1E1-BDFE69865EAF}"/>
              </a:ext>
            </a:extLst>
          </p:cNvPr>
          <p:cNvSpPr/>
          <p:nvPr/>
        </p:nvSpPr>
        <p:spPr>
          <a:xfrm>
            <a:off x="4812032" y="3714750"/>
            <a:ext cx="2543366" cy="1645920"/>
          </a:xfrm>
          <a:custGeom>
            <a:avLst/>
            <a:gdLst>
              <a:gd name="connsiteX0" fmla="*/ 2607109 w 2647848"/>
              <a:gd name="connsiteY0" fmla="*/ 1645920 h 1645920"/>
              <a:gd name="connsiteX1" fmla="*/ 2641399 w 2647848"/>
              <a:gd name="connsiteY1" fmla="*/ 1177290 h 1645920"/>
              <a:gd name="connsiteX2" fmla="*/ 2492809 w 2647848"/>
              <a:gd name="connsiteY2" fmla="*/ 560070 h 1645920"/>
              <a:gd name="connsiteX3" fmla="*/ 1772719 w 2647848"/>
              <a:gd name="connsiteY3" fmla="*/ 228600 h 1645920"/>
              <a:gd name="connsiteX4" fmla="*/ 972619 w 2647848"/>
              <a:gd name="connsiteY4" fmla="*/ 102870 h 1645920"/>
              <a:gd name="connsiteX5" fmla="*/ 92509 w 2647848"/>
              <a:gd name="connsiteY5" fmla="*/ 91440 h 1645920"/>
              <a:gd name="connsiteX6" fmla="*/ 69649 w 2647848"/>
              <a:gd name="connsiteY6" fmla="*/ 0 h 1645920"/>
              <a:gd name="connsiteX0" fmla="*/ 2607109 w 2700439"/>
              <a:gd name="connsiteY0" fmla="*/ 1645920 h 1645920"/>
              <a:gd name="connsiteX1" fmla="*/ 2641399 w 2700439"/>
              <a:gd name="connsiteY1" fmla="*/ 1177290 h 1645920"/>
              <a:gd name="connsiteX2" fmla="*/ 1772719 w 2700439"/>
              <a:gd name="connsiteY2" fmla="*/ 228600 h 1645920"/>
              <a:gd name="connsiteX3" fmla="*/ 972619 w 2700439"/>
              <a:gd name="connsiteY3" fmla="*/ 102870 h 1645920"/>
              <a:gd name="connsiteX4" fmla="*/ 92509 w 2700439"/>
              <a:gd name="connsiteY4" fmla="*/ 91440 h 1645920"/>
              <a:gd name="connsiteX5" fmla="*/ 69649 w 2700439"/>
              <a:gd name="connsiteY5" fmla="*/ 0 h 1645920"/>
              <a:gd name="connsiteX0" fmla="*/ 2607109 w 2759614"/>
              <a:gd name="connsiteY0" fmla="*/ 1645920 h 1645920"/>
              <a:gd name="connsiteX1" fmla="*/ 2641399 w 2759614"/>
              <a:gd name="connsiteY1" fmla="*/ 1177290 h 1645920"/>
              <a:gd name="connsiteX2" fmla="*/ 972619 w 2759614"/>
              <a:gd name="connsiteY2" fmla="*/ 102870 h 1645920"/>
              <a:gd name="connsiteX3" fmla="*/ 92509 w 2759614"/>
              <a:gd name="connsiteY3" fmla="*/ 91440 h 1645920"/>
              <a:gd name="connsiteX4" fmla="*/ 69649 w 2759614"/>
              <a:gd name="connsiteY4" fmla="*/ 0 h 1645920"/>
              <a:gd name="connsiteX0" fmla="*/ 2607109 w 2824772"/>
              <a:gd name="connsiteY0" fmla="*/ 1645920 h 1645920"/>
              <a:gd name="connsiteX1" fmla="*/ 2641399 w 2824772"/>
              <a:gd name="connsiteY1" fmla="*/ 1177290 h 1645920"/>
              <a:gd name="connsiteX2" fmla="*/ 92509 w 2824772"/>
              <a:gd name="connsiteY2" fmla="*/ 91440 h 1645920"/>
              <a:gd name="connsiteX3" fmla="*/ 69649 w 2824772"/>
              <a:gd name="connsiteY3" fmla="*/ 0 h 1645920"/>
              <a:gd name="connsiteX0" fmla="*/ 2607109 w 2612832"/>
              <a:gd name="connsiteY0" fmla="*/ 1645920 h 1645920"/>
              <a:gd name="connsiteX1" fmla="*/ 2161339 w 2612832"/>
              <a:gd name="connsiteY1" fmla="*/ 697230 h 1645920"/>
              <a:gd name="connsiteX2" fmla="*/ 92509 w 2612832"/>
              <a:gd name="connsiteY2" fmla="*/ 91440 h 1645920"/>
              <a:gd name="connsiteX3" fmla="*/ 69649 w 2612832"/>
              <a:gd name="connsiteY3" fmla="*/ 0 h 1645920"/>
              <a:gd name="connsiteX0" fmla="*/ 2537460 w 2543366"/>
              <a:gd name="connsiteY0" fmla="*/ 1645920 h 1645920"/>
              <a:gd name="connsiteX1" fmla="*/ 2091690 w 2543366"/>
              <a:gd name="connsiteY1" fmla="*/ 697230 h 1645920"/>
              <a:gd name="connsiteX2" fmla="*/ 0 w 2543366"/>
              <a:gd name="connsiteY2" fmla="*/ 0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3366" h="1645920">
                <a:moveTo>
                  <a:pt x="2537460" y="1645920"/>
                </a:moveTo>
                <a:cubicBezTo>
                  <a:pt x="2564130" y="1502092"/>
                  <a:pt x="2514600" y="971550"/>
                  <a:pt x="2091690" y="697230"/>
                </a:cubicBezTo>
                <a:cubicBezTo>
                  <a:pt x="1668780" y="422910"/>
                  <a:pt x="435769" y="145256"/>
                  <a:pt x="0" y="0"/>
                </a:cubicBezTo>
              </a:path>
            </a:pathLst>
          </a:custGeom>
          <a:noFill/>
          <a:ln w="28575">
            <a:solidFill>
              <a:srgbClr val="7FC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xmlns="" id="{6A465EF6-CA36-B34D-9999-B86F824B7809}"/>
              </a:ext>
            </a:extLst>
          </p:cNvPr>
          <p:cNvSpPr/>
          <p:nvPr/>
        </p:nvSpPr>
        <p:spPr>
          <a:xfrm>
            <a:off x="5692140" y="3714750"/>
            <a:ext cx="2857500" cy="891540"/>
          </a:xfrm>
          <a:custGeom>
            <a:avLst/>
            <a:gdLst>
              <a:gd name="connsiteX0" fmla="*/ 2857500 w 2857500"/>
              <a:gd name="connsiteY0" fmla="*/ 891540 h 891540"/>
              <a:gd name="connsiteX1" fmla="*/ 2583180 w 2857500"/>
              <a:gd name="connsiteY1" fmla="*/ 617220 h 891540"/>
              <a:gd name="connsiteX2" fmla="*/ 1954530 w 2857500"/>
              <a:gd name="connsiteY2" fmla="*/ 537210 h 891540"/>
              <a:gd name="connsiteX3" fmla="*/ 1268730 w 2857500"/>
              <a:gd name="connsiteY3" fmla="*/ 354330 h 891540"/>
              <a:gd name="connsiteX4" fmla="*/ 434340 w 2857500"/>
              <a:gd name="connsiteY4" fmla="*/ 160020 h 891540"/>
              <a:gd name="connsiteX5" fmla="*/ 0 w 2857500"/>
              <a:gd name="connsiteY5" fmla="*/ 0 h 891540"/>
              <a:gd name="connsiteX0" fmla="*/ 2857500 w 2857500"/>
              <a:gd name="connsiteY0" fmla="*/ 891540 h 891540"/>
              <a:gd name="connsiteX1" fmla="*/ 2583180 w 2857500"/>
              <a:gd name="connsiteY1" fmla="*/ 617220 h 891540"/>
              <a:gd name="connsiteX2" fmla="*/ 1954530 w 2857500"/>
              <a:gd name="connsiteY2" fmla="*/ 480060 h 891540"/>
              <a:gd name="connsiteX3" fmla="*/ 1268730 w 2857500"/>
              <a:gd name="connsiteY3" fmla="*/ 354330 h 891540"/>
              <a:gd name="connsiteX4" fmla="*/ 434340 w 2857500"/>
              <a:gd name="connsiteY4" fmla="*/ 160020 h 891540"/>
              <a:gd name="connsiteX5" fmla="*/ 0 w 2857500"/>
              <a:gd name="connsiteY5" fmla="*/ 0 h 891540"/>
              <a:gd name="connsiteX0" fmla="*/ 2857500 w 2857500"/>
              <a:gd name="connsiteY0" fmla="*/ 891540 h 891540"/>
              <a:gd name="connsiteX1" fmla="*/ 2583180 w 2857500"/>
              <a:gd name="connsiteY1" fmla="*/ 617220 h 891540"/>
              <a:gd name="connsiteX2" fmla="*/ 1268730 w 2857500"/>
              <a:gd name="connsiteY2" fmla="*/ 354330 h 891540"/>
              <a:gd name="connsiteX3" fmla="*/ 434340 w 2857500"/>
              <a:gd name="connsiteY3" fmla="*/ 160020 h 891540"/>
              <a:gd name="connsiteX4" fmla="*/ 0 w 2857500"/>
              <a:gd name="connsiteY4" fmla="*/ 0 h 891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7500" h="891540">
                <a:moveTo>
                  <a:pt x="2857500" y="891540"/>
                </a:moveTo>
                <a:cubicBezTo>
                  <a:pt x="2795587" y="783907"/>
                  <a:pt x="2847975" y="706755"/>
                  <a:pt x="2583180" y="617220"/>
                </a:cubicBezTo>
                <a:cubicBezTo>
                  <a:pt x="2318385" y="527685"/>
                  <a:pt x="1626870" y="430530"/>
                  <a:pt x="1268730" y="354330"/>
                </a:cubicBezTo>
                <a:cubicBezTo>
                  <a:pt x="1015365" y="300990"/>
                  <a:pt x="645795" y="219075"/>
                  <a:pt x="434340" y="160020"/>
                </a:cubicBezTo>
                <a:cubicBezTo>
                  <a:pt x="222885" y="100965"/>
                  <a:pt x="111442" y="50482"/>
                  <a:pt x="0" y="0"/>
                </a:cubicBezTo>
              </a:path>
            </a:pathLst>
          </a:cu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9932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9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94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07680"/>
                                          </p:to>
                                        </p:animClr>
                                        <p:set>
                                          <p:cBhvr>
                                            <p:cTn id="95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96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1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0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8395D1"/>
                                          </p:to>
                                        </p:animClr>
                                        <p:set>
                                          <p:cBhvr>
                                            <p:cTn id="10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7" fill="hold">
                          <p:stCondLst>
                            <p:cond delay="indefinite"/>
                          </p:stCondLst>
                          <p:childTnLst>
                            <p:par>
                              <p:cTn id="1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1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7D7F1"/>
                                          </p:to>
                                        </p:animClr>
                                        <p:set>
                                          <p:cBhvr>
                                            <p:cTn id="1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7" fill="hold">
                          <p:stCondLst>
                            <p:cond delay="indefinite"/>
                          </p:stCondLst>
                          <p:childTnLst>
                            <p:par>
                              <p:cTn id="1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1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2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8BE85"/>
                                          </p:to>
                                        </p:animClr>
                                        <p:set>
                                          <p:cBhvr>
                                            <p:cTn id="1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7" fill="hold">
                          <p:stCondLst>
                            <p:cond delay="indefinite"/>
                          </p:stCondLst>
                          <p:childTnLst>
                            <p:par>
                              <p:cTn id="1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3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9DB73"/>
                                          </p:to>
                                        </p:animClr>
                                        <p:set>
                                          <p:cBhvr>
                                            <p:cTn id="13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7" fill="hold">
                          <p:stCondLst>
                            <p:cond delay="indefinite"/>
                          </p:stCondLst>
                          <p:childTnLst>
                            <p:par>
                              <p:cTn id="1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1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4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BBE784"/>
                                          </p:to>
                                        </p:animClr>
                                        <p:set>
                                          <p:cBhvr>
                                            <p:cTn id="14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4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7" fill="hold">
                          <p:stCondLst>
                            <p:cond delay="indefinite"/>
                          </p:stCondLst>
                          <p:childTnLst>
                            <p:par>
                              <p:cTn id="1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1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5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89DCEA"/>
                                          </p:to>
                                        </p:animClr>
                                        <p:set>
                                          <p:cBhvr>
                                            <p:cTn id="15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5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uiExpand="1" build="p"/>
          <p:bldP spid="2" grpId="0" animBg="1"/>
          <p:bldP spid="6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7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 animBg="1"/>
          <p:bldP spid="9" grpId="0"/>
          <p:bldP spid="28" grpId="0"/>
          <p:bldP spid="29" grpId="0"/>
          <p:bldP spid="30" grpId="0"/>
          <p:bldP spid="31" grpId="0"/>
          <p:bldP spid="32" grpId="0"/>
          <p:bldP spid="33" grpId="0"/>
          <p:bldP spid="36" grpId="0" animBg="1"/>
          <p:bldP spid="38" grpId="0" animBg="1"/>
          <p:bldP spid="41" grpId="0" animBg="1"/>
          <p:bldP spid="42" grpId="0" animBg="1"/>
          <p:bldP spid="43" grpId="0" animBg="1"/>
          <p:bldP spid="4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9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94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07680"/>
                                          </p:to>
                                        </p:animClr>
                                        <p:set>
                                          <p:cBhvr>
                                            <p:cTn id="95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96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1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0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8395D1"/>
                                          </p:to>
                                        </p:animClr>
                                        <p:set>
                                          <p:cBhvr>
                                            <p:cTn id="10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7" fill="hold">
                          <p:stCondLst>
                            <p:cond delay="indefinite"/>
                          </p:stCondLst>
                          <p:childTnLst>
                            <p:par>
                              <p:cTn id="1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1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7D7F1"/>
                                          </p:to>
                                        </p:animClr>
                                        <p:set>
                                          <p:cBhvr>
                                            <p:cTn id="1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7" fill="hold">
                          <p:stCondLst>
                            <p:cond delay="indefinite"/>
                          </p:stCondLst>
                          <p:childTnLst>
                            <p:par>
                              <p:cTn id="1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1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2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8BE85"/>
                                          </p:to>
                                        </p:animClr>
                                        <p:set>
                                          <p:cBhvr>
                                            <p:cTn id="1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7" fill="hold">
                          <p:stCondLst>
                            <p:cond delay="indefinite"/>
                          </p:stCondLst>
                          <p:childTnLst>
                            <p:par>
                              <p:cTn id="1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3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9DB73"/>
                                          </p:to>
                                        </p:animClr>
                                        <p:set>
                                          <p:cBhvr>
                                            <p:cTn id="13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7" fill="hold">
                          <p:stCondLst>
                            <p:cond delay="indefinite"/>
                          </p:stCondLst>
                          <p:childTnLst>
                            <p:par>
                              <p:cTn id="1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1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4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BBE784"/>
                                          </p:to>
                                        </p:animClr>
                                        <p:set>
                                          <p:cBhvr>
                                            <p:cTn id="14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4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7" fill="hold">
                          <p:stCondLst>
                            <p:cond delay="indefinite"/>
                          </p:stCondLst>
                          <p:childTnLst>
                            <p:par>
                              <p:cTn id="1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1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5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89DCEA"/>
                                          </p:to>
                                        </p:animClr>
                                        <p:set>
                                          <p:cBhvr>
                                            <p:cTn id="15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5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uiExpand="1" build="p"/>
          <p:bldP spid="2" grpId="0" animBg="1"/>
          <p:bldP spid="6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7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 animBg="1"/>
          <p:bldP spid="9" grpId="0"/>
          <p:bldP spid="28" grpId="0"/>
          <p:bldP spid="29" grpId="0"/>
          <p:bldP spid="30" grpId="0"/>
          <p:bldP spid="31" grpId="0"/>
          <p:bldP spid="32" grpId="0"/>
          <p:bldP spid="33" grpId="0"/>
          <p:bldP spid="36" grpId="0" animBg="1"/>
          <p:bldP spid="38" grpId="0" animBg="1"/>
          <p:bldP spid="41" grpId="0" animBg="1"/>
          <p:bldP spid="42" grpId="0" animBg="1"/>
          <p:bldP spid="43" grpId="0" animBg="1"/>
          <p:bldP spid="44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5DABF969-7393-2046-B08F-E1C5D09ED4E4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16104E9-8036-194F-86BD-F77CE8367D2C}"/>
              </a:ext>
            </a:extLst>
          </p:cNvPr>
          <p:cNvSpPr txBox="1"/>
          <p:nvPr/>
        </p:nvSpPr>
        <p:spPr>
          <a:xfrm>
            <a:off x="1506054" y="278839"/>
            <a:ext cx="9503321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a)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liền</a:t>
            </a:r>
            <a:r>
              <a:rPr lang="en-US" sz="2800" dirty="0"/>
              <a:t> </a:t>
            </a:r>
            <a:r>
              <a:rPr lang="en-US" sz="2800" dirty="0" err="1"/>
              <a:t>trước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300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915C420-BAB5-914A-970D-2A134B9FE9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9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950" y="1149350"/>
            <a:ext cx="5710614" cy="36131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4FDEE5B-737D-A645-B8B2-EB7E24F728E8}"/>
              </a:ext>
            </a:extLst>
          </p:cNvPr>
          <p:cNvSpPr txBox="1"/>
          <p:nvPr/>
        </p:nvSpPr>
        <p:spPr>
          <a:xfrm>
            <a:off x="2019300" y="5202280"/>
            <a:ext cx="67120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  <a:sym typeface="Wingdings" pitchFamily="2" charset="2"/>
              </a:rPr>
              <a:t> Số liền trước của 300 là: 299</a:t>
            </a:r>
            <a:endParaRPr lang="x-none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47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5DABF969-7393-2046-B08F-E1C5D09ED4E4}"/>
              </a:ext>
            </a:extLst>
          </p:cNvPr>
          <p:cNvSpPr/>
          <p:nvPr/>
        </p:nvSpPr>
        <p:spPr>
          <a:xfrm>
            <a:off x="7830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16104E9-8036-194F-86BD-F77CE8367D2C}"/>
              </a:ext>
            </a:extLst>
          </p:cNvPr>
          <p:cNvSpPr txBox="1"/>
          <p:nvPr/>
        </p:nvSpPr>
        <p:spPr>
          <a:xfrm>
            <a:off x="1344339" y="278839"/>
            <a:ext cx="9503321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b)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liền</a:t>
            </a:r>
            <a:r>
              <a:rPr lang="en-US" sz="2800" dirty="0"/>
              <a:t> </a:t>
            </a:r>
            <a:r>
              <a:rPr lang="en-US" sz="2800" dirty="0" err="1"/>
              <a:t>trước</a:t>
            </a:r>
            <a:r>
              <a:rPr lang="en-US" sz="2800" dirty="0"/>
              <a:t>, </a:t>
            </a:r>
            <a:r>
              <a:rPr lang="en-US" sz="2800" dirty="0" err="1"/>
              <a:t>liền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999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4FDEE5B-737D-A645-B8B2-EB7E24F728E8}"/>
              </a:ext>
            </a:extLst>
          </p:cNvPr>
          <p:cNvSpPr txBox="1"/>
          <p:nvPr/>
        </p:nvSpPr>
        <p:spPr>
          <a:xfrm>
            <a:off x="1506054" y="4966937"/>
            <a:ext cx="5981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x-none" sz="3200" dirty="0">
                <a:sym typeface="Wingdings" pitchFamily="2" charset="2"/>
              </a:rPr>
              <a:t>Số liền trước của 999 là: </a:t>
            </a:r>
            <a:r>
              <a:rPr lang="x-none" sz="3200" dirty="0">
                <a:solidFill>
                  <a:srgbClr val="FF0000"/>
                </a:solidFill>
                <a:sym typeface="Wingdings" pitchFamily="2" charset="2"/>
              </a:rPr>
              <a:t>998</a:t>
            </a:r>
            <a:endParaRPr lang="x-none" sz="3200" dirty="0">
              <a:solidFill>
                <a:srgbClr val="FF0000"/>
              </a:solidFill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3FEF76E3-00E6-CB4F-891F-2BF8A08DC9C0}"/>
              </a:ext>
            </a:extLst>
          </p:cNvPr>
          <p:cNvSpPr/>
          <p:nvPr/>
        </p:nvSpPr>
        <p:spPr>
          <a:xfrm>
            <a:off x="1506054" y="2032534"/>
            <a:ext cx="2476500" cy="2476500"/>
          </a:xfrm>
          <a:prstGeom prst="roundRect">
            <a:avLst/>
          </a:prstGeom>
          <a:solidFill>
            <a:srgbClr val="EF5F5F">
              <a:alpha val="76000"/>
            </a:srgbClr>
          </a:solidFill>
          <a:ln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5400" dirty="0"/>
              <a:t>998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781286F4-B685-8B4F-9B76-E69CC147AA6A}"/>
              </a:ext>
            </a:extLst>
          </p:cNvPr>
          <p:cNvSpPr/>
          <p:nvPr/>
        </p:nvSpPr>
        <p:spPr>
          <a:xfrm>
            <a:off x="8039100" y="2032534"/>
            <a:ext cx="2476500" cy="2476500"/>
          </a:xfrm>
          <a:prstGeom prst="roundRect">
            <a:avLst/>
          </a:prstGeom>
          <a:solidFill>
            <a:srgbClr val="7FC438">
              <a:alpha val="74000"/>
            </a:srgbClr>
          </a:solidFill>
          <a:ln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5400" dirty="0"/>
              <a:t>1000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EE2D02F4-6F03-4045-A165-0D1F6FB0FB05}"/>
              </a:ext>
            </a:extLst>
          </p:cNvPr>
          <p:cNvSpPr/>
          <p:nvPr/>
        </p:nvSpPr>
        <p:spPr>
          <a:xfrm>
            <a:off x="4857750" y="2098394"/>
            <a:ext cx="2476500" cy="2476500"/>
          </a:xfrm>
          <a:prstGeom prst="roundRect">
            <a:avLst/>
          </a:prstGeom>
          <a:solidFill>
            <a:srgbClr val="F9CA47">
              <a:alpha val="73000"/>
            </a:srgbClr>
          </a:solidFill>
          <a:ln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5400" spc="300" dirty="0">
                <a:solidFill>
                  <a:schemeClr val="tx1"/>
                </a:solidFill>
              </a:rPr>
              <a:t>999</a:t>
            </a:r>
          </a:p>
        </p:txBody>
      </p:sp>
      <p:sp>
        <p:nvSpPr>
          <p:cNvPr id="5" name="Curved Down Arrow 4">
            <a:extLst>
              <a:ext uri="{FF2B5EF4-FFF2-40B4-BE49-F238E27FC236}">
                <a16:creationId xmlns:a16="http://schemas.microsoft.com/office/drawing/2014/main" xmlns="" id="{E3A8126D-280D-8444-9CFB-D5402C5CE10C}"/>
              </a:ext>
            </a:extLst>
          </p:cNvPr>
          <p:cNvSpPr/>
          <p:nvPr/>
        </p:nvSpPr>
        <p:spPr>
          <a:xfrm flipH="1">
            <a:off x="3040207" y="1293965"/>
            <a:ext cx="2892136" cy="675409"/>
          </a:xfrm>
          <a:prstGeom prst="curved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8E6C65E-E6D8-8847-A9A3-9DC1988A6007}"/>
              </a:ext>
            </a:extLst>
          </p:cNvPr>
          <p:cNvSpPr/>
          <p:nvPr/>
        </p:nvSpPr>
        <p:spPr>
          <a:xfrm>
            <a:off x="2019300" y="2678865"/>
            <a:ext cx="1466850" cy="1183838"/>
          </a:xfrm>
          <a:prstGeom prst="rect">
            <a:avLst/>
          </a:prstGeom>
          <a:solidFill>
            <a:srgbClr val="F185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Curved Down Arrow 12">
            <a:extLst>
              <a:ext uri="{FF2B5EF4-FFF2-40B4-BE49-F238E27FC236}">
                <a16:creationId xmlns:a16="http://schemas.microsoft.com/office/drawing/2014/main" xmlns="" id="{67B126EE-2767-504C-8D9A-A4EA69FA3166}"/>
              </a:ext>
            </a:extLst>
          </p:cNvPr>
          <p:cNvSpPr/>
          <p:nvPr/>
        </p:nvSpPr>
        <p:spPr>
          <a:xfrm>
            <a:off x="6347114" y="1313647"/>
            <a:ext cx="2892136" cy="675409"/>
          </a:xfrm>
          <a:prstGeom prst="curved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042E108-3520-364C-94EC-1A7F760563B6}"/>
              </a:ext>
            </a:extLst>
          </p:cNvPr>
          <p:cNvSpPr/>
          <p:nvPr/>
        </p:nvSpPr>
        <p:spPr>
          <a:xfrm>
            <a:off x="8505824" y="2744725"/>
            <a:ext cx="1666875" cy="1183838"/>
          </a:xfrm>
          <a:prstGeom prst="rect">
            <a:avLst/>
          </a:prstGeom>
          <a:solidFill>
            <a:srgbClr val="A0D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583B101-076F-2E4B-A501-D15277696A0A}"/>
              </a:ext>
            </a:extLst>
          </p:cNvPr>
          <p:cNvSpPr txBox="1"/>
          <p:nvPr/>
        </p:nvSpPr>
        <p:spPr>
          <a:xfrm>
            <a:off x="1506054" y="5702806"/>
            <a:ext cx="5870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x-none" sz="3200" dirty="0">
                <a:sym typeface="Wingdings" pitchFamily="2" charset="2"/>
              </a:rPr>
              <a:t>Số liền sau của 999 là: </a:t>
            </a:r>
            <a:r>
              <a:rPr lang="x-none" sz="3200" dirty="0">
                <a:solidFill>
                  <a:srgbClr val="FF0000"/>
                </a:solidFill>
                <a:sym typeface="Wingdings" pitchFamily="2" charset="2"/>
              </a:rPr>
              <a:t>1000</a:t>
            </a:r>
            <a:endParaRPr lang="x-none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97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/>
      <p:bldP spid="2" grpId="0" animBg="1"/>
      <p:bldP spid="8" grpId="0" animBg="1"/>
      <p:bldP spid="9" grpId="0" animBg="1"/>
      <p:bldP spid="5" grpId="0" animBg="1"/>
      <p:bldP spid="11" grpId="0" animBg="1"/>
      <p:bldP spid="11" grpId="1" animBg="1"/>
      <p:bldP spid="13" grpId="0" animBg="1"/>
      <p:bldP spid="14" grpId="0" animBg="1"/>
      <p:bldP spid="14" grpId="1" animBg="1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1232</TotalTime>
  <Words>213</Words>
  <Application>Microsoft Office PowerPoint</Application>
  <PresentationFormat>Widescreen</PresentationFormat>
  <Paragraphs>40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Times New Roman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Windows 7</cp:lastModifiedBy>
  <cp:revision>184</cp:revision>
  <dcterms:created xsi:type="dcterms:W3CDTF">2021-06-02T01:34:28Z</dcterms:created>
  <dcterms:modified xsi:type="dcterms:W3CDTF">2023-03-05T12:37:13Z</dcterms:modified>
</cp:coreProperties>
</file>