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  <p:sldMasterId id="2147483697" r:id="rId4"/>
    <p:sldMasterId id="2147483709" r:id="rId5"/>
    <p:sldMasterId id="2147483721" r:id="rId6"/>
    <p:sldMasterId id="2147483734" r:id="rId7"/>
    <p:sldMasterId id="2147483746" r:id="rId8"/>
  </p:sldMasterIdLst>
  <p:notesMasterIdLst>
    <p:notesMasterId r:id="rId26"/>
  </p:notesMasterIdLst>
  <p:sldIdLst>
    <p:sldId id="258" r:id="rId9"/>
    <p:sldId id="256" r:id="rId10"/>
    <p:sldId id="2007577119" r:id="rId11"/>
    <p:sldId id="273" r:id="rId12"/>
    <p:sldId id="2007577120" r:id="rId13"/>
    <p:sldId id="262" r:id="rId14"/>
    <p:sldId id="279" r:id="rId15"/>
    <p:sldId id="2007577121" r:id="rId16"/>
    <p:sldId id="280" r:id="rId17"/>
    <p:sldId id="281" r:id="rId18"/>
    <p:sldId id="2007577122" r:id="rId19"/>
    <p:sldId id="269" r:id="rId20"/>
    <p:sldId id="259" r:id="rId21"/>
    <p:sldId id="2007577095" r:id="rId22"/>
    <p:sldId id="2007577115" r:id="rId23"/>
    <p:sldId id="2007577123" r:id="rId24"/>
    <p:sldId id="3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42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1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0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8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43609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5411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662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17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3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4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5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3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03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45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73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3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8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8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69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2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97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36.jp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9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7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3.png"/><Relationship Id="rId5" Type="http://schemas.openxmlformats.org/officeDocument/2006/relationships/slide" Target="slide5.xml"/><Relationship Id="rId10" Type="http://schemas.openxmlformats.org/officeDocument/2006/relationships/image" Target="../media/image77.png"/><Relationship Id="rId4" Type="http://schemas.openxmlformats.org/officeDocument/2006/relationships/image" Target="../media/image51.jpeg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58.png"/><Relationship Id="rId26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openxmlformats.org/officeDocument/2006/relationships/image" Target="../media/image65.png"/><Relationship Id="rId12" Type="http://schemas.openxmlformats.org/officeDocument/2006/relationships/image" Target="../media/image55.png"/><Relationship Id="rId17" Type="http://schemas.openxmlformats.org/officeDocument/2006/relationships/slide" Target="slide9.xml"/><Relationship Id="rId25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69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24" Type="http://schemas.openxmlformats.org/officeDocument/2006/relationships/image" Target="../media/image61.png"/><Relationship Id="rId5" Type="http://schemas.openxmlformats.org/officeDocument/2006/relationships/image" Target="../media/image52.png"/><Relationship Id="rId15" Type="http://schemas.openxmlformats.org/officeDocument/2006/relationships/slide" Target="slide8.xml"/><Relationship Id="rId23" Type="http://schemas.openxmlformats.org/officeDocument/2006/relationships/image" Target="../media/image60.png"/><Relationship Id="rId28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68.png"/><Relationship Id="rId4" Type="http://schemas.openxmlformats.org/officeDocument/2006/relationships/image" Target="../media/image51.jpeg"/><Relationship Id="rId9" Type="http://schemas.openxmlformats.org/officeDocument/2006/relationships/image" Target="../media/image54.png"/><Relationship Id="rId14" Type="http://schemas.openxmlformats.org/officeDocument/2006/relationships/image" Target="../media/image57.png"/><Relationship Id="rId22" Type="http://schemas.openxmlformats.org/officeDocument/2006/relationships/image" Target="../media/image59.png"/><Relationship Id="rId27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3.png"/><Relationship Id="rId5" Type="http://schemas.openxmlformats.org/officeDocument/2006/relationships/slide" Target="slide5.xml"/><Relationship Id="rId4" Type="http://schemas.openxmlformats.org/officeDocument/2006/relationships/image" Target="../media/image51.jpeg"/><Relationship Id="rId9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3.png"/><Relationship Id="rId5" Type="http://schemas.openxmlformats.org/officeDocument/2006/relationships/slide" Target="slide5.xml"/><Relationship Id="rId4" Type="http://schemas.openxmlformats.org/officeDocument/2006/relationships/image" Target="../media/image51.jpeg"/><Relationship Id="rId9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3.png"/><Relationship Id="rId5" Type="http://schemas.openxmlformats.org/officeDocument/2006/relationships/slide" Target="slide5.xml"/><Relationship Id="rId10" Type="http://schemas.openxmlformats.org/officeDocument/2006/relationships/image" Target="../media/image77.png"/><Relationship Id="rId4" Type="http://schemas.openxmlformats.org/officeDocument/2006/relationships/image" Target="../media/image51.jpeg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3.png"/><Relationship Id="rId5" Type="http://schemas.openxmlformats.org/officeDocument/2006/relationships/slide" Target="slide5.xml"/><Relationship Id="rId10" Type="http://schemas.openxmlformats.org/officeDocument/2006/relationships/image" Target="../media/image79.png"/><Relationship Id="rId4" Type="http://schemas.openxmlformats.org/officeDocument/2006/relationships/image" Target="../media/image51.jpeg"/><Relationship Id="rId9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506633" y="2195174"/>
            <a:ext cx="8817601" cy="191590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27: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Ôn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tập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chủ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đề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con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người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và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sức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khỏe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08" y="102060"/>
            <a:ext cx="2049387" cy="34887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125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31424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31424" y="415022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725" y="39152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1818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230F39-033A-4DB0-8A58-32A101FC9756}"/>
              </a:ext>
            </a:extLst>
          </p:cNvPr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B02C87-B2F9-4E29-B381-D3C5FE5D8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6EFF097C-E40E-472E-9CE2-961EDD5583C6}"/>
              </a:ext>
            </a:extLst>
          </p:cNvPr>
          <p:cNvSpPr/>
          <p:nvPr/>
        </p:nvSpPr>
        <p:spPr>
          <a:xfrm flipH="1">
            <a:off x="1180400" y="2820353"/>
            <a:ext cx="913908" cy="687042"/>
          </a:xfrm>
          <a:prstGeom prst="wedgeRectCallout">
            <a:avLst>
              <a:gd name="adj1" fmla="val -83680"/>
              <a:gd name="adj2" fmla="val 346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3950110" y="7077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6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23" y="542260"/>
            <a:ext cx="6773041" cy="3539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41E02-059B-4702-B264-31ACD3D34630}"/>
              </a:ext>
            </a:extLst>
          </p:cNvPr>
          <p:cNvSpPr txBox="1"/>
          <p:nvPr/>
        </p:nvSpPr>
        <p:spPr>
          <a:xfrm>
            <a:off x="4476307" y="1509823"/>
            <a:ext cx="538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Vẽ</a:t>
            </a:r>
            <a:r>
              <a:rPr lang="en-US" sz="3200" b="1" dirty="0"/>
              <a:t> </a:t>
            </a:r>
            <a:r>
              <a:rPr lang="en-US" sz="3200" b="1" dirty="0" err="1"/>
              <a:t>sơ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51505" y="1412023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FF510-DF75-42E7-9733-4C75E589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844" y="1148316"/>
            <a:ext cx="8897755" cy="53465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23" y="1148316"/>
            <a:ext cx="2558387" cy="43551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972537" y="661204"/>
            <a:ext cx="1666407" cy="1305039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D2C68BF5-881F-4556-8179-654D107B4344}"/>
              </a:ext>
            </a:extLst>
          </p:cNvPr>
          <p:cNvSpPr txBox="1"/>
          <p:nvPr/>
        </p:nvSpPr>
        <p:spPr>
          <a:xfrm>
            <a:off x="2160882" y="459268"/>
            <a:ext cx="819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2. Chia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sẻ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cách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chăm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sóc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bảo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vệ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cơ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+mj-lt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731489" y="2222205"/>
            <a:ext cx="6129390" cy="4253023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3" y="2834976"/>
            <a:ext cx="4934326" cy="3944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D9075F-02C5-4671-B237-689BA5CF6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544" y="2326264"/>
            <a:ext cx="5747440" cy="390496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21" y="1656106"/>
            <a:ext cx="2061034" cy="2061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EF1025-7F32-44AF-B2BC-C56D8C11CDA6}"/>
              </a:ext>
            </a:extLst>
          </p:cNvPr>
          <p:cNvSpPr txBox="1"/>
          <p:nvPr/>
        </p:nvSpPr>
        <p:spPr>
          <a:xfrm>
            <a:off x="2436320" y="203162"/>
            <a:ext cx="7866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ngực</a:t>
            </a:r>
            <a:r>
              <a:rPr lang="en-US" sz="2800" dirty="0"/>
              <a:t>,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endParaRPr lang="en-US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nhảy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10542" y="1499192"/>
            <a:ext cx="6737685" cy="3381152"/>
            <a:chOff x="4186989" y="264131"/>
            <a:chExt cx="6737685" cy="6139643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264131"/>
              <a:ext cx="6737685" cy="6139643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048" y="992821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EEADE5-C7B5-42C1-9A13-B6EA3B041F16}"/>
              </a:ext>
            </a:extLst>
          </p:cNvPr>
          <p:cNvSpPr txBox="1"/>
          <p:nvPr/>
        </p:nvSpPr>
        <p:spPr>
          <a:xfrm>
            <a:off x="4362672" y="2269672"/>
            <a:ext cx="56200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4157007" y="2419816"/>
            <a:ext cx="38779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cố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4" y="2962017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84848" y="919215"/>
            <a:ext cx="60207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TIẾT 1</a:t>
            </a:r>
            <a:endParaRPr kumimoji="0" lang="en-US" altLang="zh-CN" sz="11500" b="1" i="0" u="none" strike="noStrike" kern="1200" cap="none" spc="0" normalizeH="0" baseline="0" noProof="0" dirty="0">
              <a:ln>
                <a:noFill/>
              </a:ln>
              <a:solidFill>
                <a:srgbClr val="FF8C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4756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Nhịn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693438" y="-433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516607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Nhịn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653645" y="418451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thể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8432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047826" y="32364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Tim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Phổi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54192-E5CC-4B49-861F-2A7679143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844" y="1464596"/>
            <a:ext cx="3856357" cy="233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4165491" y="447225"/>
            <a:ext cx="3856358" cy="34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máu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783355" y="50813"/>
            <a:ext cx="4345835" cy="3867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59A0-9C95-4CB8-9F6E-C11AE212C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854F315F-6B69-4110-B8B8-59730FD65508}"/>
              </a:ext>
            </a:extLst>
          </p:cNvPr>
          <p:cNvSpPr/>
          <p:nvPr/>
        </p:nvSpPr>
        <p:spPr>
          <a:xfrm>
            <a:off x="3371696" y="1488559"/>
            <a:ext cx="691116" cy="687042"/>
          </a:xfrm>
          <a:prstGeom prst="wedgeRectCallout">
            <a:avLst>
              <a:gd name="adj1" fmla="val -111602"/>
              <a:gd name="adj2" fmla="val 640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373</Words>
  <Application>Microsoft Office PowerPoint</Application>
  <PresentationFormat>Widescreen</PresentationFormat>
  <Paragraphs>72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Averta Std CY Bold</vt:lpstr>
      <vt:lpstr>等线</vt:lpstr>
      <vt:lpstr>Quicksand Medium</vt:lpstr>
      <vt:lpstr>Arial</vt:lpstr>
      <vt:lpstr>Calibri</vt:lpstr>
      <vt:lpstr>Calibri Light</vt:lpstr>
      <vt:lpstr>1_Office Theme</vt:lpstr>
      <vt:lpstr>Hoạt động</vt:lpstr>
      <vt:lpstr>4_Office 主题</vt:lpstr>
      <vt:lpstr>Office 主题</vt:lpstr>
      <vt:lpstr>1_Office 主题</vt:lpstr>
      <vt:lpstr>2_Office Theme</vt:lpstr>
      <vt:lpstr>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20</cp:revision>
  <dcterms:created xsi:type="dcterms:W3CDTF">2021-07-12T00:56:13Z</dcterms:created>
  <dcterms:modified xsi:type="dcterms:W3CDTF">2021-09-19T01:40:12Z</dcterms:modified>
</cp:coreProperties>
</file>