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8" r:id="rId4"/>
    <p:sldId id="256" r:id="rId5"/>
    <p:sldId id="269" r:id="rId6"/>
    <p:sldId id="271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2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5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5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4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4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9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5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8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CF8D8-471C-46A5-9A58-AD138F5C4710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8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image" Target="../media/image3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emf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69B28F4-9E18-464A-87B2-FB8026FFD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893"/>
            <a:ext cx="12190413" cy="6857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882946" y="1068933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itchFamily="2" charset="0"/>
              </a:rPr>
              <a:t>Bài</a:t>
            </a:r>
            <a:r>
              <a:rPr lang="en-US" sz="4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itchFamily="2" charset="0"/>
              </a:rPr>
              <a:t> 14: LUYỆN TẬP CHUNG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6600" y="2250319"/>
            <a:ext cx="4630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iCiel PONY" pitchFamily="2" charset="-93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iCiel PONY" pitchFamily="2" charset="-93"/>
              </a:rPr>
              <a:t> 1: </a:t>
            </a:r>
            <a:r>
              <a:rPr lang="en-US" sz="4000" dirty="0" err="1">
                <a:solidFill>
                  <a:srgbClr val="FF0000"/>
                </a:solidFill>
                <a:latin typeface="iCiel PONY" pitchFamily="2" charset="-93"/>
              </a:rPr>
              <a:t>Luyện</a:t>
            </a:r>
            <a:r>
              <a:rPr lang="en-US" sz="4000" dirty="0">
                <a:solidFill>
                  <a:srgbClr val="FF0000"/>
                </a:solidFill>
                <a:latin typeface="iCiel PONY" pitchFamily="2" charset="-93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PONY" pitchFamily="2" charset="-93"/>
              </a:rPr>
              <a:t>tập</a:t>
            </a:r>
            <a:endParaRPr lang="en-US" sz="4000" dirty="0">
              <a:solidFill>
                <a:srgbClr val="FF0000"/>
              </a:solidFill>
              <a:latin typeface="iCiel PONY" pitchFamily="2" charset="-93"/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F508A111-0620-4077-B9CB-A0DF98C10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12" y="2958205"/>
            <a:ext cx="4849360" cy="377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9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3490676" y="365645"/>
            <a:ext cx="5481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11A008-85F3-24EF-629E-D0F36A4F4B7F}"/>
              </a:ext>
            </a:extLst>
          </p:cNvPr>
          <p:cNvSpPr txBox="1"/>
          <p:nvPr/>
        </p:nvSpPr>
        <p:spPr>
          <a:xfrm>
            <a:off x="1073427" y="1789043"/>
            <a:ext cx="10548730" cy="3303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Thực hiện được phép cộng, phép trừ qua 10 trong phạm vi 20.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Thực hiện được việc tính trong trường hợp có hai dấu phép tính cộng, trừ.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Giải được bài toán có lời văn liên quan đến cộng, trừ (qua 10) trong phạm vi 20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36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7939" y="3267084"/>
            <a:ext cx="1196222" cy="1196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6970" y1="31408" x2="31212" y2="28881"/>
                        <a14:foregroundMark x1="27879" y1="89892" x2="31818" y2="92780"/>
                        <a14:foregroundMark x1="39394" y1="94224" x2="44545" y2="97834"/>
                        <a14:foregroundMark x1="54545" y1="87726" x2="58788" y2="93141"/>
                        <a14:foregroundMark x1="70000" y1="94946" x2="78182" y2="98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38" y="4463306"/>
            <a:ext cx="1349724" cy="1133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222" y1="27738" x2="33667" y2="31667"/>
                        <a14:foregroundMark x1="33667" y1="4405" x2="28444" y2="8095"/>
                        <a14:foregroundMark x1="5444" y1="3571" x2="11333" y2="10833"/>
                        <a14:foregroundMark x1="34222" y1="2738" x2="36556" y2="1429"/>
                        <a14:foregroundMark x1="39333" y1="63095" x2="41444" y2="73095"/>
                        <a14:foregroundMark x1="5667" y1="72738" x2="15000" y2="66429"/>
                        <a14:foregroundMark x1="22556" y1="92738" x2="29222" y2="85000"/>
                        <a14:foregroundMark x1="47889" y1="92262" x2="43778" y2="81071"/>
                        <a14:foregroundMark x1="71222" y1="85000" x2="61444" y2="78095"/>
                        <a14:foregroundMark x1="81667" y1="78333" x2="78222" y2="70238"/>
                        <a14:foregroundMark x1="88333" y1="78095" x2="90444" y2="68929"/>
                        <a14:foregroundMark x1="71556" y1="87262" x2="62667" y2="85833"/>
                        <a14:foregroundMark x1="50000" y1="95595" x2="43556" y2="88333"/>
                        <a14:foregroundMark x1="19889" y1="95238" x2="25889" y2="86429"/>
                        <a14:foregroundMark x1="8556" y1="33333" x2="38333" y2="350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0309" flipH="1">
            <a:off x="1138330" y="5682991"/>
            <a:ext cx="1223141" cy="1141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396" y="661158"/>
            <a:ext cx="1195434" cy="1195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912" y="4644769"/>
            <a:ext cx="1280431" cy="12087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259" y="5905859"/>
            <a:ext cx="1191137" cy="8893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49" r="19062"/>
          <a:stretch/>
        </p:blipFill>
        <p:spPr>
          <a:xfrm>
            <a:off x="9424396" y="1633466"/>
            <a:ext cx="1269351" cy="14996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625" b="67813" l="6094" r="92344">
                        <a14:foregroundMark x1="10156" y1="50156" x2="41719" y2="34844"/>
                        <a14:foregroundMark x1="41875" y1="35313" x2="76406" y2="37656"/>
                        <a14:foregroundMark x1="76406" y1="37656" x2="86719" y2="52656"/>
                        <a14:foregroundMark x1="86719" y1="52656" x2="57656" y2="63906"/>
                        <a14:foregroundMark x1="57656" y1="63906" x2="21250" y2="59062"/>
                        <a14:foregroundMark x1="13750" y1="56406" x2="27500" y2="62344"/>
                        <a14:foregroundMark x1="27656" y1="62656" x2="56094" y2="64219"/>
                        <a14:foregroundMark x1="58906" y1="64219" x2="80625" y2="58281"/>
                        <a14:foregroundMark x1="24063" y1="38281" x2="38594" y2="33906"/>
                        <a14:foregroundMark x1="41250" y1="33906" x2="53281" y2="3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059" y="3106169"/>
            <a:ext cx="1836127" cy="1836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0630" y="652757"/>
            <a:ext cx="1145071" cy="12094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50" y="1905538"/>
            <a:ext cx="1192518" cy="1318247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867827" y="122560"/>
            <a:ext cx="7860537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Oval 15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712945" y="1209497"/>
            <a:ext cx="660526" cy="609600"/>
            <a:chOff x="8712945" y="1209497"/>
            <a:chExt cx="660526" cy="609600"/>
          </a:xfrm>
        </p:grpSpPr>
        <p:sp>
          <p:nvSpPr>
            <p:cNvPr id="17" name="Oval 16"/>
            <p:cNvSpPr/>
            <p:nvPr/>
          </p:nvSpPr>
          <p:spPr>
            <a:xfrm>
              <a:off x="8712945" y="1209497"/>
              <a:ext cx="609600" cy="60960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786571" y="1247597"/>
              <a:ext cx="58690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09780" y="2534669"/>
            <a:ext cx="755547" cy="609600"/>
            <a:chOff x="8609780" y="1209497"/>
            <a:chExt cx="755547" cy="609600"/>
          </a:xfrm>
        </p:grpSpPr>
        <p:sp>
          <p:nvSpPr>
            <p:cNvPr id="21" name="Oval 20"/>
            <p:cNvSpPr/>
            <p:nvPr/>
          </p:nvSpPr>
          <p:spPr>
            <a:xfrm>
              <a:off x="8712945" y="1209497"/>
              <a:ext cx="609600" cy="60960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609780" y="1247597"/>
              <a:ext cx="755547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700715" y="3716435"/>
            <a:ext cx="807130" cy="609600"/>
            <a:chOff x="8712945" y="1209497"/>
            <a:chExt cx="807130" cy="609600"/>
          </a:xfrm>
        </p:grpSpPr>
        <p:sp>
          <p:nvSpPr>
            <p:cNvPr id="43" name="Oval 42"/>
            <p:cNvSpPr/>
            <p:nvPr/>
          </p:nvSpPr>
          <p:spPr>
            <a:xfrm>
              <a:off x="8712945" y="1209497"/>
              <a:ext cx="609600" cy="60960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764528" y="1247597"/>
              <a:ext cx="755547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687268" y="4944332"/>
            <a:ext cx="807130" cy="609600"/>
            <a:chOff x="8712945" y="1209497"/>
            <a:chExt cx="807130" cy="609600"/>
          </a:xfrm>
        </p:grpSpPr>
        <p:sp>
          <p:nvSpPr>
            <p:cNvPr id="46" name="Oval 45"/>
            <p:cNvSpPr/>
            <p:nvPr/>
          </p:nvSpPr>
          <p:spPr>
            <a:xfrm>
              <a:off x="8712945" y="1209497"/>
              <a:ext cx="609600" cy="60960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8764528" y="1247597"/>
              <a:ext cx="755547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651984" y="6064983"/>
            <a:ext cx="755547" cy="609600"/>
            <a:chOff x="8651984" y="1209497"/>
            <a:chExt cx="755547" cy="609600"/>
          </a:xfrm>
        </p:grpSpPr>
        <p:sp>
          <p:nvSpPr>
            <p:cNvPr id="49" name="Oval 48"/>
            <p:cNvSpPr/>
            <p:nvPr/>
          </p:nvSpPr>
          <p:spPr>
            <a:xfrm>
              <a:off x="8712945" y="1209497"/>
              <a:ext cx="609600" cy="609600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8651984" y="1247597"/>
              <a:ext cx="755547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11</a:t>
              </a:r>
            </a:p>
          </p:txBody>
        </p:sp>
      </p:grpSp>
      <p:grpSp>
        <p:nvGrpSpPr>
          <p:cNvPr id="52" name="14-6"/>
          <p:cNvGrpSpPr/>
          <p:nvPr/>
        </p:nvGrpSpPr>
        <p:grpSpPr>
          <a:xfrm>
            <a:off x="2822033" y="1248370"/>
            <a:ext cx="1534814" cy="533400"/>
            <a:chOff x="2824156" y="1248370"/>
            <a:chExt cx="1973939" cy="533400"/>
          </a:xfrm>
        </p:grpSpPr>
        <p:sp>
          <p:nvSpPr>
            <p:cNvPr id="4" name="Rounded Rectangle 3"/>
            <p:cNvSpPr/>
            <p:nvPr/>
          </p:nvSpPr>
          <p:spPr>
            <a:xfrm>
              <a:off x="2824156" y="1258875"/>
              <a:ext cx="1973939" cy="5221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2849200" y="1248370"/>
              <a:ext cx="193220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14 - 6</a:t>
              </a:r>
            </a:p>
          </p:txBody>
        </p:sp>
      </p:grpSp>
      <p:grpSp>
        <p:nvGrpSpPr>
          <p:cNvPr id="53" name="5 + 6"/>
          <p:cNvGrpSpPr/>
          <p:nvPr/>
        </p:nvGrpSpPr>
        <p:grpSpPr>
          <a:xfrm>
            <a:off x="2822033" y="2607800"/>
            <a:ext cx="1534814" cy="533400"/>
            <a:chOff x="2824156" y="1248370"/>
            <a:chExt cx="1973939" cy="533400"/>
          </a:xfrm>
        </p:grpSpPr>
        <p:sp>
          <p:nvSpPr>
            <p:cNvPr id="54" name="Rounded Rectangle 53"/>
            <p:cNvSpPr/>
            <p:nvPr/>
          </p:nvSpPr>
          <p:spPr>
            <a:xfrm>
              <a:off x="2824156" y="1258875"/>
              <a:ext cx="1973939" cy="5221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2849200" y="1248370"/>
              <a:ext cx="193220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5 + 6</a:t>
              </a:r>
            </a:p>
          </p:txBody>
        </p:sp>
      </p:grpSp>
      <p:grpSp>
        <p:nvGrpSpPr>
          <p:cNvPr id="56" name="17 - 8"/>
          <p:cNvGrpSpPr/>
          <p:nvPr/>
        </p:nvGrpSpPr>
        <p:grpSpPr>
          <a:xfrm>
            <a:off x="2822033" y="3762389"/>
            <a:ext cx="1534814" cy="533400"/>
            <a:chOff x="2824156" y="1248370"/>
            <a:chExt cx="1973939" cy="533400"/>
          </a:xfrm>
        </p:grpSpPr>
        <p:sp>
          <p:nvSpPr>
            <p:cNvPr id="57" name="Rounded Rectangle 56"/>
            <p:cNvSpPr/>
            <p:nvPr/>
          </p:nvSpPr>
          <p:spPr>
            <a:xfrm>
              <a:off x="2824156" y="1258875"/>
              <a:ext cx="1973939" cy="5221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2849200" y="1248370"/>
              <a:ext cx="193220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17 - 8</a:t>
              </a:r>
            </a:p>
          </p:txBody>
        </p:sp>
      </p:grpSp>
      <p:grpSp>
        <p:nvGrpSpPr>
          <p:cNvPr id="63" name="7  + 7"/>
          <p:cNvGrpSpPr/>
          <p:nvPr/>
        </p:nvGrpSpPr>
        <p:grpSpPr>
          <a:xfrm>
            <a:off x="2822033" y="4942296"/>
            <a:ext cx="1534814" cy="533400"/>
            <a:chOff x="2824156" y="1248370"/>
            <a:chExt cx="1973939" cy="533400"/>
          </a:xfrm>
        </p:grpSpPr>
        <p:sp>
          <p:nvSpPr>
            <p:cNvPr id="64" name="Rounded Rectangle 63"/>
            <p:cNvSpPr/>
            <p:nvPr/>
          </p:nvSpPr>
          <p:spPr>
            <a:xfrm>
              <a:off x="2824156" y="1258875"/>
              <a:ext cx="1973939" cy="5221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849200" y="1248370"/>
              <a:ext cx="193220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7 + 7</a:t>
              </a:r>
            </a:p>
          </p:txBody>
        </p:sp>
      </p:grpSp>
      <p:grpSp>
        <p:nvGrpSpPr>
          <p:cNvPr id="66" name="16 - 9"/>
          <p:cNvGrpSpPr/>
          <p:nvPr/>
        </p:nvGrpSpPr>
        <p:grpSpPr>
          <a:xfrm>
            <a:off x="2822033" y="6141183"/>
            <a:ext cx="1534814" cy="533400"/>
            <a:chOff x="2824156" y="1248370"/>
            <a:chExt cx="1973939" cy="533400"/>
          </a:xfrm>
        </p:grpSpPr>
        <p:sp>
          <p:nvSpPr>
            <p:cNvPr id="67" name="Rounded Rectangle 66"/>
            <p:cNvSpPr/>
            <p:nvPr/>
          </p:nvSpPr>
          <p:spPr>
            <a:xfrm>
              <a:off x="2824156" y="1258875"/>
              <a:ext cx="1973939" cy="5221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2849200" y="1248370"/>
              <a:ext cx="1932200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16 - 9</a:t>
              </a:r>
            </a:p>
          </p:txBody>
        </p:sp>
      </p:grpSp>
      <p:sp>
        <p:nvSpPr>
          <p:cNvPr id="69" name="Freeform 68"/>
          <p:cNvSpPr/>
          <p:nvPr/>
        </p:nvSpPr>
        <p:spPr>
          <a:xfrm>
            <a:off x="4354286" y="1524000"/>
            <a:ext cx="4368800" cy="2569029"/>
          </a:xfrm>
          <a:custGeom>
            <a:avLst/>
            <a:gdLst>
              <a:gd name="connsiteX0" fmla="*/ 0 w 4368800"/>
              <a:gd name="connsiteY0" fmla="*/ 0 h 2569029"/>
              <a:gd name="connsiteX1" fmla="*/ 914400 w 4368800"/>
              <a:gd name="connsiteY1" fmla="*/ 304800 h 2569029"/>
              <a:gd name="connsiteX2" fmla="*/ 1872343 w 4368800"/>
              <a:gd name="connsiteY2" fmla="*/ 1175657 h 2569029"/>
              <a:gd name="connsiteX3" fmla="*/ 2743200 w 4368800"/>
              <a:gd name="connsiteY3" fmla="*/ 2061029 h 2569029"/>
              <a:gd name="connsiteX4" fmla="*/ 4368800 w 4368800"/>
              <a:gd name="connsiteY4" fmla="*/ 2569029 h 256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8800" h="2569029">
                <a:moveTo>
                  <a:pt x="0" y="0"/>
                </a:moveTo>
                <a:cubicBezTo>
                  <a:pt x="301171" y="54428"/>
                  <a:pt x="602343" y="108857"/>
                  <a:pt x="914400" y="304800"/>
                </a:cubicBezTo>
                <a:cubicBezTo>
                  <a:pt x="1226457" y="500743"/>
                  <a:pt x="1567543" y="882952"/>
                  <a:pt x="1872343" y="1175657"/>
                </a:cubicBezTo>
                <a:cubicBezTo>
                  <a:pt x="2177143" y="1468362"/>
                  <a:pt x="2327124" y="1828800"/>
                  <a:pt x="2743200" y="2061029"/>
                </a:cubicBezTo>
                <a:cubicBezTo>
                  <a:pt x="3159276" y="2293258"/>
                  <a:pt x="3764038" y="2431143"/>
                  <a:pt x="4368800" y="2569029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4325257" y="2902857"/>
            <a:ext cx="4383314" cy="3454400"/>
          </a:xfrm>
          <a:custGeom>
            <a:avLst/>
            <a:gdLst>
              <a:gd name="connsiteX0" fmla="*/ 0 w 4383314"/>
              <a:gd name="connsiteY0" fmla="*/ 0 h 3454400"/>
              <a:gd name="connsiteX1" fmla="*/ 769257 w 4383314"/>
              <a:gd name="connsiteY1" fmla="*/ 493486 h 3454400"/>
              <a:gd name="connsiteX2" fmla="*/ 1611086 w 4383314"/>
              <a:gd name="connsiteY2" fmla="*/ 2017486 h 3454400"/>
              <a:gd name="connsiteX3" fmla="*/ 2438400 w 4383314"/>
              <a:gd name="connsiteY3" fmla="*/ 2975429 h 3454400"/>
              <a:gd name="connsiteX4" fmla="*/ 4383314 w 4383314"/>
              <a:gd name="connsiteY4" fmla="*/ 3454400 h 345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3314" h="3454400">
                <a:moveTo>
                  <a:pt x="0" y="0"/>
                </a:moveTo>
                <a:cubicBezTo>
                  <a:pt x="250371" y="78619"/>
                  <a:pt x="500743" y="157238"/>
                  <a:pt x="769257" y="493486"/>
                </a:cubicBezTo>
                <a:cubicBezTo>
                  <a:pt x="1037771" y="829734"/>
                  <a:pt x="1332896" y="1603829"/>
                  <a:pt x="1611086" y="2017486"/>
                </a:cubicBezTo>
                <a:cubicBezTo>
                  <a:pt x="1889276" y="2431143"/>
                  <a:pt x="1976362" y="2735943"/>
                  <a:pt x="2438400" y="2975429"/>
                </a:cubicBezTo>
                <a:cubicBezTo>
                  <a:pt x="2900438" y="3214915"/>
                  <a:pt x="3641876" y="3334657"/>
                  <a:pt x="4383314" y="345440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339771" y="2859314"/>
            <a:ext cx="4354286" cy="2315541"/>
          </a:xfrm>
          <a:custGeom>
            <a:avLst/>
            <a:gdLst>
              <a:gd name="connsiteX0" fmla="*/ 0 w 4354286"/>
              <a:gd name="connsiteY0" fmla="*/ 2307772 h 2315541"/>
              <a:gd name="connsiteX1" fmla="*/ 1306286 w 4354286"/>
              <a:gd name="connsiteY1" fmla="*/ 2191657 h 2315541"/>
              <a:gd name="connsiteX2" fmla="*/ 2510972 w 4354286"/>
              <a:gd name="connsiteY2" fmla="*/ 1451429 h 2315541"/>
              <a:gd name="connsiteX3" fmla="*/ 3686629 w 4354286"/>
              <a:gd name="connsiteY3" fmla="*/ 551543 h 2315541"/>
              <a:gd name="connsiteX4" fmla="*/ 4354286 w 4354286"/>
              <a:gd name="connsiteY4" fmla="*/ 0 h 231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86" h="2315541">
                <a:moveTo>
                  <a:pt x="0" y="2307772"/>
                </a:moveTo>
                <a:cubicBezTo>
                  <a:pt x="443895" y="2321076"/>
                  <a:pt x="887791" y="2334381"/>
                  <a:pt x="1306286" y="2191657"/>
                </a:cubicBezTo>
                <a:cubicBezTo>
                  <a:pt x="1724781" y="2048933"/>
                  <a:pt x="2114248" y="1724781"/>
                  <a:pt x="2510972" y="1451429"/>
                </a:cubicBezTo>
                <a:cubicBezTo>
                  <a:pt x="2907696" y="1178077"/>
                  <a:pt x="3379410" y="793448"/>
                  <a:pt x="3686629" y="551543"/>
                </a:cubicBezTo>
                <a:cubicBezTo>
                  <a:pt x="3993848" y="309638"/>
                  <a:pt x="4174067" y="154819"/>
                  <a:pt x="4354286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4339771" y="5225143"/>
            <a:ext cx="4383315" cy="1204686"/>
          </a:xfrm>
          <a:custGeom>
            <a:avLst/>
            <a:gdLst>
              <a:gd name="connsiteX0" fmla="*/ 0 w 4383315"/>
              <a:gd name="connsiteY0" fmla="*/ 1204686 h 1204686"/>
              <a:gd name="connsiteX1" fmla="*/ 1030515 w 4383315"/>
              <a:gd name="connsiteY1" fmla="*/ 696686 h 1204686"/>
              <a:gd name="connsiteX2" fmla="*/ 2206172 w 4383315"/>
              <a:gd name="connsiteY2" fmla="*/ 130628 h 1204686"/>
              <a:gd name="connsiteX3" fmla="*/ 4383315 w 4383315"/>
              <a:gd name="connsiteY3" fmla="*/ 0 h 120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3315" h="1204686">
                <a:moveTo>
                  <a:pt x="0" y="1204686"/>
                </a:moveTo>
                <a:lnTo>
                  <a:pt x="1030515" y="696686"/>
                </a:lnTo>
                <a:cubicBezTo>
                  <a:pt x="1398210" y="517676"/>
                  <a:pt x="1647372" y="246742"/>
                  <a:pt x="2206172" y="130628"/>
                </a:cubicBezTo>
                <a:cubicBezTo>
                  <a:pt x="2764972" y="14514"/>
                  <a:pt x="3574143" y="7257"/>
                  <a:pt x="4383315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4339771" y="1480457"/>
            <a:ext cx="4383315" cy="2612572"/>
          </a:xfrm>
          <a:custGeom>
            <a:avLst/>
            <a:gdLst>
              <a:gd name="connsiteX0" fmla="*/ 0 w 4383315"/>
              <a:gd name="connsiteY0" fmla="*/ 2612572 h 2612572"/>
              <a:gd name="connsiteX1" fmla="*/ 1596572 w 4383315"/>
              <a:gd name="connsiteY1" fmla="*/ 1872343 h 2612572"/>
              <a:gd name="connsiteX2" fmla="*/ 2714172 w 4383315"/>
              <a:gd name="connsiteY2" fmla="*/ 914400 h 2612572"/>
              <a:gd name="connsiteX3" fmla="*/ 3439886 w 4383315"/>
              <a:gd name="connsiteY3" fmla="*/ 217714 h 2612572"/>
              <a:gd name="connsiteX4" fmla="*/ 4383315 w 4383315"/>
              <a:gd name="connsiteY4" fmla="*/ 0 h 261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3315" h="2612572">
                <a:moveTo>
                  <a:pt x="0" y="2612572"/>
                </a:moveTo>
                <a:cubicBezTo>
                  <a:pt x="572105" y="2383972"/>
                  <a:pt x="1144210" y="2155372"/>
                  <a:pt x="1596572" y="1872343"/>
                </a:cubicBezTo>
                <a:cubicBezTo>
                  <a:pt x="2048934" y="1589314"/>
                  <a:pt x="2406953" y="1190171"/>
                  <a:pt x="2714172" y="914400"/>
                </a:cubicBezTo>
                <a:cubicBezTo>
                  <a:pt x="3021391" y="638629"/>
                  <a:pt x="3161695" y="370114"/>
                  <a:pt x="3439886" y="217714"/>
                </a:cubicBezTo>
                <a:cubicBezTo>
                  <a:pt x="3718077" y="65314"/>
                  <a:pt x="4050696" y="32657"/>
                  <a:pt x="4383315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8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69" grpId="0" animBg="1"/>
      <p:bldP spid="70" grpId="0" animBg="1"/>
      <p:bldP spid="72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4618572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175386" y="948392"/>
            <a:ext cx="1649531" cy="207935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410931" y="778520"/>
            <a:ext cx="6179907" cy="1757031"/>
            <a:chOff x="3754848" y="1730426"/>
            <a:chExt cx="6179907" cy="1757031"/>
          </a:xfrm>
        </p:grpSpPr>
        <p:sp>
          <p:nvSpPr>
            <p:cNvPr id="8" name="Text Box 1736">
              <a:extLst>
                <a:ext uri="{FF2B5EF4-FFF2-40B4-BE49-F238E27FC236}">
                  <a16:creationId xmlns:a16="http://schemas.microsoft.com/office/drawing/2014/main" id="{34AE8F09-E3A9-4D59-A83C-6FAEDE4E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3976" y="2096028"/>
              <a:ext cx="452165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Phép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tính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dưới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đây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kết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quả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bé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nhất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" name="Cloud Callout 8"/>
            <p:cNvSpPr/>
            <p:nvPr/>
          </p:nvSpPr>
          <p:spPr>
            <a:xfrm>
              <a:off x="3754848" y="1730426"/>
              <a:ext cx="6179907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xanh la"/>
          <p:cNvGrpSpPr/>
          <p:nvPr/>
        </p:nvGrpSpPr>
        <p:grpSpPr>
          <a:xfrm>
            <a:off x="-604083" y="3153804"/>
            <a:ext cx="6858000" cy="1157145"/>
            <a:chOff x="-604083" y="3153804"/>
            <a:chExt cx="6858000" cy="115714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83" b="68853"/>
            <a:stretch/>
          </p:blipFill>
          <p:spPr>
            <a:xfrm>
              <a:off x="-604083" y="3153804"/>
              <a:ext cx="6858000" cy="1157145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2371530" y="3543064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A.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15 - 9</a:t>
              </a:r>
            </a:p>
          </p:txBody>
        </p:sp>
      </p:grpSp>
      <p:grpSp>
        <p:nvGrpSpPr>
          <p:cNvPr id="18" name="do"/>
          <p:cNvGrpSpPr/>
          <p:nvPr/>
        </p:nvGrpSpPr>
        <p:grpSpPr>
          <a:xfrm>
            <a:off x="2824917" y="4279115"/>
            <a:ext cx="6858000" cy="1224393"/>
            <a:chOff x="2824917" y="4279115"/>
            <a:chExt cx="6858000" cy="122439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819" b="38416"/>
            <a:stretch/>
          </p:blipFill>
          <p:spPr>
            <a:xfrm>
              <a:off x="2824917" y="4279115"/>
              <a:ext cx="6858000" cy="1224393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5938082" y="4646944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B.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13 - 8</a:t>
              </a:r>
            </a:p>
          </p:txBody>
        </p:sp>
      </p:grpSp>
      <p:grpSp>
        <p:nvGrpSpPr>
          <p:cNvPr id="19" name="xanhd duong"/>
          <p:cNvGrpSpPr/>
          <p:nvPr/>
        </p:nvGrpSpPr>
        <p:grpSpPr>
          <a:xfrm>
            <a:off x="5938082" y="5455890"/>
            <a:ext cx="6858000" cy="1278950"/>
            <a:chOff x="5938082" y="5455890"/>
            <a:chExt cx="6858000" cy="12789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16" b="24251"/>
            <a:stretch/>
          </p:blipFill>
          <p:spPr>
            <a:xfrm>
              <a:off x="5938082" y="5455890"/>
              <a:ext cx="6858000" cy="1278950"/>
            </a:xfrm>
            <a:prstGeom prst="rect">
              <a:avLst/>
            </a:prstGeom>
          </p:spPr>
        </p:pic>
        <p:sp>
          <p:nvSpPr>
            <p:cNvPr id="16" name="Rounded Rectangle 15"/>
            <p:cNvSpPr/>
            <p:nvPr/>
          </p:nvSpPr>
          <p:spPr>
            <a:xfrm>
              <a:off x="9151929" y="5752465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C.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12 - 5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46257" y="1104782"/>
            <a:ext cx="70996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pic>
        <p:nvPicPr>
          <p:cNvPr id="21" name="xanh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84" y="3809764"/>
            <a:ext cx="901347" cy="90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6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-0.44453 -2.96296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98372 2.59259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9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4618572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175386" y="948392"/>
            <a:ext cx="1649531" cy="207935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410931" y="778520"/>
            <a:ext cx="6179907" cy="1757031"/>
            <a:chOff x="3754848" y="1730426"/>
            <a:chExt cx="6179907" cy="1757031"/>
          </a:xfrm>
        </p:grpSpPr>
        <p:sp>
          <p:nvSpPr>
            <p:cNvPr id="8" name="Text Box 1736">
              <a:extLst>
                <a:ext uri="{FF2B5EF4-FFF2-40B4-BE49-F238E27FC236}">
                  <a16:creationId xmlns:a16="http://schemas.microsoft.com/office/drawing/2014/main" id="{34AE8F09-E3A9-4D59-A83C-6FAEDE4E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3976" y="2096028"/>
              <a:ext cx="452165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Phép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tính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dưới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đây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kết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quả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lớn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nhất</a:t>
              </a:r>
              <a:r>
                <a:rPr lang="en-US" altLang="en-US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" name="Cloud Callout 8"/>
            <p:cNvSpPr/>
            <p:nvPr/>
          </p:nvSpPr>
          <p:spPr>
            <a:xfrm>
              <a:off x="3754848" y="1730426"/>
              <a:ext cx="6179907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xanh la"/>
          <p:cNvGrpSpPr/>
          <p:nvPr/>
        </p:nvGrpSpPr>
        <p:grpSpPr>
          <a:xfrm>
            <a:off x="-604083" y="3153804"/>
            <a:ext cx="6858000" cy="1157145"/>
            <a:chOff x="-604083" y="3153804"/>
            <a:chExt cx="6858000" cy="115714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83" b="68853"/>
            <a:stretch/>
          </p:blipFill>
          <p:spPr>
            <a:xfrm>
              <a:off x="-604083" y="3153804"/>
              <a:ext cx="6858000" cy="1157145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2371530" y="3543064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A.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 + 8</a:t>
              </a:r>
            </a:p>
          </p:txBody>
        </p:sp>
      </p:grpSp>
      <p:grpSp>
        <p:nvGrpSpPr>
          <p:cNvPr id="18" name="do"/>
          <p:cNvGrpSpPr/>
          <p:nvPr/>
        </p:nvGrpSpPr>
        <p:grpSpPr>
          <a:xfrm>
            <a:off x="2824917" y="4279115"/>
            <a:ext cx="6858000" cy="1224393"/>
            <a:chOff x="2824917" y="4279115"/>
            <a:chExt cx="6858000" cy="122439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819" b="38416"/>
            <a:stretch/>
          </p:blipFill>
          <p:spPr>
            <a:xfrm>
              <a:off x="2824917" y="4279115"/>
              <a:ext cx="6858000" cy="1224393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5938082" y="4646944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B.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9 + 5</a:t>
              </a:r>
            </a:p>
          </p:txBody>
        </p:sp>
      </p:grpSp>
      <p:grpSp>
        <p:nvGrpSpPr>
          <p:cNvPr id="19" name="xanhd duong"/>
          <p:cNvGrpSpPr/>
          <p:nvPr/>
        </p:nvGrpSpPr>
        <p:grpSpPr>
          <a:xfrm>
            <a:off x="5938082" y="5455890"/>
            <a:ext cx="6858000" cy="1278950"/>
            <a:chOff x="5938082" y="5455890"/>
            <a:chExt cx="6858000" cy="12789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16" b="24251"/>
            <a:stretch/>
          </p:blipFill>
          <p:spPr>
            <a:xfrm>
              <a:off x="5938082" y="5455890"/>
              <a:ext cx="6858000" cy="1278950"/>
            </a:xfrm>
            <a:prstGeom prst="rect">
              <a:avLst/>
            </a:prstGeom>
          </p:spPr>
        </p:pic>
        <p:sp>
          <p:nvSpPr>
            <p:cNvPr id="16" name="Rounded Rectangle 15"/>
            <p:cNvSpPr/>
            <p:nvPr/>
          </p:nvSpPr>
          <p:spPr>
            <a:xfrm>
              <a:off x="9151929" y="5752465"/>
              <a:ext cx="2078802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C.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8 + 9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46257" y="1104782"/>
            <a:ext cx="70996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pic>
        <p:nvPicPr>
          <p:cNvPr id="21" name="xanh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021" y="5052834"/>
            <a:ext cx="901347" cy="90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1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-0.44453 -2.96296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-0.73164 -4.44444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8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607" b="4510"/>
          <a:stretch/>
        </p:blipFill>
        <p:spPr>
          <a:xfrm>
            <a:off x="20050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7828" y="122560"/>
            <a:ext cx="1515154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146" y="1812602"/>
            <a:ext cx="2812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15 - 3 - 6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29588" y="1812603"/>
            <a:ext cx="2976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 16 - 8 + 5</a:t>
            </a:r>
          </a:p>
        </p:txBody>
      </p:sp>
      <p:pic>
        <p:nvPicPr>
          <p:cNvPr id="11" name="PA_库_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557881" y="3194604"/>
            <a:ext cx="3199362" cy="3663396"/>
          </a:xfrm>
          <a:prstGeom prst="rect">
            <a:avLst/>
          </a:prstGeom>
        </p:spPr>
      </p:pic>
      <p:sp>
        <p:nvSpPr>
          <p:cNvPr id="12" name="PA_库_云形 6"/>
          <p:cNvSpPr/>
          <p:nvPr>
            <p:custDataLst>
              <p:tags r:id="rId2"/>
            </p:custDataLst>
          </p:nvPr>
        </p:nvSpPr>
        <p:spPr>
          <a:xfrm>
            <a:off x="7409127" y="1173030"/>
            <a:ext cx="4343400" cy="312821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PA_库_云形 6"/>
          <p:cNvSpPr/>
          <p:nvPr>
            <p:custDataLst>
              <p:tags r:id="rId3"/>
            </p:custDataLst>
          </p:nvPr>
        </p:nvSpPr>
        <p:spPr>
          <a:xfrm>
            <a:off x="214481" y="1173030"/>
            <a:ext cx="4343400" cy="312821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158670" y="2472146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12  - 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8670" y="3102511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33919" y="2472146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8  +   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3919" y="3102511"/>
            <a:ext cx="23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13</a:t>
            </a:r>
          </a:p>
        </p:txBody>
      </p:sp>
    </p:spTree>
    <p:extLst>
      <p:ext uri="{BB962C8B-B14F-4D97-AF65-F5344CB8AC3E}">
        <p14:creationId xmlns:p14="http://schemas.microsoft.com/office/powerpoint/2010/main" val="343316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2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8142" y="3106792"/>
            <a:ext cx="98746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 10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“Ki-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lô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-gam”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57”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378516" y="139617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69B28F4-9E18-464A-87B2-FB8026FFD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893"/>
            <a:ext cx="12190413" cy="6857107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F508A111-0620-4077-B9CB-A0DF98C10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46" y="2906414"/>
            <a:ext cx="4849360" cy="3773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1037" y="973558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9513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242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iCiel Cadena</vt:lpstr>
      <vt:lpstr>iCiel Crocante</vt:lpstr>
      <vt:lpstr>iCiel PONY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Kim Quỳnh</cp:lastModifiedBy>
  <cp:revision>31</cp:revision>
  <dcterms:created xsi:type="dcterms:W3CDTF">2021-06-02T14:09:39Z</dcterms:created>
  <dcterms:modified xsi:type="dcterms:W3CDTF">2023-10-21T16:50:27Z</dcterms:modified>
</cp:coreProperties>
</file>