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11" r:id="rId3"/>
    <p:sldMasterId id="2147483722" r:id="rId4"/>
  </p:sldMasterIdLst>
  <p:notesMasterIdLst>
    <p:notesMasterId r:id="rId20"/>
  </p:notesMasterIdLst>
  <p:handoutMasterIdLst>
    <p:handoutMasterId r:id="rId21"/>
  </p:handoutMasterIdLst>
  <p:sldIdLst>
    <p:sldId id="257" r:id="rId5"/>
    <p:sldId id="258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79" r:id="rId17"/>
    <p:sldId id="278" r:id="rId18"/>
    <p:sldId id="280" r:id="rId19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13BC56-B299-4707-A09E-807F077DB2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1DE864-65F4-4493-AB4F-EA056B7E6A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BCC58-7904-4CBC-B650-91B18D3BAF7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434FB-9D0F-4571-99A7-E6CC70D508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75687-90EB-4668-8D60-3486B2A135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64AAF-41D4-4EB5-839D-56EFE5B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15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67D32-5D70-4BC8-8A62-A40EC28B7A4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DB1ED-E583-431D-8E6D-76BD1941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94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433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B1ED-E583-431D-8E6D-76BD1941F5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29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B1ED-E583-431D-8E6D-76BD1941F5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4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B1ED-E583-431D-8E6D-76BD1941F5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85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B1ED-E583-431D-8E6D-76BD1941F5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01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B1ED-E583-431D-8E6D-76BD1941F5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31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B1ED-E583-431D-8E6D-76BD1941F5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92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B1ED-E583-431D-8E6D-76BD1941F5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9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657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0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B1ED-E583-431D-8E6D-76BD1941F5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77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818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02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B1ED-E583-431D-8E6D-76BD1941F5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42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B1ED-E583-431D-8E6D-76BD1941F5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9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75C24F-F03D-4952-BE36-FB8FA50C2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8425" y="98123"/>
            <a:ext cx="2730804" cy="27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0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544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947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571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44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32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09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313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613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97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999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6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382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38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255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29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823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826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70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509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87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34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26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312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194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19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92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9652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758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0660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745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82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333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49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8647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311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643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11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515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9690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103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6711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11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21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6364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7915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5699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5448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7133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9832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1550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2816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019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689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2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9991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3255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03558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80314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11487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3307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82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27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35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31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5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59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946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10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microsoft.com/office/2007/relationships/hdphoto" Target="../media/hdphoto2.wdp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audio" Target="../media/audio7.wav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NULL" TargetMode="External"/><Relationship Id="rId16" Type="http://schemas.openxmlformats.org/officeDocument/2006/relationships/image" Target="../media/image36.png"/><Relationship Id="rId1" Type="http://schemas.openxmlformats.org/officeDocument/2006/relationships/tags" Target="../tags/tag11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46.xml"/><Relationship Id="rId15" Type="http://schemas.microsoft.com/office/2007/relationships/hdphoto" Target="../media/hdphoto3.wdp"/><Relationship Id="rId10" Type="http://schemas.openxmlformats.org/officeDocument/2006/relationships/image" Target="../media/image32.jpg"/><Relationship Id="rId19" Type="http://schemas.openxmlformats.org/officeDocument/2006/relationships/image" Target="../media/image38.png"/><Relationship Id="rId4" Type="http://schemas.microsoft.com/office/2007/relationships/media" Target="../media/media3.mp3"/><Relationship Id="rId9" Type="http://schemas.openxmlformats.org/officeDocument/2006/relationships/audio" Target="../media/audio9.wav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microsoft.com/office/2007/relationships/hdphoto" Target="../media/hdphoto2.wdp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audio" Target="../media/audio7.wav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NULL" TargetMode="External"/><Relationship Id="rId16" Type="http://schemas.openxmlformats.org/officeDocument/2006/relationships/image" Target="../media/image36.png"/><Relationship Id="rId1" Type="http://schemas.openxmlformats.org/officeDocument/2006/relationships/tags" Target="../tags/tag12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46.xml"/><Relationship Id="rId15" Type="http://schemas.microsoft.com/office/2007/relationships/hdphoto" Target="../media/hdphoto5.wdp"/><Relationship Id="rId10" Type="http://schemas.openxmlformats.org/officeDocument/2006/relationships/image" Target="../media/image39.jpg"/><Relationship Id="rId19" Type="http://schemas.openxmlformats.org/officeDocument/2006/relationships/image" Target="../media/image41.png"/><Relationship Id="rId4" Type="http://schemas.microsoft.com/office/2007/relationships/media" Target="../media/media3.mp3"/><Relationship Id="rId9" Type="http://schemas.openxmlformats.org/officeDocument/2006/relationships/audio" Target="../media/audio9.wav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microsoft.com/office/2007/relationships/hdphoto" Target="../media/hdphoto2.wdp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audio" Target="../media/audio7.wav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NULL" TargetMode="External"/><Relationship Id="rId16" Type="http://schemas.openxmlformats.org/officeDocument/2006/relationships/image" Target="../media/image36.png"/><Relationship Id="rId1" Type="http://schemas.openxmlformats.org/officeDocument/2006/relationships/tags" Target="../tags/tag13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46.xml"/><Relationship Id="rId15" Type="http://schemas.microsoft.com/office/2007/relationships/hdphoto" Target="../media/hdphoto6.wdp"/><Relationship Id="rId10" Type="http://schemas.openxmlformats.org/officeDocument/2006/relationships/image" Target="../media/image42.jpg"/><Relationship Id="rId19" Type="http://schemas.openxmlformats.org/officeDocument/2006/relationships/image" Target="../media/image44.png"/><Relationship Id="rId4" Type="http://schemas.microsoft.com/office/2007/relationships/media" Target="../media/media3.mp3"/><Relationship Id="rId9" Type="http://schemas.openxmlformats.org/officeDocument/2006/relationships/audio" Target="../media/audio9.wav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microsoft.com/office/2007/relationships/hdphoto" Target="../media/hdphoto2.wdp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audio" Target="../media/audio7.wav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NULL" TargetMode="External"/><Relationship Id="rId16" Type="http://schemas.openxmlformats.org/officeDocument/2006/relationships/image" Target="../media/image36.png"/><Relationship Id="rId1" Type="http://schemas.openxmlformats.org/officeDocument/2006/relationships/tags" Target="../tags/tag14.x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46.xml"/><Relationship Id="rId15" Type="http://schemas.microsoft.com/office/2007/relationships/hdphoto" Target="../media/hdphoto7.wdp"/><Relationship Id="rId10" Type="http://schemas.openxmlformats.org/officeDocument/2006/relationships/image" Target="../media/image45.jpg"/><Relationship Id="rId19" Type="http://schemas.openxmlformats.org/officeDocument/2006/relationships/image" Target="../media/image47.png"/><Relationship Id="rId4" Type="http://schemas.microsoft.com/office/2007/relationships/media" Target="../media/media3.mp3"/><Relationship Id="rId9" Type="http://schemas.openxmlformats.org/officeDocument/2006/relationships/audio" Target="../media/audio9.wav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9.gif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48.jpg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46.xml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6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png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0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>
            <a:extLst>
              <a:ext uri="{FF2B5EF4-FFF2-40B4-BE49-F238E27FC236}">
                <a16:creationId xmlns:a16="http://schemas.microsoft.com/office/drawing/2014/main" id="{4C1A8ED8-A0A2-453A-B619-5F0D965DBFD0}"/>
              </a:ext>
            </a:extLst>
          </p:cNvPr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1" name="íşļîďe">
            <a:extLst>
              <a:ext uri="{FF2B5EF4-FFF2-40B4-BE49-F238E27FC236}">
                <a16:creationId xmlns:a16="http://schemas.microsoft.com/office/drawing/2014/main" id="{3648BE1D-CE1E-446F-A1FE-B961EE90D68D}"/>
              </a:ext>
            </a:extLst>
          </p:cNvPr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4" name="îSḷide">
            <a:extLst>
              <a:ext uri="{FF2B5EF4-FFF2-40B4-BE49-F238E27FC236}">
                <a16:creationId xmlns:a16="http://schemas.microsoft.com/office/drawing/2014/main" id="{2831313D-66D5-4C9F-8869-B109A884D51A}"/>
              </a:ext>
            </a:extLst>
          </p:cNvPr>
          <p:cNvSpPr/>
          <p:nvPr/>
        </p:nvSpPr>
        <p:spPr bwMode="auto">
          <a:xfrm>
            <a:off x="3412263" y="821360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5" name="íśḻîḋe">
            <a:extLst>
              <a:ext uri="{FF2B5EF4-FFF2-40B4-BE49-F238E27FC236}">
                <a16:creationId xmlns:a16="http://schemas.microsoft.com/office/drawing/2014/main" id="{937BE272-2634-4C4A-AF57-26AA46462F72}"/>
              </a:ext>
            </a:extLst>
          </p:cNvPr>
          <p:cNvSpPr/>
          <p:nvPr/>
        </p:nvSpPr>
        <p:spPr bwMode="auto">
          <a:xfrm>
            <a:off x="3387665" y="1126457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6" name="is1ïḑe">
            <a:extLst>
              <a:ext uri="{FF2B5EF4-FFF2-40B4-BE49-F238E27FC236}">
                <a16:creationId xmlns:a16="http://schemas.microsoft.com/office/drawing/2014/main" id="{6BB483ED-B8E0-45CC-AC49-32895740E2D2}"/>
              </a:ext>
            </a:extLst>
          </p:cNvPr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7" name="îSḷîḑe">
            <a:extLst>
              <a:ext uri="{FF2B5EF4-FFF2-40B4-BE49-F238E27FC236}">
                <a16:creationId xmlns:a16="http://schemas.microsoft.com/office/drawing/2014/main" id="{27C7E484-6595-4ADB-8FE5-3701F7848001}"/>
              </a:ext>
            </a:extLst>
          </p:cNvPr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2A0931B-01D1-4E02-BB38-20D7F4673D11}"/>
              </a:ext>
            </a:extLst>
          </p:cNvPr>
          <p:cNvGrpSpPr/>
          <p:nvPr/>
        </p:nvGrpSpPr>
        <p:grpSpPr>
          <a:xfrm>
            <a:off x="3164540" y="935831"/>
            <a:ext cx="5862920" cy="3976828"/>
            <a:chOff x="3860800" y="935831"/>
            <a:chExt cx="4537075" cy="3194050"/>
          </a:xfrm>
        </p:grpSpPr>
        <p:sp>
          <p:nvSpPr>
            <p:cNvPr id="193" name="íslîḋê">
              <a:extLst>
                <a:ext uri="{FF2B5EF4-FFF2-40B4-BE49-F238E27FC236}">
                  <a16:creationId xmlns:a16="http://schemas.microsoft.com/office/drawing/2014/main" id="{FCF74B82-C8CB-4EA2-BAC9-A9F773BEFF99}"/>
                </a:ext>
              </a:extLst>
            </p:cNvPr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98" name="íslîḋê">
              <a:extLst>
                <a:ext uri="{FF2B5EF4-FFF2-40B4-BE49-F238E27FC236}">
                  <a16:creationId xmlns:a16="http://schemas.microsoft.com/office/drawing/2014/main" id="{E4661A6C-FB54-45BA-85DF-EB823483F3BE}"/>
                </a:ext>
              </a:extLst>
            </p:cNvPr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sp>
        <p:nvSpPr>
          <p:cNvPr id="192" name="íṩlïḑê">
            <a:extLst>
              <a:ext uri="{FF2B5EF4-FFF2-40B4-BE49-F238E27FC236}">
                <a16:creationId xmlns:a16="http://schemas.microsoft.com/office/drawing/2014/main" id="{FCE9F932-49D5-490D-AF31-CBCABAD5CA7D}"/>
              </a:ext>
            </a:extLst>
          </p:cNvPr>
          <p:cNvSpPr/>
          <p:nvPr/>
        </p:nvSpPr>
        <p:spPr bwMode="auto">
          <a:xfrm>
            <a:off x="2961966" y="3676090"/>
            <a:ext cx="1649914" cy="62811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CD9DB9-8D75-471B-8BC5-9FD25AAA69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7" y="3829844"/>
            <a:ext cx="2475799" cy="2475799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8B1CC988-974D-461D-9AF7-99AC920BE88E}"/>
              </a:ext>
            </a:extLst>
          </p:cNvPr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D5A5B69C-507E-476B-AA94-B7A72CF843C8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>
                <a:extLst>
                  <a:ext uri="{FF2B5EF4-FFF2-40B4-BE49-F238E27FC236}">
                    <a16:creationId xmlns:a16="http://schemas.microsoft.com/office/drawing/2014/main" id="{A7C4DAC4-99AB-4FE1-8272-B884C1EE78C2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1" name="íš1íďè">
                <a:extLst>
                  <a:ext uri="{FF2B5EF4-FFF2-40B4-BE49-F238E27FC236}">
                    <a16:creationId xmlns:a16="http://schemas.microsoft.com/office/drawing/2014/main" id="{25FB9E9F-A82E-4217-BABE-632069E75CD5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2" name="ïṣḻîdê">
                <a:extLst>
                  <a:ext uri="{FF2B5EF4-FFF2-40B4-BE49-F238E27FC236}">
                    <a16:creationId xmlns:a16="http://schemas.microsoft.com/office/drawing/2014/main" id="{799ABF08-A47A-4345-AC11-6259AFBC8F4D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3" name="iṡliḑê">
                <a:extLst>
                  <a:ext uri="{FF2B5EF4-FFF2-40B4-BE49-F238E27FC236}">
                    <a16:creationId xmlns:a16="http://schemas.microsoft.com/office/drawing/2014/main" id="{5DBD329C-810C-4281-81DE-7EEBB2BFCCD4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4" name="ïṧļïde">
                <a:extLst>
                  <a:ext uri="{FF2B5EF4-FFF2-40B4-BE49-F238E27FC236}">
                    <a16:creationId xmlns:a16="http://schemas.microsoft.com/office/drawing/2014/main" id="{DBB0A93B-2296-4FE7-B0F9-F95C38937252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5" name="iṥḻîḋê">
                <a:extLst>
                  <a:ext uri="{FF2B5EF4-FFF2-40B4-BE49-F238E27FC236}">
                    <a16:creationId xmlns:a16="http://schemas.microsoft.com/office/drawing/2014/main" id="{0E63DEAF-E2B0-400D-8E56-05D06A31B54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6" name="íşlîdè">
                <a:extLst>
                  <a:ext uri="{FF2B5EF4-FFF2-40B4-BE49-F238E27FC236}">
                    <a16:creationId xmlns:a16="http://schemas.microsoft.com/office/drawing/2014/main" id="{12DF55AB-5D78-493B-8C61-E121C0191739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7" name="îṣļîḑé">
                <a:extLst>
                  <a:ext uri="{FF2B5EF4-FFF2-40B4-BE49-F238E27FC236}">
                    <a16:creationId xmlns:a16="http://schemas.microsoft.com/office/drawing/2014/main" id="{B829333B-D4A6-4712-91FB-3CFCA545927A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8" name="is1idè">
                <a:extLst>
                  <a:ext uri="{FF2B5EF4-FFF2-40B4-BE49-F238E27FC236}">
                    <a16:creationId xmlns:a16="http://schemas.microsoft.com/office/drawing/2014/main" id="{7478C9F0-323F-437D-B8C3-C19AE81A2F5A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9" name="íṧlïde">
                <a:extLst>
                  <a:ext uri="{FF2B5EF4-FFF2-40B4-BE49-F238E27FC236}">
                    <a16:creationId xmlns:a16="http://schemas.microsoft.com/office/drawing/2014/main" id="{BDB9191B-E3C2-42DA-AE8F-8D06BAC0196A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0" name="îṧlîḋe">
                <a:extLst>
                  <a:ext uri="{FF2B5EF4-FFF2-40B4-BE49-F238E27FC236}">
                    <a16:creationId xmlns:a16="http://schemas.microsoft.com/office/drawing/2014/main" id="{454DB3DA-0114-4B52-A9F0-1EF62D1F4C0B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1" name="ïṡlïḍe">
                <a:extLst>
                  <a:ext uri="{FF2B5EF4-FFF2-40B4-BE49-F238E27FC236}">
                    <a16:creationId xmlns:a16="http://schemas.microsoft.com/office/drawing/2014/main" id="{B849BF07-F7A4-4971-BD1F-A6E0BA8D628B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2" name="ïṩlïḍê">
                <a:extLst>
                  <a:ext uri="{FF2B5EF4-FFF2-40B4-BE49-F238E27FC236}">
                    <a16:creationId xmlns:a16="http://schemas.microsoft.com/office/drawing/2014/main" id="{4E589EA0-34DF-4D74-9A15-265C09BFFB39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3" name="íś1ïḓê">
                <a:extLst>
                  <a:ext uri="{FF2B5EF4-FFF2-40B4-BE49-F238E27FC236}">
                    <a16:creationId xmlns:a16="http://schemas.microsoft.com/office/drawing/2014/main" id="{9E7D2A9A-1CE2-4730-BC49-B6B3623FCEFC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4" name="iṧļîḋé">
                <a:extLst>
                  <a:ext uri="{FF2B5EF4-FFF2-40B4-BE49-F238E27FC236}">
                    <a16:creationId xmlns:a16="http://schemas.microsoft.com/office/drawing/2014/main" id="{E110100B-2119-43A8-A4B2-C1A1D31FC2F4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5" name="îṡḻïďe">
                <a:extLst>
                  <a:ext uri="{FF2B5EF4-FFF2-40B4-BE49-F238E27FC236}">
                    <a16:creationId xmlns:a16="http://schemas.microsoft.com/office/drawing/2014/main" id="{50C2B8D7-7A60-4974-8DC5-56D1D5BAA44B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6" name="işľíḓè">
                <a:extLst>
                  <a:ext uri="{FF2B5EF4-FFF2-40B4-BE49-F238E27FC236}">
                    <a16:creationId xmlns:a16="http://schemas.microsoft.com/office/drawing/2014/main" id="{F944C74C-1E5F-4B02-A834-D94590ECB737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7" name="í$ḷiḍé">
                <a:extLst>
                  <a:ext uri="{FF2B5EF4-FFF2-40B4-BE49-F238E27FC236}">
                    <a16:creationId xmlns:a16="http://schemas.microsoft.com/office/drawing/2014/main" id="{88F05370-8C58-4370-9237-AE8826FDA707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8" name="ïṩľiḍê">
                <a:extLst>
                  <a:ext uri="{FF2B5EF4-FFF2-40B4-BE49-F238E27FC236}">
                    <a16:creationId xmlns:a16="http://schemas.microsoft.com/office/drawing/2014/main" id="{E367F241-9963-4256-A1C5-34D6594E6F70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9" name="iš1íḑé">
                <a:extLst>
                  <a:ext uri="{FF2B5EF4-FFF2-40B4-BE49-F238E27FC236}">
                    <a16:creationId xmlns:a16="http://schemas.microsoft.com/office/drawing/2014/main" id="{FD0D1D5F-0F54-4C89-A2A5-352552670B14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0" name="î$1ïde">
                <a:extLst>
                  <a:ext uri="{FF2B5EF4-FFF2-40B4-BE49-F238E27FC236}">
                    <a16:creationId xmlns:a16="http://schemas.microsoft.com/office/drawing/2014/main" id="{D089B353-DDEC-4674-852C-0C3C5D3FB423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1" name="iṧļiďè">
                <a:extLst>
                  <a:ext uri="{FF2B5EF4-FFF2-40B4-BE49-F238E27FC236}">
                    <a16:creationId xmlns:a16="http://schemas.microsoft.com/office/drawing/2014/main" id="{96D22687-418F-49ED-9006-B42B9CEA2E61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2" name="îsļïḍé">
                <a:extLst>
                  <a:ext uri="{FF2B5EF4-FFF2-40B4-BE49-F238E27FC236}">
                    <a16:creationId xmlns:a16="http://schemas.microsoft.com/office/drawing/2014/main" id="{01AE329E-D2AD-435A-9C8B-8CD03836EE41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3" name="íSlïḑê">
                <a:extLst>
                  <a:ext uri="{FF2B5EF4-FFF2-40B4-BE49-F238E27FC236}">
                    <a16:creationId xmlns:a16="http://schemas.microsoft.com/office/drawing/2014/main" id="{DA8837AC-84AB-4ABA-A0C6-4B1CC9806522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4" name="iṥḻiďe">
                <a:extLst>
                  <a:ext uri="{FF2B5EF4-FFF2-40B4-BE49-F238E27FC236}">
                    <a16:creationId xmlns:a16="http://schemas.microsoft.com/office/drawing/2014/main" id="{50667B20-C8EE-479B-B8F6-E6F71BCDC1DC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5" name="iṧľïḑé">
                <a:extLst>
                  <a:ext uri="{FF2B5EF4-FFF2-40B4-BE49-F238E27FC236}">
                    <a16:creationId xmlns:a16="http://schemas.microsoft.com/office/drawing/2014/main" id="{ACCA7642-1EA2-4EDF-96BC-FE3C79C08A2B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6" name="iṥ1îďé">
                <a:extLst>
                  <a:ext uri="{FF2B5EF4-FFF2-40B4-BE49-F238E27FC236}">
                    <a16:creationId xmlns:a16="http://schemas.microsoft.com/office/drawing/2014/main" id="{D874A7A8-708E-4648-860A-18FF3C27C4AD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7" name="išļïḑè">
                <a:extLst>
                  <a:ext uri="{FF2B5EF4-FFF2-40B4-BE49-F238E27FC236}">
                    <a16:creationId xmlns:a16="http://schemas.microsoft.com/office/drawing/2014/main" id="{F71F5A35-C9B5-4E57-88F4-03596D87ADE0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8" name="i$ľídé">
                <a:extLst>
                  <a:ext uri="{FF2B5EF4-FFF2-40B4-BE49-F238E27FC236}">
                    <a16:creationId xmlns:a16="http://schemas.microsoft.com/office/drawing/2014/main" id="{3DACF6A5-3E64-4FAE-9C1A-AEF649D10437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9" name="iṧļíḑé">
                <a:extLst>
                  <a:ext uri="{FF2B5EF4-FFF2-40B4-BE49-F238E27FC236}">
                    <a16:creationId xmlns:a16="http://schemas.microsoft.com/office/drawing/2014/main" id="{17EEBD60-8569-446C-A3DF-7760B9054101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0" name="işḻíďe">
                <a:extLst>
                  <a:ext uri="{FF2B5EF4-FFF2-40B4-BE49-F238E27FC236}">
                    <a16:creationId xmlns:a16="http://schemas.microsoft.com/office/drawing/2014/main" id="{C1B67F0D-EF02-4CF1-B4A9-23903BF8DB30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1" name="iŝļïḓê">
                <a:extLst>
                  <a:ext uri="{FF2B5EF4-FFF2-40B4-BE49-F238E27FC236}">
                    <a16:creationId xmlns:a16="http://schemas.microsoft.com/office/drawing/2014/main" id="{7A2BE9E1-759D-49D7-AE21-806B2C8C4BD2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2" name="îṣ1îďê">
                <a:extLst>
                  <a:ext uri="{FF2B5EF4-FFF2-40B4-BE49-F238E27FC236}">
                    <a16:creationId xmlns:a16="http://schemas.microsoft.com/office/drawing/2014/main" id="{C7734BAA-0FC1-490A-BA3D-E8EED4334B32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3" name="iśḻîďé">
                <a:extLst>
                  <a:ext uri="{FF2B5EF4-FFF2-40B4-BE49-F238E27FC236}">
                    <a16:creationId xmlns:a16="http://schemas.microsoft.com/office/drawing/2014/main" id="{85FD5D05-34EC-4074-B65D-A0F119FE4673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4" name="îŝḷîḑê">
                <a:extLst>
                  <a:ext uri="{FF2B5EF4-FFF2-40B4-BE49-F238E27FC236}">
                    <a16:creationId xmlns:a16="http://schemas.microsoft.com/office/drawing/2014/main" id="{73FC3C8C-2EC0-4A36-990F-370FAA3462E9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5" name="ïšḻíḍê">
                <a:extLst>
                  <a:ext uri="{FF2B5EF4-FFF2-40B4-BE49-F238E27FC236}">
                    <a16:creationId xmlns:a16="http://schemas.microsoft.com/office/drawing/2014/main" id="{4E4E74D7-07EB-4266-A03A-A59FE268DA6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6" name="ïṥḻíḓê">
                <a:extLst>
                  <a:ext uri="{FF2B5EF4-FFF2-40B4-BE49-F238E27FC236}">
                    <a16:creationId xmlns:a16="http://schemas.microsoft.com/office/drawing/2014/main" id="{C50B4FFF-FA53-4CCD-86B7-EDC48F7BFB11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7" name="î$ļîďè">
                <a:extLst>
                  <a:ext uri="{FF2B5EF4-FFF2-40B4-BE49-F238E27FC236}">
                    <a16:creationId xmlns:a16="http://schemas.microsoft.com/office/drawing/2014/main" id="{AC09B056-7130-4825-A885-3BA9759DAD7D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8" name="îṣḻïdè">
                <a:extLst>
                  <a:ext uri="{FF2B5EF4-FFF2-40B4-BE49-F238E27FC236}">
                    <a16:creationId xmlns:a16="http://schemas.microsoft.com/office/drawing/2014/main" id="{8C31BF2A-7397-4545-BB04-942E8F9E3AF1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9" name="îṥḻíďè">
                <a:extLst>
                  <a:ext uri="{FF2B5EF4-FFF2-40B4-BE49-F238E27FC236}">
                    <a16:creationId xmlns:a16="http://schemas.microsoft.com/office/drawing/2014/main" id="{5EA9B608-62F9-452C-B45E-863E3FF933A7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0" name="íṩ1îďê">
                <a:extLst>
                  <a:ext uri="{FF2B5EF4-FFF2-40B4-BE49-F238E27FC236}">
                    <a16:creationId xmlns:a16="http://schemas.microsoft.com/office/drawing/2014/main" id="{35DADBDD-E8DB-45C6-ACDA-1DBFDF60CFB4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1" name="ï$1iďè">
                <a:extLst>
                  <a:ext uri="{FF2B5EF4-FFF2-40B4-BE49-F238E27FC236}">
                    <a16:creationId xmlns:a16="http://schemas.microsoft.com/office/drawing/2014/main" id="{8DC4DB90-6A61-4BD8-A2FF-279B2D2BA55C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2" name="ïŝļiďé">
                <a:extLst>
                  <a:ext uri="{FF2B5EF4-FFF2-40B4-BE49-F238E27FC236}">
                    <a16:creationId xmlns:a16="http://schemas.microsoft.com/office/drawing/2014/main" id="{687B98FD-80B3-457D-BD20-F1EA7EB803BE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3" name="išḻíḋe">
                <a:extLst>
                  <a:ext uri="{FF2B5EF4-FFF2-40B4-BE49-F238E27FC236}">
                    <a16:creationId xmlns:a16="http://schemas.microsoft.com/office/drawing/2014/main" id="{8F410329-DEB9-4296-AF78-33EDFE755596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4" name="i$ḷîḑê">
                <a:extLst>
                  <a:ext uri="{FF2B5EF4-FFF2-40B4-BE49-F238E27FC236}">
                    <a16:creationId xmlns:a16="http://schemas.microsoft.com/office/drawing/2014/main" id="{0ED09F02-05C3-4A22-8533-8670E844B699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5" name="iṥļîdè">
                <a:extLst>
                  <a:ext uri="{FF2B5EF4-FFF2-40B4-BE49-F238E27FC236}">
                    <a16:creationId xmlns:a16="http://schemas.microsoft.com/office/drawing/2014/main" id="{335C87AF-5E89-4B5B-8B0D-702F6A578A40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6" name="ïSlïḓé">
                <a:extLst>
                  <a:ext uri="{FF2B5EF4-FFF2-40B4-BE49-F238E27FC236}">
                    <a16:creationId xmlns:a16="http://schemas.microsoft.com/office/drawing/2014/main" id="{1C486499-2D81-4F78-899B-00F8103E1522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7" name="íṡḷíďè">
                <a:extLst>
                  <a:ext uri="{FF2B5EF4-FFF2-40B4-BE49-F238E27FC236}">
                    <a16:creationId xmlns:a16="http://schemas.microsoft.com/office/drawing/2014/main" id="{8F6CE716-4F9D-4F80-9E6F-0994ACEBE78C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8" name="ïŝļide">
                <a:extLst>
                  <a:ext uri="{FF2B5EF4-FFF2-40B4-BE49-F238E27FC236}">
                    <a16:creationId xmlns:a16="http://schemas.microsoft.com/office/drawing/2014/main" id="{3C25F238-8688-44A1-86BC-8197AE8F206D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9" name="ísliḓê">
                <a:extLst>
                  <a:ext uri="{FF2B5EF4-FFF2-40B4-BE49-F238E27FC236}">
                    <a16:creationId xmlns:a16="http://schemas.microsoft.com/office/drawing/2014/main" id="{7A6D58F8-D11B-489A-BEB2-AB130442A727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0" name="ïṡļidè">
                <a:extLst>
                  <a:ext uri="{FF2B5EF4-FFF2-40B4-BE49-F238E27FC236}">
                    <a16:creationId xmlns:a16="http://schemas.microsoft.com/office/drawing/2014/main" id="{1BCDFC46-D88F-4E30-A14A-7C264CB248F0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1" name="ïśļiḋê">
                <a:extLst>
                  <a:ext uri="{FF2B5EF4-FFF2-40B4-BE49-F238E27FC236}">
                    <a16:creationId xmlns:a16="http://schemas.microsoft.com/office/drawing/2014/main" id="{62E9E0C4-AF83-4D6B-A38B-F750A1A0C8CE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2" name="îṡ1iďê">
                <a:extLst>
                  <a:ext uri="{FF2B5EF4-FFF2-40B4-BE49-F238E27FC236}">
                    <a16:creationId xmlns:a16="http://schemas.microsoft.com/office/drawing/2014/main" id="{CDA1D64F-D91F-42EB-AAF5-B3202CC615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02F0C4AB-C92F-4762-A4CD-9066DA7C4A75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>
                <a:extLst>
                  <a:ext uri="{FF2B5EF4-FFF2-40B4-BE49-F238E27FC236}">
                    <a16:creationId xmlns:a16="http://schemas.microsoft.com/office/drawing/2014/main" id="{C27F19DE-2178-4AB3-8EF2-0147EB2C3920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î$liďê">
                <a:extLst>
                  <a:ext uri="{FF2B5EF4-FFF2-40B4-BE49-F238E27FC236}">
                    <a16:creationId xmlns:a16="http://schemas.microsoft.com/office/drawing/2014/main" id="{9ADB6A40-FAE1-4C9D-80D5-1A2C4E3ACD90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8" name="ïs1iḍé">
                <a:extLst>
                  <a:ext uri="{FF2B5EF4-FFF2-40B4-BE49-F238E27FC236}">
                    <a16:creationId xmlns:a16="http://schemas.microsoft.com/office/drawing/2014/main" id="{36E5A9C7-8FA4-47C7-BBDB-CCB02CB96F86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9" name="íṡ1ïďè">
                <a:extLst>
                  <a:ext uri="{FF2B5EF4-FFF2-40B4-BE49-F238E27FC236}">
                    <a16:creationId xmlns:a16="http://schemas.microsoft.com/office/drawing/2014/main" id="{726BC546-7727-4276-A3E6-ACCD2803FC42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0824" y="1173109"/>
            <a:ext cx="4261473" cy="369449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02942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191" grpId="0" animBg="1"/>
      <p:bldP spid="194" grpId="0" animBg="1"/>
      <p:bldP spid="195" grpId="0" animBg="1"/>
      <p:bldP spid="196" grpId="0" animBg="1"/>
      <p:bldP spid="197" grpId="0" animBg="1"/>
      <p:bldP spid="19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60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C.40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50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D.30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785091" y="48411"/>
            <a:ext cx="10972800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97016" y="165883"/>
            <a:ext cx="6479887" cy="13448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01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78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267855" y="5061528"/>
            <a:ext cx="1372450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80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60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70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50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831272" y="48411"/>
            <a:ext cx="10797309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58472" y="115915"/>
            <a:ext cx="7535141" cy="11443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60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3133" y="521787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40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30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20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50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1413164" y="48411"/>
            <a:ext cx="10215417" cy="166881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59450" y="275778"/>
            <a:ext cx="4610385" cy="1373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673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78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90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80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70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60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443346" y="48411"/>
            <a:ext cx="11249890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11167" y="271554"/>
            <a:ext cx="8703593" cy="977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069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862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0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7177F-3E8E-462C-A576-4D99051B2C1C}"/>
              </a:ext>
            </a:extLst>
          </p:cNvPr>
          <p:cNvSpPr txBox="1"/>
          <p:nvPr/>
        </p:nvSpPr>
        <p:spPr>
          <a:xfrm>
            <a:off x="2400300" y="6181725"/>
            <a:ext cx="625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485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 Pow Pay l Nursery Rhymes &amp; Kids Song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579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99450" y="202692"/>
            <a:ext cx="2900140" cy="96491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8378549" cy="181890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21: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  <a:endParaRPr kumimoji="0" lang="en-US" sz="4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195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82" y="48491"/>
            <a:ext cx="23275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4389582" y="189638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0182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ounded Rectangle 15"/>
          <p:cNvSpPr/>
          <p:nvPr/>
        </p:nvSpPr>
        <p:spPr>
          <a:xfrm>
            <a:off x="2255982" y="2590800"/>
            <a:ext cx="533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865582" y="2590800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303982" y="25908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913582" y="2590800"/>
            <a:ext cx="1219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47182" y="2667000"/>
            <a:ext cx="609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732982" y="2590800"/>
            <a:ext cx="1219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8047182" y="4419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8656782" y="4419600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227781" y="4419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5837382" y="4419600"/>
            <a:ext cx="1447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2255982" y="4419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2865582" y="4419600"/>
            <a:ext cx="1447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227782" y="6324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837382" y="6324600"/>
            <a:ext cx="1447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8123382" y="6324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656782" y="6324600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2255982" y="6324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2865582" y="6324600"/>
            <a:ext cx="1447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75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418" y="513061"/>
            <a:ext cx="26574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1691" y="697345"/>
            <a:ext cx="2133600" cy="101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97891" y="2830945"/>
            <a:ext cx="902561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Oval 17"/>
          <p:cNvSpPr/>
          <p:nvPr/>
        </p:nvSpPr>
        <p:spPr>
          <a:xfrm>
            <a:off x="2893291" y="2983345"/>
            <a:ext cx="914400" cy="838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9" name="Oval 18"/>
          <p:cNvSpPr/>
          <p:nvPr/>
        </p:nvSpPr>
        <p:spPr>
          <a:xfrm>
            <a:off x="4645891" y="3516745"/>
            <a:ext cx="914400" cy="838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0" name="Oval 19"/>
          <p:cNvSpPr/>
          <p:nvPr/>
        </p:nvSpPr>
        <p:spPr>
          <a:xfrm>
            <a:off x="5636491" y="3592945"/>
            <a:ext cx="914400" cy="8382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1" name="Oval 20"/>
          <p:cNvSpPr/>
          <p:nvPr/>
        </p:nvSpPr>
        <p:spPr>
          <a:xfrm>
            <a:off x="6627091" y="3288145"/>
            <a:ext cx="914400" cy="838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2" name="Oval 21"/>
          <p:cNvSpPr/>
          <p:nvPr/>
        </p:nvSpPr>
        <p:spPr>
          <a:xfrm>
            <a:off x="9446491" y="3211945"/>
            <a:ext cx="914400" cy="8382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856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2992"/>
            <a:ext cx="26574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204854" y="288637"/>
            <a:ext cx="6324600" cy="8602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37854" y="1660237"/>
            <a:ext cx="195942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71654" y="1355437"/>
            <a:ext cx="16182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57054" y="5013037"/>
            <a:ext cx="104410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90254" y="4251037"/>
            <a:ext cx="108044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38054" y="3565237"/>
            <a:ext cx="11668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00981" y="3501243"/>
            <a:ext cx="990600" cy="153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91581" y="5241882"/>
            <a:ext cx="1219200" cy="157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00054" y="5241637"/>
            <a:ext cx="120185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671625" y="1812637"/>
            <a:ext cx="185782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956800" y="4455824"/>
            <a:ext cx="1816741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76654" y="1355437"/>
            <a:ext cx="139337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519054" y="1431637"/>
            <a:ext cx="1447800" cy="123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8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0.18854 -0.5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-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0.72839 -0.352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19" y="-1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33802 -0.15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36562 0.161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8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00039 -0.378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-0.01601 -0.374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8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914399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2657475" y="0"/>
            <a:ext cx="8767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6574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2895600" y="91439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20200" y="76199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53200" y="594359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572000" y="6248399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906000" y="3276599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906000" y="6248399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43200" y="601979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648200" y="3276599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984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9292" y="227619"/>
            <a:ext cx="11388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8382" y="1233055"/>
            <a:ext cx="7570258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4582" y="2446611"/>
            <a:ext cx="7387516" cy="97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8382" y="3442855"/>
            <a:ext cx="7509228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2183" y="4602788"/>
            <a:ext cx="7615768" cy="91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32183" y="5779655"/>
            <a:ext cx="763058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ounded Rectangle 24"/>
          <p:cNvSpPr/>
          <p:nvPr/>
        </p:nvSpPr>
        <p:spPr>
          <a:xfrm>
            <a:off x="1265382" y="2503055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265382" y="1283855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265382" y="4712855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65382" y="3493655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265382" y="5703455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2462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-129309" y="138223"/>
            <a:ext cx="12404436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hãy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chọn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đáp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đúng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chiếc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xe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thể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vượt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qua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chướng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ngại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về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đích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nhanh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nhất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nhé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152015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Bai 21-Tiết 3"/>
  <p:tag name="ISPRING_ULTRA_SCORM_COURSE_ID" val="D39004D0-ADE9-4C12-9014-4ECF34C9897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.\uFFFDs\uFFFD{72F2CC8C-58C9-4692-925C-21C1910ED377}&quot;,&quot;C:\\Users\\genji\\OneDrive\\Máy tính\\BAI DANG THU VIE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ai 21-Tiết 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8F90E8-FB7E-4320-A2F4-C063911709F0}:2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4973E5-93B6-4C80-9A52-D1B82451FE0C}:2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752756-11FC-4ED0-8C80-EAC9B0794266}:27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CBA91F-699F-4CB1-82D3-AD464656E63C}:27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BDAEC0-1977-4E83-826F-75DE21211920}:2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E3F72F-57A5-4AA5-98BA-AAC40BE45832}:2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8EB315-F293-4854-8547-FAF5CD1D29D1}:2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9CD665-BA86-4969-A226-193D771905FC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E0254E-6417-46A8-9EC5-916C630FCC2B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D0E243-BA3C-46F5-82C7-B797ACEE86DB}:2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D11BC6-9B13-4D59-9234-3C9461DC7CD5}:26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4173E4-13B2-419C-A81C-BDC20DFF3141}:2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909498-E203-4266-BC0E-23005549B9D6}:2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5D7B32-5F96-436A-B754-3D67E8A88B82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D7FCAC-C2DB-4D8D-8FFC-1BE8C1E4807C}:27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191</Words>
  <Application>Microsoft Office PowerPoint</Application>
  <PresentationFormat>Widescreen</PresentationFormat>
  <Paragraphs>62</Paragraphs>
  <Slides>15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Showcard Gothic</vt:lpstr>
      <vt:lpstr>Times New Roman</vt:lpstr>
      <vt:lpstr>zihun7hao-wennuantongzhiti</vt:lpstr>
      <vt:lpstr>Office 主题​​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21-Tiết 3</dc:title>
  <dc:creator>thao</dc:creator>
  <cp:lastModifiedBy>minh đức phạm</cp:lastModifiedBy>
  <cp:revision>10</cp:revision>
  <dcterms:created xsi:type="dcterms:W3CDTF">2021-11-23T13:58:01Z</dcterms:created>
  <dcterms:modified xsi:type="dcterms:W3CDTF">2024-01-11T04:51:44Z</dcterms:modified>
</cp:coreProperties>
</file>