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</p:sldMasterIdLst>
  <p:notesMasterIdLst>
    <p:notesMasterId r:id="rId20"/>
  </p:notesMasterIdLst>
  <p:handoutMasterIdLst>
    <p:handoutMasterId r:id="rId21"/>
  </p:handoutMasterIdLst>
  <p:sldIdLst>
    <p:sldId id="2007577095" r:id="rId4"/>
    <p:sldId id="2007577096" r:id="rId5"/>
    <p:sldId id="2007577099" r:id="rId6"/>
    <p:sldId id="257" r:id="rId7"/>
    <p:sldId id="2007577110" r:id="rId8"/>
    <p:sldId id="2007577111" r:id="rId9"/>
    <p:sldId id="2007577116" r:id="rId10"/>
    <p:sldId id="2007577114" r:id="rId11"/>
    <p:sldId id="2007577115" r:id="rId12"/>
    <p:sldId id="2007577117" r:id="rId13"/>
    <p:sldId id="2007577118" r:id="rId14"/>
    <p:sldId id="2007577119" r:id="rId15"/>
    <p:sldId id="2007577112" r:id="rId16"/>
    <p:sldId id="2007577120" r:id="rId17"/>
    <p:sldId id="2007577113" r:id="rId18"/>
    <p:sldId id="200757709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2022/9/9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92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9/9/2022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2022/9/9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slide" Target="slide16.xml"/><Relationship Id="rId2" Type="http://schemas.openxmlformats.org/officeDocument/2006/relationships/slide" Target="slide2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3.xml"/><Relationship Id="rId6" Type="http://schemas.openxmlformats.org/officeDocument/2006/relationships/slide" Target="slide4.xml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5" Type="http://schemas.openxmlformats.org/officeDocument/2006/relationships/image" Target="../media/image38.png"/><Relationship Id="rId10" Type="http://schemas.openxmlformats.org/officeDocument/2006/relationships/slide" Target="slide6.xml"/><Relationship Id="rId4" Type="http://schemas.openxmlformats.org/officeDocument/2006/relationships/slide" Target="slide3.xml"/><Relationship Id="rId9" Type="http://schemas.openxmlformats.org/officeDocument/2006/relationships/image" Target="../media/image34.png"/><Relationship Id="rId14" Type="http://schemas.openxmlformats.org/officeDocument/2006/relationships/image" Target="../media/image3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Relationship Id="rId5" Type="http://schemas.openxmlformats.org/officeDocument/2006/relationships/slide" Target="slide1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2: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Các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số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6,7,8,9,10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Các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số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từ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 </a:t>
            </a:r>
            <a:r>
              <a:rPr lang="en-US" sz="3600" b="1" dirty="0" err="1">
                <a:solidFill>
                  <a:schemeClr val="bg1"/>
                </a:solidFill>
                <a:latin typeface="+mj-lt"/>
              </a:rPr>
              <a:t>đến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B8C429AC-155D-4547-B051-12B3C4EEAC32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voi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05D033E-B665-44C6-BCC4-A06A50B1FC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6FC6DCA-3DD1-4845-BADC-26D711E7D6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4371" y="1695364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568CDACF-9490-47E5-8A2B-6EF0E38692B0}"/>
              </a:ext>
            </a:extLst>
          </p:cNvPr>
          <p:cNvSpPr/>
          <p:nvPr/>
        </p:nvSpPr>
        <p:spPr>
          <a:xfrm>
            <a:off x="98970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560F9B41-F492-462E-9D98-4B75DDD269A9}"/>
              </a:ext>
            </a:extLst>
          </p:cNvPr>
          <p:cNvSpPr/>
          <p:nvPr/>
        </p:nvSpPr>
        <p:spPr>
          <a:xfrm>
            <a:off x="7839678" y="478810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111E9B73-FD50-4AF8-AE33-8752672D871E}"/>
              </a:ext>
            </a:extLst>
          </p:cNvPr>
          <p:cNvSpPr/>
          <p:nvPr/>
        </p:nvSpPr>
        <p:spPr>
          <a:xfrm>
            <a:off x="5784586" y="478810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003746AF-463A-4133-ABE6-BCEC0932C56B}"/>
              </a:ext>
            </a:extLst>
          </p:cNvPr>
          <p:cNvSpPr/>
          <p:nvPr/>
        </p:nvSpPr>
        <p:spPr>
          <a:xfrm>
            <a:off x="5844368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3AA05960-4434-4BC8-BF4E-EEF1F1750A17}"/>
              </a:ext>
            </a:extLst>
          </p:cNvPr>
          <p:cNvSpPr/>
          <p:nvPr/>
        </p:nvSpPr>
        <p:spPr>
          <a:xfrm>
            <a:off x="99591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3D8958E-0B5C-4762-A4AE-9BB807DD32BD}"/>
              </a:ext>
            </a:extLst>
          </p:cNvPr>
          <p:cNvSpPr/>
          <p:nvPr/>
        </p:nvSpPr>
        <p:spPr>
          <a:xfrm>
            <a:off x="7901767" y="486962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AC0D2C5-4131-4FF9-9488-9B299EFD5A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1084" y="595802"/>
            <a:ext cx="2117604" cy="1058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86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E676EAE-5FE6-43FC-96AF-2639A3BAFB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7925" y="1631568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BFFBE6F8-FFAB-4BF1-B5DA-608787C122DE}"/>
              </a:ext>
            </a:extLst>
          </p:cNvPr>
          <p:cNvSpPr/>
          <p:nvPr/>
        </p:nvSpPr>
        <p:spPr>
          <a:xfrm>
            <a:off x="9620632" y="47243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A6F02938-9C4C-42B5-9251-44EB4FEC8D70}"/>
              </a:ext>
            </a:extLst>
          </p:cNvPr>
          <p:cNvSpPr/>
          <p:nvPr/>
        </p:nvSpPr>
        <p:spPr>
          <a:xfrm>
            <a:off x="7563232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E518C5F9-60DE-4D60-8410-78827FC4F239}"/>
              </a:ext>
            </a:extLst>
          </p:cNvPr>
          <p:cNvSpPr/>
          <p:nvPr/>
        </p:nvSpPr>
        <p:spPr>
          <a:xfrm>
            <a:off x="5508140" y="47243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C973F31C-9D48-458A-8118-F51C2B6C5099}"/>
              </a:ext>
            </a:extLst>
          </p:cNvPr>
          <p:cNvSpPr/>
          <p:nvPr/>
        </p:nvSpPr>
        <p:spPr>
          <a:xfrm>
            <a:off x="5567922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165A7BE4-C7E6-4881-980D-38F9CD6C7478}"/>
              </a:ext>
            </a:extLst>
          </p:cNvPr>
          <p:cNvSpPr/>
          <p:nvPr/>
        </p:nvSpPr>
        <p:spPr>
          <a:xfrm>
            <a:off x="96827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F2CF0ABC-168A-4CBB-AB03-BCC27932D64F}"/>
              </a:ext>
            </a:extLst>
          </p:cNvPr>
          <p:cNvSpPr/>
          <p:nvPr/>
        </p:nvSpPr>
        <p:spPr>
          <a:xfrm>
            <a:off x="7625321" y="48058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26DA45-5157-43E4-862A-C5BADD4D30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8142" y="636560"/>
            <a:ext cx="1990014" cy="995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5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997BC9E5-37B9-41BE-8848-28B17FB0FB27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2EBD56-DCF2-44ED-9B56-89BDA7180D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AB4B31-E816-40F2-9A62-5C7195159F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22" y="1567773"/>
            <a:ext cx="5465251" cy="3092738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CF6908B3-8A7B-489B-A97F-A3E82213320A}"/>
              </a:ext>
            </a:extLst>
          </p:cNvPr>
          <p:cNvSpPr/>
          <p:nvPr/>
        </p:nvSpPr>
        <p:spPr>
          <a:xfrm>
            <a:off x="9652529" y="4660512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488AE1B9-AFBE-4EDA-820B-CCC3A5F2AF72}"/>
              </a:ext>
            </a:extLst>
          </p:cNvPr>
          <p:cNvSpPr/>
          <p:nvPr/>
        </p:nvSpPr>
        <p:spPr>
          <a:xfrm>
            <a:off x="7595129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D009492E-1BA1-43F5-A265-5508B0719A42}"/>
              </a:ext>
            </a:extLst>
          </p:cNvPr>
          <p:cNvSpPr/>
          <p:nvPr/>
        </p:nvSpPr>
        <p:spPr>
          <a:xfrm>
            <a:off x="5540037" y="4660512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8848A06A-B35B-4B67-95FC-BB3F8AA6FAB6}"/>
              </a:ext>
            </a:extLst>
          </p:cNvPr>
          <p:cNvSpPr/>
          <p:nvPr/>
        </p:nvSpPr>
        <p:spPr>
          <a:xfrm>
            <a:off x="5599819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25D28C15-DFB1-45F3-B722-08999C7C25A5}"/>
              </a:ext>
            </a:extLst>
          </p:cNvPr>
          <p:cNvSpPr/>
          <p:nvPr/>
        </p:nvSpPr>
        <p:spPr>
          <a:xfrm>
            <a:off x="97146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3AEE0C89-9170-47FE-9508-15CB0F5477C3}"/>
              </a:ext>
            </a:extLst>
          </p:cNvPr>
          <p:cNvSpPr/>
          <p:nvPr/>
        </p:nvSpPr>
        <p:spPr>
          <a:xfrm>
            <a:off x="7657218" y="4742029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CF099B9-7889-45AD-83EF-7342D7EEB8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735" y="653259"/>
            <a:ext cx="2029848" cy="10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004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219D289-411C-493F-90B2-CA6A810403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01" y="2535448"/>
            <a:ext cx="5338820" cy="3021192"/>
          </a:xfrm>
          <a:prstGeom prst="rect">
            <a:avLst/>
          </a:prstGeom>
        </p:spPr>
      </p:pic>
      <p:sp>
        <p:nvSpPr>
          <p:cNvPr id="3" name="Cloud Callout 27">
            <a:extLst>
              <a:ext uri="{FF2B5EF4-FFF2-40B4-BE49-F238E27FC236}">
                <a16:creationId xmlns:a16="http://schemas.microsoft.com/office/drawing/2014/main" id="{C999F53C-3D1C-46E2-818D-A0D105DF2F16}"/>
              </a:ext>
            </a:extLst>
          </p:cNvPr>
          <p:cNvSpPr/>
          <p:nvPr/>
        </p:nvSpPr>
        <p:spPr>
          <a:xfrm>
            <a:off x="2445488" y="669851"/>
            <a:ext cx="3916301" cy="221203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Cho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thêm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vào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để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trong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khay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28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có</a:t>
            </a:r>
            <a:r>
              <a:rPr lang="en-GB" sz="28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:</a:t>
            </a:r>
          </a:p>
          <a:p>
            <a:pPr algn="ctr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8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quả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trứng</a:t>
            </a:r>
            <a:endParaRPr lang="en-GB" sz="2000" dirty="0">
              <a:solidFill>
                <a:srgbClr val="40505E"/>
              </a:solidFill>
              <a:latin typeface="Calibri" panose="020F0502020204030204" pitchFamily="34" charset="0"/>
              <a:cs typeface="Lato Heavy" panose="020F0502020204030203" pitchFamily="34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8F1C7B0-8332-4B69-8C2C-68604EBF406D}"/>
              </a:ext>
            </a:extLst>
          </p:cNvPr>
          <p:cNvSpPr/>
          <p:nvPr/>
        </p:nvSpPr>
        <p:spPr>
          <a:xfrm>
            <a:off x="7441177" y="2326589"/>
            <a:ext cx="638628" cy="638628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28AE35D7-60E7-44AA-BF57-2DDFCFF0402D}"/>
              </a:ext>
            </a:extLst>
          </p:cNvPr>
          <p:cNvSpPr/>
          <p:nvPr/>
        </p:nvSpPr>
        <p:spPr>
          <a:xfrm>
            <a:off x="7522933" y="2408345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A.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22472AEC-9DC8-41C6-BDF5-E1F5E9C951CD}"/>
              </a:ext>
            </a:extLst>
          </p:cNvPr>
          <p:cNvSpPr/>
          <p:nvPr/>
        </p:nvSpPr>
        <p:spPr>
          <a:xfrm>
            <a:off x="7441177" y="3792531"/>
            <a:ext cx="638628" cy="63862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E636FF75-7D6D-4809-B571-AE0302D6FA17}"/>
              </a:ext>
            </a:extLst>
          </p:cNvPr>
          <p:cNvSpPr/>
          <p:nvPr/>
        </p:nvSpPr>
        <p:spPr>
          <a:xfrm>
            <a:off x="7522933" y="3874287"/>
            <a:ext cx="475116" cy="47511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>
                <a:solidFill>
                  <a:srgbClr val="3B6BDD"/>
                </a:solidFill>
              </a:rPr>
              <a:t>B.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4E1AF4-772B-4230-A98A-202F012039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0491" y="1807703"/>
            <a:ext cx="2286000" cy="167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CB219A-CFE2-45D3-AD64-8C3EE810A1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561" y="3273645"/>
            <a:ext cx="2286000" cy="167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677C6F-4B62-4DAD-96D5-F589BD4B709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756" y="238105"/>
            <a:ext cx="2446981" cy="122349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7071202" y="953923"/>
            <a:ext cx="4890425" cy="33489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2.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solidFill>
                  <a:srgbClr val="40505E"/>
                </a:solidFill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46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373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2181C-DAFE-43CF-A509-F23257FD07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5" y="260528"/>
            <a:ext cx="6336943" cy="633694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1371490"/>
            <a:ext cx="3621075" cy="219391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Cách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chơi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:</a:t>
            </a:r>
          </a:p>
        </p:txBody>
      </p:sp>
      <p:pic>
        <p:nvPicPr>
          <p:cNvPr id="4" name="Picture 3" descr="Dice Vector Red Dice PNG Transparent Background, Free Download ...">
            <a:extLst>
              <a:ext uri="{FF2B5EF4-FFF2-40B4-BE49-F238E27FC236}">
                <a16:creationId xmlns:a16="http://schemas.microsoft.com/office/drawing/2014/main" id="{DE2BAA67-180C-4E49-BCDA-92C7D8DA0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83" y="1642638"/>
            <a:ext cx="524205" cy="52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B1D046-FBE1-48FF-9B2F-59B2ED3925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29" y="217619"/>
            <a:ext cx="2702461" cy="1218810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41922" y="1855046"/>
            <a:ext cx="2845535" cy="36203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1. Tung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45873" y="2038912"/>
            <a:ext cx="2299615" cy="878114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6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endParaRPr lang="en-GB" sz="2800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87630" y="2933543"/>
            <a:ext cx="3172282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có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tương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với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số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chấm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trên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mặt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xúc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xắc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9" name="Picture 8" descr="Color easter egg cartoon spring decoration and Vector Image">
            <a:extLst>
              <a:ext uri="{FF2B5EF4-FFF2-40B4-BE49-F238E27FC236}">
                <a16:creationId xmlns:a16="http://schemas.microsoft.com/office/drawing/2014/main" id="{0447249E-1FD4-4753-BCAD-9B8051E76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03"/>
          <a:stretch/>
        </p:blipFill>
        <p:spPr bwMode="auto">
          <a:xfrm>
            <a:off x="4497632" y="3365057"/>
            <a:ext cx="570221" cy="75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392622" y="5076001"/>
            <a:ext cx="3144133" cy="410509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3.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Lấy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1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quả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trứng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tìm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được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dirty="0" err="1">
                <a:latin typeface="Calibri" panose="020F0502020204030204" pitchFamily="34" charset="0"/>
                <a:cs typeface="Lato" panose="020F0502020204030203" pitchFamily="34" charset="0"/>
              </a:rPr>
              <a:t>về</a:t>
            </a:r>
            <a:r>
              <a:rPr lang="en-GB" sz="2800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1DB229A-6615-45BC-9BF8-48C365D76335}"/>
              </a:ext>
            </a:extLst>
          </p:cNvPr>
          <p:cNvSpPr/>
          <p:nvPr/>
        </p:nvSpPr>
        <p:spPr>
          <a:xfrm rot="10800000">
            <a:off x="7977261" y="1183591"/>
            <a:ext cx="1453817" cy="1574975"/>
          </a:xfrm>
          <a:prstGeom prst="triangle">
            <a:avLst>
              <a:gd name="adj" fmla="val 49058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A28430EB-B271-491B-9761-8AD1FA2D8656}"/>
              </a:ext>
            </a:extLst>
          </p:cNvPr>
          <p:cNvSpPr/>
          <p:nvPr/>
        </p:nvSpPr>
        <p:spPr>
          <a:xfrm>
            <a:off x="4451927" y="5318278"/>
            <a:ext cx="684866" cy="67432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8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63E74B2-330D-4055-BD83-F38DB7468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575" y="1523194"/>
            <a:ext cx="371187" cy="37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  <a:extLst>
              <a:ext uri="{FF2B5EF4-FFF2-40B4-BE49-F238E27FC236}">
                <a16:creationId xmlns:a16="http://schemas.microsoft.com/office/drawing/2014/main" id="{0D1BEA8D-65E7-4AED-BDB8-19834C42B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495" y="288682"/>
            <a:ext cx="3037317" cy="1718793"/>
          </a:xfrm>
          <a:prstGeom prst="rect">
            <a:avLst/>
          </a:prstGeom>
        </p:spPr>
      </p:pic>
      <p:pic>
        <p:nvPicPr>
          <p:cNvPr id="3" name="Picture 2">
            <a:hlinkClick r:id="rId4" action="ppaction://hlinksldjump"/>
            <a:extLst>
              <a:ext uri="{FF2B5EF4-FFF2-40B4-BE49-F238E27FC236}">
                <a16:creationId xmlns:a16="http://schemas.microsoft.com/office/drawing/2014/main" id="{19E50998-1CCC-48AC-8EC0-C09E97143B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594" y="288683"/>
            <a:ext cx="3037317" cy="1718792"/>
          </a:xfrm>
          <a:prstGeom prst="rect">
            <a:avLst/>
          </a:prstGeom>
        </p:spPr>
      </p:pic>
      <p:pic>
        <p:nvPicPr>
          <p:cNvPr id="4" name="Picture 3">
            <a:hlinkClick r:id="rId6" action="ppaction://hlinksldjump"/>
            <a:extLst>
              <a:ext uri="{FF2B5EF4-FFF2-40B4-BE49-F238E27FC236}">
                <a16:creationId xmlns:a16="http://schemas.microsoft.com/office/drawing/2014/main" id="{1E615DF9-C5AE-4947-AD0A-5FDA6FA158A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4451" y="288683"/>
            <a:ext cx="3037317" cy="171879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4CBBC956-75F5-4E55-8EDC-AEC96EEC23E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939" y="2125474"/>
            <a:ext cx="2956464" cy="1673036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  <a:extLst>
              <a:ext uri="{FF2B5EF4-FFF2-40B4-BE49-F238E27FC236}">
                <a16:creationId xmlns:a16="http://schemas.microsoft.com/office/drawing/2014/main" id="{DE3D5E4B-3644-4842-B554-94ABE7E6EDA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11" y="2125474"/>
            <a:ext cx="3037320" cy="1718793"/>
          </a:xfrm>
          <a:prstGeom prst="rect">
            <a:avLst/>
          </a:prstGeom>
        </p:spPr>
      </p:pic>
      <p:pic>
        <p:nvPicPr>
          <p:cNvPr id="7" name="Picture 6">
            <a:hlinkClick r:id="rId12" action="ppaction://hlinksldjump"/>
            <a:extLst>
              <a:ext uri="{FF2B5EF4-FFF2-40B4-BE49-F238E27FC236}">
                <a16:creationId xmlns:a16="http://schemas.microsoft.com/office/drawing/2014/main" id="{E17FB032-E8D6-4F70-88A3-0E3FB54F09C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536" y="2125474"/>
            <a:ext cx="2956464" cy="1673037"/>
          </a:xfrm>
          <a:prstGeom prst="rect">
            <a:avLst/>
          </a:prstGeom>
        </p:spPr>
      </p:pic>
      <p:pic>
        <p:nvPicPr>
          <p:cNvPr id="8" name="Picture 7">
            <a:hlinkClick r:id="" action="ppaction://noaction"/>
            <a:extLst>
              <a:ext uri="{FF2B5EF4-FFF2-40B4-BE49-F238E27FC236}">
                <a16:creationId xmlns:a16="http://schemas.microsoft.com/office/drawing/2014/main" id="{D96EA498-F44C-4F04-8691-2BBF1153D4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919" y="3962266"/>
            <a:ext cx="3313805" cy="1875254"/>
          </a:xfrm>
          <a:prstGeom prst="rect">
            <a:avLst/>
          </a:prstGeom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B4B2404F-6CAB-4FBA-ABBA-143D88B028D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927" y="3962266"/>
            <a:ext cx="3313804" cy="18752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6D11541-99EF-482B-BA16-F405C4EFD7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856" y="4150298"/>
            <a:ext cx="3313805" cy="1656903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FA41E75F-DA3F-AD44-BD29-53B147E38105}"/>
              </a:ext>
            </a:extLst>
          </p:cNvPr>
          <p:cNvSpPr txBox="1">
            <a:spLocks/>
          </p:cNvSpPr>
          <p:nvPr/>
        </p:nvSpPr>
        <p:spPr>
          <a:xfrm>
            <a:off x="108026" y="5596148"/>
            <a:ext cx="5716612" cy="652047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1.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Chọn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đáp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án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 </a:t>
            </a:r>
            <a:r>
              <a:rPr lang="en-GB" sz="3200" dirty="0" err="1">
                <a:latin typeface="Calibri" panose="020F0502020204030204" pitchFamily="34" charset="0"/>
                <a:cs typeface="Lato Heavy" panose="020F0502020204030203" pitchFamily="34" charset="0"/>
              </a:rPr>
              <a:t>đúng</a:t>
            </a:r>
            <a:r>
              <a:rPr lang="en-GB" sz="3200" dirty="0">
                <a:latin typeface="Calibri" panose="020F0502020204030204" pitchFamily="34" charset="0"/>
                <a:cs typeface="Lato Heavy" panose="020F050202020403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3670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6">
            <a:extLst>
              <a:ext uri="{FF2B5EF4-FFF2-40B4-BE49-F238E27FC236}">
                <a16:creationId xmlns:a16="http://schemas.microsoft.com/office/drawing/2014/main" id="{A8A94D67-CAA7-4C57-A0BA-8102B4B29DA0}"/>
              </a:ext>
            </a:extLst>
          </p:cNvPr>
          <p:cNvSpPr/>
          <p:nvPr/>
        </p:nvSpPr>
        <p:spPr>
          <a:xfrm>
            <a:off x="8590001" y="4394698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5">
            <a:extLst>
              <a:ext uri="{FF2B5EF4-FFF2-40B4-BE49-F238E27FC236}">
                <a16:creationId xmlns:a16="http://schemas.microsoft.com/office/drawing/2014/main" id="{8D618593-144F-49E5-99C3-4EA86E0DBCCD}"/>
              </a:ext>
            </a:extLst>
          </p:cNvPr>
          <p:cNvSpPr/>
          <p:nvPr/>
        </p:nvSpPr>
        <p:spPr>
          <a:xfrm>
            <a:off x="6532601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52A2FEE7-76FD-4A4E-BF04-4F98113E51E0}"/>
              </a:ext>
            </a:extLst>
          </p:cNvPr>
          <p:cNvSpPr/>
          <p:nvPr/>
        </p:nvSpPr>
        <p:spPr>
          <a:xfrm>
            <a:off x="4477509" y="4394698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20734A-671A-41F5-8097-6096450D6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1301958"/>
            <a:ext cx="5465252" cy="3092740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196167D3-8592-4156-9BB5-462AAC86FA4A}"/>
              </a:ext>
            </a:extLst>
          </p:cNvPr>
          <p:cNvSpPr/>
          <p:nvPr/>
        </p:nvSpPr>
        <p:spPr>
          <a:xfrm>
            <a:off x="914400" y="737499"/>
            <a:ext cx="3622890" cy="2931824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chim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85BF62B-80D8-4031-88B1-87B44B6F27C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7562" y="4098485"/>
            <a:ext cx="1951283" cy="2157211"/>
          </a:xfrm>
          <a:prstGeom prst="rect">
            <a:avLst/>
          </a:prstGeom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37E08711-FF01-4182-B24A-800B44CF105B}"/>
              </a:ext>
            </a:extLst>
          </p:cNvPr>
          <p:cNvSpPr/>
          <p:nvPr/>
        </p:nvSpPr>
        <p:spPr>
          <a:xfrm>
            <a:off x="4537291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2">
            <a:extLst>
              <a:ext uri="{FF2B5EF4-FFF2-40B4-BE49-F238E27FC236}">
                <a16:creationId xmlns:a16="http://schemas.microsoft.com/office/drawing/2014/main" id="{6A27F801-DBBF-40D8-9AF2-82E650287BCC}"/>
              </a:ext>
            </a:extLst>
          </p:cNvPr>
          <p:cNvSpPr/>
          <p:nvPr/>
        </p:nvSpPr>
        <p:spPr>
          <a:xfrm>
            <a:off x="86520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5</a:t>
            </a:r>
          </a:p>
        </p:txBody>
      </p:sp>
      <p:sp>
        <p:nvSpPr>
          <p:cNvPr id="10" name="Rounded Rectangle 14">
            <a:extLst>
              <a:ext uri="{FF2B5EF4-FFF2-40B4-BE49-F238E27FC236}">
                <a16:creationId xmlns:a16="http://schemas.microsoft.com/office/drawing/2014/main" id="{B44214D6-170F-4554-A75E-EB642515F448}"/>
              </a:ext>
            </a:extLst>
          </p:cNvPr>
          <p:cNvSpPr/>
          <p:nvPr/>
        </p:nvSpPr>
        <p:spPr>
          <a:xfrm>
            <a:off x="6594690" y="4476215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6D9FBF-0E2B-4A43-A4FB-B3FCE65EFD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519565"/>
            <a:ext cx="2057400" cy="1028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5">
            <a:extLst>
              <a:ext uri="{FF2B5EF4-FFF2-40B4-BE49-F238E27FC236}">
                <a16:creationId xmlns:a16="http://schemas.microsoft.com/office/drawing/2014/main" id="{4A8697CF-B409-42FB-A34B-D5B3112E3473}"/>
              </a:ext>
            </a:extLst>
          </p:cNvPr>
          <p:cNvSpPr/>
          <p:nvPr/>
        </p:nvSpPr>
        <p:spPr>
          <a:xfrm>
            <a:off x="91388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3" name="Rounded Rectangle 14">
            <a:extLst>
              <a:ext uri="{FF2B5EF4-FFF2-40B4-BE49-F238E27FC236}">
                <a16:creationId xmlns:a16="http://schemas.microsoft.com/office/drawing/2014/main" id="{5B5339FE-14C9-4B4E-9C56-8DFB5D11992D}"/>
              </a:ext>
            </a:extLst>
          </p:cNvPr>
          <p:cNvSpPr/>
          <p:nvPr/>
        </p:nvSpPr>
        <p:spPr>
          <a:xfrm>
            <a:off x="7081480" y="443545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4" name="Rounded Rectangle 12">
            <a:extLst>
              <a:ext uri="{FF2B5EF4-FFF2-40B4-BE49-F238E27FC236}">
                <a16:creationId xmlns:a16="http://schemas.microsoft.com/office/drawing/2014/main" id="{6B23DBD9-EE92-43E3-A671-7F5D71656CF7}"/>
              </a:ext>
            </a:extLst>
          </p:cNvPr>
          <p:cNvSpPr/>
          <p:nvPr/>
        </p:nvSpPr>
        <p:spPr>
          <a:xfrm>
            <a:off x="5026388" y="443545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E3399-6473-40B7-8FF5-90F84DE279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388" y="1153852"/>
            <a:ext cx="5465252" cy="3092739"/>
          </a:xfrm>
          <a:prstGeom prst="rect">
            <a:avLst/>
          </a:prstGeom>
        </p:spPr>
      </p:pic>
      <p:sp>
        <p:nvSpPr>
          <p:cNvPr id="6" name="Cloud Callout 9">
            <a:extLst>
              <a:ext uri="{FF2B5EF4-FFF2-40B4-BE49-F238E27FC236}">
                <a16:creationId xmlns:a16="http://schemas.microsoft.com/office/drawing/2014/main" id="{F7021078-C14A-4796-9AE7-8E69C904158F}"/>
              </a:ext>
            </a:extLst>
          </p:cNvPr>
          <p:cNvSpPr/>
          <p:nvPr/>
        </p:nvSpPr>
        <p:spPr>
          <a:xfrm>
            <a:off x="701748" y="885828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gà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3A4B429-8347-47C3-B2C1-1BEE79C121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0108" y="4435456"/>
            <a:ext cx="1951283" cy="2157211"/>
          </a:xfrm>
          <a:prstGeom prst="rect">
            <a:avLst/>
          </a:prstGeom>
        </p:spPr>
      </p:pic>
      <p:sp>
        <p:nvSpPr>
          <p:cNvPr id="8" name="Rounded Rectangle 6">
            <a:extLst>
              <a:ext uri="{FF2B5EF4-FFF2-40B4-BE49-F238E27FC236}">
                <a16:creationId xmlns:a16="http://schemas.microsoft.com/office/drawing/2014/main" id="{3C01364A-C950-4F35-8F40-F49B961497D7}"/>
              </a:ext>
            </a:extLst>
          </p:cNvPr>
          <p:cNvSpPr/>
          <p:nvPr/>
        </p:nvSpPr>
        <p:spPr>
          <a:xfrm>
            <a:off x="5086170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7">
            <a:extLst>
              <a:ext uri="{FF2B5EF4-FFF2-40B4-BE49-F238E27FC236}">
                <a16:creationId xmlns:a16="http://schemas.microsoft.com/office/drawing/2014/main" id="{959B9893-8CCA-4F39-9998-5128D7EC79B1}"/>
              </a:ext>
            </a:extLst>
          </p:cNvPr>
          <p:cNvSpPr/>
          <p:nvPr/>
        </p:nvSpPr>
        <p:spPr>
          <a:xfrm>
            <a:off x="92009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6E079B81-CB52-4797-928D-45CD3F53B182}"/>
              </a:ext>
            </a:extLst>
          </p:cNvPr>
          <p:cNvSpPr/>
          <p:nvPr/>
        </p:nvSpPr>
        <p:spPr>
          <a:xfrm>
            <a:off x="7143569" y="451697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BA692D1-2B73-4088-8970-601A76A41D6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290" y="479143"/>
            <a:ext cx="1995311" cy="99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thỏ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1A51774-50FA-49AE-A86E-B4265C041D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501780"/>
            <a:ext cx="5465252" cy="3092739"/>
          </a:xfrm>
          <a:prstGeom prst="rect">
            <a:avLst/>
          </a:prstGeom>
        </p:spPr>
      </p:pic>
      <p:sp>
        <p:nvSpPr>
          <p:cNvPr id="5" name="Rounded Rectangle 16">
            <a:extLst>
              <a:ext uri="{FF2B5EF4-FFF2-40B4-BE49-F238E27FC236}">
                <a16:creationId xmlns:a16="http://schemas.microsoft.com/office/drawing/2014/main" id="{32BDAEE5-226A-4CA9-9C68-001821EBA6A6}"/>
              </a:ext>
            </a:extLst>
          </p:cNvPr>
          <p:cNvSpPr/>
          <p:nvPr/>
        </p:nvSpPr>
        <p:spPr>
          <a:xfrm>
            <a:off x="9535702" y="4596716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17">
            <a:extLst>
              <a:ext uri="{FF2B5EF4-FFF2-40B4-BE49-F238E27FC236}">
                <a16:creationId xmlns:a16="http://schemas.microsoft.com/office/drawing/2014/main" id="{2BC57C9F-829C-40C8-88B2-A458F8121E95}"/>
              </a:ext>
            </a:extLst>
          </p:cNvPr>
          <p:cNvSpPr/>
          <p:nvPr/>
        </p:nvSpPr>
        <p:spPr>
          <a:xfrm>
            <a:off x="7478302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8">
            <a:extLst>
              <a:ext uri="{FF2B5EF4-FFF2-40B4-BE49-F238E27FC236}">
                <a16:creationId xmlns:a16="http://schemas.microsoft.com/office/drawing/2014/main" id="{863674FE-FEB7-4E08-9BC7-A7E0094007A9}"/>
              </a:ext>
            </a:extLst>
          </p:cNvPr>
          <p:cNvSpPr/>
          <p:nvPr/>
        </p:nvSpPr>
        <p:spPr>
          <a:xfrm>
            <a:off x="5423210" y="4596716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0275DCA0-C2A4-460D-BE96-BA5C14D0197F}"/>
              </a:ext>
            </a:extLst>
          </p:cNvPr>
          <p:cNvSpPr/>
          <p:nvPr/>
        </p:nvSpPr>
        <p:spPr>
          <a:xfrm>
            <a:off x="5482992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sp>
        <p:nvSpPr>
          <p:cNvPr id="9" name="Rounded Rectangle 20">
            <a:extLst>
              <a:ext uri="{FF2B5EF4-FFF2-40B4-BE49-F238E27FC236}">
                <a16:creationId xmlns:a16="http://schemas.microsoft.com/office/drawing/2014/main" id="{1437DFF3-5198-4BAC-9F6C-38593D6B2B73}"/>
              </a:ext>
            </a:extLst>
          </p:cNvPr>
          <p:cNvSpPr/>
          <p:nvPr/>
        </p:nvSpPr>
        <p:spPr>
          <a:xfrm>
            <a:off x="95977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10</a:t>
            </a:r>
          </a:p>
        </p:txBody>
      </p:sp>
      <p:sp>
        <p:nvSpPr>
          <p:cNvPr id="10" name="Rounded Rectangle 21">
            <a:extLst>
              <a:ext uri="{FF2B5EF4-FFF2-40B4-BE49-F238E27FC236}">
                <a16:creationId xmlns:a16="http://schemas.microsoft.com/office/drawing/2014/main" id="{5E5BBE80-06FD-4D66-8A54-EC1380B791D4}"/>
              </a:ext>
            </a:extLst>
          </p:cNvPr>
          <p:cNvSpPr/>
          <p:nvPr/>
        </p:nvSpPr>
        <p:spPr>
          <a:xfrm>
            <a:off x="7540391" y="4678233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B13B82-8513-4F41-86D9-9CDD260132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615" y="558951"/>
            <a:ext cx="2052556" cy="1026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3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17FEEE1-867E-4D7A-92B6-778FF203E5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4" y="1735697"/>
            <a:ext cx="5465252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78BFFCEC-0AB6-4CE1-81D7-1D91CCF19FAA}"/>
              </a:ext>
            </a:extLst>
          </p:cNvPr>
          <p:cNvSpPr/>
          <p:nvPr/>
        </p:nvSpPr>
        <p:spPr>
          <a:xfrm>
            <a:off x="9535705" y="4830633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E87687B9-2B3B-4FB1-8F87-3C3FDB7CB398}"/>
              </a:ext>
            </a:extLst>
          </p:cNvPr>
          <p:cNvSpPr/>
          <p:nvPr/>
        </p:nvSpPr>
        <p:spPr>
          <a:xfrm>
            <a:off x="7478305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88552E6-08CD-4680-8E2B-22EEF5C47673}"/>
              </a:ext>
            </a:extLst>
          </p:cNvPr>
          <p:cNvSpPr/>
          <p:nvPr/>
        </p:nvSpPr>
        <p:spPr>
          <a:xfrm>
            <a:off x="5423213" y="4830633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9DF40939-5601-45E6-9235-EE6A13667898}"/>
              </a:ext>
            </a:extLst>
          </p:cNvPr>
          <p:cNvSpPr/>
          <p:nvPr/>
        </p:nvSpPr>
        <p:spPr>
          <a:xfrm>
            <a:off x="5482995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6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B7E4192A-969A-4977-931C-4083A9C2DA62}"/>
              </a:ext>
            </a:extLst>
          </p:cNvPr>
          <p:cNvSpPr/>
          <p:nvPr/>
        </p:nvSpPr>
        <p:spPr>
          <a:xfrm>
            <a:off x="95977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7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C458EFAD-C8E7-4397-8408-587803AD2D61}"/>
              </a:ext>
            </a:extLst>
          </p:cNvPr>
          <p:cNvSpPr/>
          <p:nvPr/>
        </p:nvSpPr>
        <p:spPr>
          <a:xfrm>
            <a:off x="7540394" y="4912150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0BC6902-1075-438C-9FB6-B865B9988E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336" y="548454"/>
            <a:ext cx="2207058" cy="110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648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id="{7BF4B6CD-BD20-4E37-8392-DCE13882667B}"/>
              </a:ext>
            </a:extLst>
          </p:cNvPr>
          <p:cNvSpPr/>
          <p:nvPr/>
        </p:nvSpPr>
        <p:spPr>
          <a:xfrm>
            <a:off x="1435394" y="811400"/>
            <a:ext cx="3604437" cy="309273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bao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bò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28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28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0BF244-9407-4CB1-94EB-80B17A66BD6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3754" y="4361028"/>
            <a:ext cx="1951283" cy="21572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D3ADCFD-3C07-4519-B8F9-E15DAB20E6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5" y="1151472"/>
            <a:ext cx="5465251" cy="3092739"/>
          </a:xfrm>
          <a:prstGeom prst="rect">
            <a:avLst/>
          </a:prstGeom>
        </p:spPr>
      </p:pic>
      <p:sp>
        <p:nvSpPr>
          <p:cNvPr id="5" name="Rounded Rectangle 6">
            <a:extLst>
              <a:ext uri="{FF2B5EF4-FFF2-40B4-BE49-F238E27FC236}">
                <a16:creationId xmlns:a16="http://schemas.microsoft.com/office/drawing/2014/main" id="{9B209CA2-3D87-4FA4-A5E9-66E6055536FF}"/>
              </a:ext>
            </a:extLst>
          </p:cNvPr>
          <p:cNvSpPr/>
          <p:nvPr/>
        </p:nvSpPr>
        <p:spPr>
          <a:xfrm>
            <a:off x="9535703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D1C4D028-6A20-42F0-9616-BD80265B3AD0}"/>
              </a:ext>
            </a:extLst>
          </p:cNvPr>
          <p:cNvSpPr/>
          <p:nvPr/>
        </p:nvSpPr>
        <p:spPr>
          <a:xfrm>
            <a:off x="7478303" y="4246407"/>
            <a:ext cx="1474631" cy="782393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3FC11AC7-2C76-448A-BB8D-E6A38D240DC4}"/>
              </a:ext>
            </a:extLst>
          </p:cNvPr>
          <p:cNvSpPr/>
          <p:nvPr/>
        </p:nvSpPr>
        <p:spPr>
          <a:xfrm>
            <a:off x="5423211" y="4246407"/>
            <a:ext cx="1474631" cy="782393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  <p:sp>
        <p:nvSpPr>
          <p:cNvPr id="8" name="Rounded Rectangle 12">
            <a:extLst>
              <a:ext uri="{FF2B5EF4-FFF2-40B4-BE49-F238E27FC236}">
                <a16:creationId xmlns:a16="http://schemas.microsoft.com/office/drawing/2014/main" id="{D40AF3AB-BA72-4821-B586-83F083B45CB0}"/>
              </a:ext>
            </a:extLst>
          </p:cNvPr>
          <p:cNvSpPr/>
          <p:nvPr/>
        </p:nvSpPr>
        <p:spPr>
          <a:xfrm>
            <a:off x="5482993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3</a:t>
            </a:r>
          </a:p>
        </p:txBody>
      </p:sp>
      <p:sp>
        <p:nvSpPr>
          <p:cNvPr id="9" name="Rounded Rectangle 14">
            <a:extLst>
              <a:ext uri="{FF2B5EF4-FFF2-40B4-BE49-F238E27FC236}">
                <a16:creationId xmlns:a16="http://schemas.microsoft.com/office/drawing/2014/main" id="{E724E1DA-1732-4616-8428-A8E3A2E22214}"/>
              </a:ext>
            </a:extLst>
          </p:cNvPr>
          <p:cNvSpPr/>
          <p:nvPr/>
        </p:nvSpPr>
        <p:spPr>
          <a:xfrm>
            <a:off x="95977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2</a:t>
            </a:r>
          </a:p>
        </p:txBody>
      </p:sp>
      <p:sp>
        <p:nvSpPr>
          <p:cNvPr id="10" name="Rounded Rectangle 15">
            <a:extLst>
              <a:ext uri="{FF2B5EF4-FFF2-40B4-BE49-F238E27FC236}">
                <a16:creationId xmlns:a16="http://schemas.microsoft.com/office/drawing/2014/main" id="{04C3EAE8-FA85-47C5-916C-54CC18B45598}"/>
              </a:ext>
            </a:extLst>
          </p:cNvPr>
          <p:cNvSpPr/>
          <p:nvPr/>
        </p:nvSpPr>
        <p:spPr>
          <a:xfrm>
            <a:off x="7540392" y="4327924"/>
            <a:ext cx="1350455" cy="617163"/>
          </a:xfrm>
          <a:prstGeom prst="roundRect">
            <a:avLst/>
          </a:prstGeom>
          <a:solidFill>
            <a:srgbClr val="E1EFFF"/>
          </a:solidFill>
          <a:ln>
            <a:solidFill>
              <a:srgbClr val="E1E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3200" dirty="0">
                <a:solidFill>
                  <a:srgbClr val="3B6BDD"/>
                </a:solidFill>
                <a:latin typeface="Lato"/>
              </a:rPr>
              <a:t>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68DA4-4E9B-4191-B903-2DD9C189B25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2992" y="811400"/>
            <a:ext cx="1034213" cy="517107"/>
          </a:xfrm>
          <a:prstGeom prst="rect">
            <a:avLst/>
          </a:prstGeom>
        </p:spPr>
      </p:pic>
      <p:sp>
        <p:nvSpPr>
          <p:cNvPr id="12" name="Action Button: Home 16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5B104DA1-6CA6-4D9C-A98B-2264A65D98A2}"/>
              </a:ext>
            </a:extLst>
          </p:cNvPr>
          <p:cNvSpPr/>
          <p:nvPr/>
        </p:nvSpPr>
        <p:spPr>
          <a:xfrm>
            <a:off x="10916049" y="5325013"/>
            <a:ext cx="425004" cy="425004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509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210</Words>
  <Application>Microsoft Office PowerPoint</Application>
  <PresentationFormat>Widescreen</PresentationFormat>
  <Paragraphs>49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等线</vt:lpstr>
      <vt:lpstr>微软雅黑</vt:lpstr>
      <vt:lpstr>微软雅黑</vt:lpstr>
      <vt:lpstr>Arial</vt:lpstr>
      <vt:lpstr>Arial-Rounded</vt:lpstr>
      <vt:lpstr>Calibri</vt:lpstr>
      <vt:lpstr>Lato</vt:lpstr>
      <vt:lpstr>UTM Avo</vt:lpstr>
      <vt:lpstr>Office Theme</vt:lpstr>
      <vt:lpstr>5_Office Theme</vt:lpstr>
      <vt:lpstr>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30</cp:revision>
  <dcterms:created xsi:type="dcterms:W3CDTF">2021-07-24T01:07:49Z</dcterms:created>
  <dcterms:modified xsi:type="dcterms:W3CDTF">2022-09-09T08:14:25Z</dcterms:modified>
</cp:coreProperties>
</file>