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</p:sldMasterIdLst>
  <p:notesMasterIdLst>
    <p:notesMasterId r:id="rId29"/>
  </p:notesMasterIdLst>
  <p:sldIdLst>
    <p:sldId id="257" r:id="rId8"/>
    <p:sldId id="266" r:id="rId9"/>
    <p:sldId id="256" r:id="rId10"/>
    <p:sldId id="321" r:id="rId11"/>
    <p:sldId id="322" r:id="rId12"/>
    <p:sldId id="323" r:id="rId13"/>
    <p:sldId id="324" r:id="rId14"/>
    <p:sldId id="325" r:id="rId15"/>
    <p:sldId id="327" r:id="rId16"/>
    <p:sldId id="328" r:id="rId17"/>
    <p:sldId id="329" r:id="rId18"/>
    <p:sldId id="330" r:id="rId19"/>
    <p:sldId id="356" r:id="rId20"/>
    <p:sldId id="2007577115" r:id="rId21"/>
    <p:sldId id="2007577116" r:id="rId22"/>
    <p:sldId id="2007577117" r:id="rId23"/>
    <p:sldId id="2007577118" r:id="rId24"/>
    <p:sldId id="258" r:id="rId25"/>
    <p:sldId id="259" r:id="rId26"/>
    <p:sldId id="260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8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44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37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6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52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04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70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59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0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02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3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78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3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3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93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48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69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53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8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5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17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6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753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64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microsoft.com/office/2007/relationships/hdphoto" Target="../media/hdphoto7.wdp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slide" Target="slide20.xml"/><Relationship Id="rId12" Type="http://schemas.microsoft.com/office/2007/relationships/hdphoto" Target="../media/hdphoto5.wdp"/><Relationship Id="rId17" Type="http://schemas.openxmlformats.org/officeDocument/2006/relationships/image" Target="../media/image70.png"/><Relationship Id="rId2" Type="http://schemas.openxmlformats.org/officeDocument/2006/relationships/audio" Target="../media/media5.mp3"/><Relationship Id="rId16" Type="http://schemas.openxmlformats.org/officeDocument/2006/relationships/image" Target="../media/image69.png"/><Relationship Id="rId20" Type="http://schemas.microsoft.com/office/2007/relationships/hdphoto" Target="../media/hdphoto8.wdp"/><Relationship Id="rId1" Type="http://schemas.microsoft.com/office/2007/relationships/media" Target="../media/media5.mp3"/><Relationship Id="rId6" Type="http://schemas.openxmlformats.org/officeDocument/2006/relationships/image" Target="../media/image65.jp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68.xml"/><Relationship Id="rId15" Type="http://schemas.openxmlformats.org/officeDocument/2006/relationships/slide" Target="slide19.xml"/><Relationship Id="rId10" Type="http://schemas.openxmlformats.org/officeDocument/2006/relationships/slide" Target="slide18.xml"/><Relationship Id="rId19" Type="http://schemas.openxmlformats.org/officeDocument/2006/relationships/image" Target="../media/image71.png"/><Relationship Id="rId4" Type="http://schemas.microsoft.com/office/2007/relationships/media" Target="../media/media6.mp3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3.xml"/><Relationship Id="rId18" Type="http://schemas.openxmlformats.org/officeDocument/2006/relationships/slide" Target="slide8.xml"/><Relationship Id="rId3" Type="http://schemas.openxmlformats.org/officeDocument/2006/relationships/image" Target="../media/image30.jp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slide" Target="slide5.xml"/><Relationship Id="rId10" Type="http://schemas.openxmlformats.org/officeDocument/2006/relationships/image" Target="../media/image24.png"/><Relationship Id="rId19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image" Target="../media/image23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E3E42-37DF-45AE-B23B-0477F3BBBF14}"/>
              </a:ext>
            </a:extLst>
          </p:cNvPr>
          <p:cNvSpPr txBox="1"/>
          <p:nvPr/>
        </p:nvSpPr>
        <p:spPr>
          <a:xfrm>
            <a:off x="3745148" y="6196519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206D6-62F6-4A65-A60C-6FF958816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C65F9-EA86-428F-97E4-A00FFF1AA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30876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DD8A3-B273-4545-96C4-17242FBFF7C3}"/>
              </a:ext>
            </a:extLst>
          </p:cNvPr>
          <p:cNvSpPr txBox="1"/>
          <p:nvPr/>
        </p:nvSpPr>
        <p:spPr>
          <a:xfrm>
            <a:off x="5211318" y="5908099"/>
            <a:ext cx="3997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26415-7402-437F-A103-69A869166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5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94318" y="127636"/>
            <a:ext cx="10347649" cy="176647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0875" y="3066233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ô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8635" y="90507"/>
            <a:ext cx="764177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2425958"/>
            <a:ext cx="7513320" cy="24051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06040" y="305111"/>
            <a:ext cx="836085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ô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9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13" y="3169328"/>
            <a:ext cx="4363318" cy="1725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52323-EF3B-4AE9-80C4-086BA7BA8BB2}"/>
              </a:ext>
            </a:extLst>
          </p:cNvPr>
          <p:cNvSpPr txBox="1"/>
          <p:nvPr/>
        </p:nvSpPr>
        <p:spPr>
          <a:xfrm>
            <a:off x="3963362" y="6592463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46B07C-79C5-4741-8A29-BC42EA470695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771091" y="5529936"/>
            <a:ext cx="8117734" cy="830999"/>
            <a:chOff x="3911808" y="5818255"/>
            <a:chExt cx="8179261" cy="830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1180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6984149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056490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27A8F1-49BE-4A98-BF6A-E575D5DFBE80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A599A-5B6A-4358-A9D9-B1C51DF3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4" y="2525291"/>
            <a:ext cx="4981575" cy="260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F2C22-BA02-4EF0-B4F0-95B52D3A9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65" y="2391941"/>
            <a:ext cx="5095875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807E4F-3C63-400B-BDAD-B4F4E8F3C98A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65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5BB490-0870-4492-9A30-467EB32FC5D3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244</Words>
  <Application>Microsoft Office PowerPoint</Application>
  <PresentationFormat>Widescreen</PresentationFormat>
  <Paragraphs>57</Paragraphs>
  <Slides>21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Coiny</vt:lpstr>
      <vt:lpstr>等线</vt:lpstr>
      <vt:lpstr>Lato</vt:lpstr>
      <vt:lpstr>Quicksand Medium</vt:lpstr>
      <vt:lpstr>SVN-Fiolex Girls</vt:lpstr>
      <vt:lpstr>华康少女文字W5(P)</vt:lpstr>
      <vt:lpstr>.VnAvant</vt:lpstr>
      <vt:lpstr>Arial</vt:lpstr>
      <vt:lpstr>Arial-Rounded</vt:lpstr>
      <vt:lpstr>Calibri</vt:lpstr>
      <vt:lpstr>Calibri Light</vt:lpstr>
      <vt:lpstr>HP001 4 hàng</vt:lpstr>
      <vt:lpstr>Segoe UI Black</vt:lpstr>
      <vt:lpstr>Times New Roman</vt:lpstr>
      <vt:lpstr>Office 主题​​</vt:lpstr>
      <vt:lpstr>1_Office Theme</vt:lpstr>
      <vt:lpstr>1_Office 主题​​</vt:lpstr>
      <vt:lpstr>2_Office 主题​​</vt:lpstr>
      <vt:lpstr>4_Office Theme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5</cp:revision>
  <dcterms:created xsi:type="dcterms:W3CDTF">2021-08-13T13:51:01Z</dcterms:created>
  <dcterms:modified xsi:type="dcterms:W3CDTF">2021-08-20T13:25:11Z</dcterms:modified>
</cp:coreProperties>
</file>