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x-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</p:sldMasterIdLst>
  <p:notesMasterIdLst>
    <p:notesMasterId r:id="rId21"/>
  </p:notesMasterIdLst>
  <p:sldIdLst>
    <p:sldId id="343" r:id="rId4"/>
    <p:sldId id="276" r:id="rId5"/>
    <p:sldId id="346" r:id="rId6"/>
    <p:sldId id="257" r:id="rId7"/>
    <p:sldId id="260" r:id="rId8"/>
    <p:sldId id="285" r:id="rId9"/>
    <p:sldId id="258" r:id="rId10"/>
    <p:sldId id="262" r:id="rId11"/>
    <p:sldId id="325" r:id="rId12"/>
    <p:sldId id="326" r:id="rId13"/>
    <p:sldId id="856" r:id="rId14"/>
    <p:sldId id="869" r:id="rId15"/>
    <p:sldId id="870" r:id="rId16"/>
    <p:sldId id="339" r:id="rId17"/>
    <p:sldId id="330" r:id="rId18"/>
    <p:sldId id="338" r:id="rId19"/>
    <p:sldId id="31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712477-3083-784D-966F-9F0195191D69}" type="slidenum">
              <a:rPr kumimoji="0" lang="x-non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408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8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6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81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0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4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1025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5964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78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3054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614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855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00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8905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848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467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832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0DA05D55-B9D6-4648-9C2E-5110CFF7C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64058" y="-2720898"/>
            <a:ext cx="15656312" cy="11396545"/>
          </a:xfrm>
          <a:prstGeom prst="rect">
            <a:avLst/>
          </a:prstGeom>
        </p:spPr>
      </p:pic>
      <p:pic>
        <p:nvPicPr>
          <p:cNvPr id="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BD33BF-531A-4EA6-8CA0-AB0C285B3C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1680">
            <a:off x="325681" y="1240961"/>
            <a:ext cx="84052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2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20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25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70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8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5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5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3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4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2.wdp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171816"/>
            <a:ext cx="5242183" cy="238699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0" y="4168940"/>
            <a:ext cx="5760719" cy="26890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02F586-0E17-5C29-F63D-466BB1E4F7DD}"/>
              </a:ext>
            </a:extLst>
          </p:cNvPr>
          <p:cNvSpPr txBox="1"/>
          <p:nvPr/>
        </p:nvSpPr>
        <p:spPr>
          <a:xfrm>
            <a:off x="1010093" y="2498647"/>
            <a:ext cx="106644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38: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tính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trị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biểu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số</a:t>
            </a:r>
            <a:endParaRPr lang="en-US" sz="4400" b="1" dirty="0">
              <a:solidFill>
                <a:srgbClr val="FF0000"/>
              </a:solidFill>
              <a:latin typeface="#9Slide07 SVNBeachwood Sans" pitchFamily="2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#9Slide07 SVNBeachwood Sans" pitchFamily="2" charset="0"/>
              </a:rPr>
              <a:t>tập</a:t>
            </a:r>
            <a:r>
              <a:rPr lang="en-US" sz="4400" b="1" dirty="0">
                <a:solidFill>
                  <a:srgbClr val="FF0000"/>
                </a:solidFill>
                <a:latin typeface="#9Slide07 SVNBeachwood Sans" pitchFamily="2" charset="0"/>
              </a:rPr>
              <a:t> (108)</a:t>
            </a:r>
          </a:p>
        </p:txBody>
      </p:sp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190505" y="170660"/>
            <a:ext cx="10368659" cy="12348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lớn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Biểu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thức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nào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có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giá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trị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nhỏ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nhất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仓耳玄三M W05" panose="02020400000000000000" pitchFamily="18" charset="-122"/>
                <a:cs typeface="Arial" panose="020B0604020202020204" pitchFamily="34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2769" y="-275556"/>
            <a:ext cx="3721554" cy="302183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6FD0412-0119-E5C6-3BBD-C99EB6ADE99E}"/>
              </a:ext>
            </a:extLst>
          </p:cNvPr>
          <p:cNvGrpSpPr/>
          <p:nvPr/>
        </p:nvGrpSpPr>
        <p:grpSpPr>
          <a:xfrm>
            <a:off x="821659" y="1988829"/>
            <a:ext cx="3228098" cy="1307323"/>
            <a:chOff x="943146" y="2126512"/>
            <a:chExt cx="3623103" cy="146729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767FCD1-FEBA-6BEB-80C2-C126E77F6EE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8EFFEFB-2A11-C910-6227-7F06F11F4FDB}"/>
                </a:ext>
              </a:extLst>
            </p:cNvPr>
            <p:cNvSpPr txBox="1"/>
            <p:nvPr/>
          </p:nvSpPr>
          <p:spPr>
            <a:xfrm flipH="1">
              <a:off x="1079498" y="2506215"/>
              <a:ext cx="3486751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A. 5 x (6 – 2)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EC96BAB-17A6-CB51-B617-903270003DFF}"/>
              </a:ext>
            </a:extLst>
          </p:cNvPr>
          <p:cNvGrpSpPr/>
          <p:nvPr/>
        </p:nvGrpSpPr>
        <p:grpSpPr>
          <a:xfrm>
            <a:off x="880925" y="4583885"/>
            <a:ext cx="3091122" cy="1307323"/>
            <a:chOff x="943146" y="2126512"/>
            <a:chExt cx="3469366" cy="14672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47A6FBD-0DB7-EDA4-94C4-1F5DEE07F9F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453FA2A-2C8B-2E71-D576-73A242582481}"/>
                </a:ext>
              </a:extLst>
            </p:cNvPr>
            <p:cNvSpPr txBox="1"/>
            <p:nvPr/>
          </p:nvSpPr>
          <p:spPr>
            <a:xfrm flipH="1">
              <a:off x="1176342" y="2458480"/>
              <a:ext cx="2763582" cy="79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B. 5 x 6 – 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98CB4C6-BFE7-4D78-9245-F8AB4EAB9C13}"/>
              </a:ext>
            </a:extLst>
          </p:cNvPr>
          <p:cNvGrpSpPr/>
          <p:nvPr/>
        </p:nvGrpSpPr>
        <p:grpSpPr>
          <a:xfrm>
            <a:off x="6178178" y="2021980"/>
            <a:ext cx="3636945" cy="1661745"/>
            <a:chOff x="943146" y="2126512"/>
            <a:chExt cx="3469366" cy="1865084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2380C667-CB58-20C9-1B97-1A4C56D76B22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B4A2CC9-F7F6-6992-3B0C-6E3FCE12AD3E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C. (16 + 24) : 4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A2D871D-0AB8-5A6C-8B67-C5F68518DBED}"/>
              </a:ext>
            </a:extLst>
          </p:cNvPr>
          <p:cNvGrpSpPr/>
          <p:nvPr/>
        </p:nvGrpSpPr>
        <p:grpSpPr>
          <a:xfrm>
            <a:off x="6203261" y="4624690"/>
            <a:ext cx="3586781" cy="1661745"/>
            <a:chOff x="943146" y="2126512"/>
            <a:chExt cx="3469366" cy="1865084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60E0289B-798A-DAB3-F4E5-799CA3DDF91D}"/>
                </a:ext>
              </a:extLst>
            </p:cNvPr>
            <p:cNvSpPr/>
            <p:nvPr/>
          </p:nvSpPr>
          <p:spPr>
            <a:xfrm>
              <a:off x="943146" y="2126512"/>
              <a:ext cx="3469366" cy="146729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5971414-54E9-CE48-D29C-B535653B51FA}"/>
                </a:ext>
              </a:extLst>
            </p:cNvPr>
            <p:cNvSpPr txBox="1"/>
            <p:nvPr/>
          </p:nvSpPr>
          <p:spPr>
            <a:xfrm flipH="1">
              <a:off x="1160916" y="2506215"/>
              <a:ext cx="3017680" cy="1485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/>
                <a:t>D. 16 + 24 : 4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81AC915-7A0F-9C1E-38CA-7E6EB24B1175}"/>
              </a:ext>
            </a:extLst>
          </p:cNvPr>
          <p:cNvSpPr txBox="1"/>
          <p:nvPr/>
        </p:nvSpPr>
        <p:spPr>
          <a:xfrm>
            <a:off x="4061374" y="2150858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5 x 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3322AD-3B20-72EE-EDC7-E7C5F4175D56}"/>
              </a:ext>
            </a:extLst>
          </p:cNvPr>
          <p:cNvSpPr txBox="1"/>
          <p:nvPr/>
        </p:nvSpPr>
        <p:spPr>
          <a:xfrm>
            <a:off x="4055566" y="2852853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71933E3-D6B6-AA92-264C-B2F1B615130D}"/>
              </a:ext>
            </a:extLst>
          </p:cNvPr>
          <p:cNvSpPr txBox="1"/>
          <p:nvPr/>
        </p:nvSpPr>
        <p:spPr>
          <a:xfrm>
            <a:off x="4121897" y="480837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30 - 2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82F402D-BF6F-AD0A-E1BA-645CE62769FF}"/>
              </a:ext>
            </a:extLst>
          </p:cNvPr>
          <p:cNvSpPr txBox="1"/>
          <p:nvPr/>
        </p:nvSpPr>
        <p:spPr>
          <a:xfrm>
            <a:off x="4116089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28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1E47817-721F-4769-BD21-88A91CF35BCC}"/>
              </a:ext>
            </a:extLst>
          </p:cNvPr>
          <p:cNvSpPr txBox="1"/>
          <p:nvPr/>
        </p:nvSpPr>
        <p:spPr>
          <a:xfrm>
            <a:off x="9954636" y="283015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10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69FCFBF-0969-FCDD-C62C-FECC086B82E8}"/>
              </a:ext>
            </a:extLst>
          </p:cNvPr>
          <p:cNvSpPr txBox="1"/>
          <p:nvPr/>
        </p:nvSpPr>
        <p:spPr>
          <a:xfrm>
            <a:off x="9957540" y="2125216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40 : 4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2C49D49-F4D5-4E7B-B5E5-8962AF755D1E}"/>
              </a:ext>
            </a:extLst>
          </p:cNvPr>
          <p:cNvSpPr txBox="1"/>
          <p:nvPr/>
        </p:nvSpPr>
        <p:spPr>
          <a:xfrm>
            <a:off x="9928635" y="5510371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22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4B6F8FB-2626-B461-EA3D-79EF713DF22B}"/>
              </a:ext>
            </a:extLst>
          </p:cNvPr>
          <p:cNvSpPr txBox="1"/>
          <p:nvPr/>
        </p:nvSpPr>
        <p:spPr>
          <a:xfrm>
            <a:off x="9931539" y="4805431"/>
            <a:ext cx="2078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= 16 + 6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986D04-FFA1-70A6-BE49-BFAFC2731B4A}"/>
              </a:ext>
            </a:extLst>
          </p:cNvPr>
          <p:cNvSpPr/>
          <p:nvPr/>
        </p:nvSpPr>
        <p:spPr>
          <a:xfrm>
            <a:off x="4098289" y="5398818"/>
            <a:ext cx="1216439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14848F5-C557-3865-890A-EC3AFC65A320}"/>
              </a:ext>
            </a:extLst>
          </p:cNvPr>
          <p:cNvSpPr txBox="1"/>
          <p:nvPr/>
        </p:nvSpPr>
        <p:spPr>
          <a:xfrm>
            <a:off x="2284752" y="6029655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GTLN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D4503E6B-E156-BBE5-B180-9D4CAB27A498}"/>
              </a:ext>
            </a:extLst>
          </p:cNvPr>
          <p:cNvSpPr txBox="1"/>
          <p:nvPr/>
        </p:nvSpPr>
        <p:spPr>
          <a:xfrm>
            <a:off x="8189631" y="3547519"/>
            <a:ext cx="1765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</a:rPr>
              <a:t>GTNN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18B7D39-77EF-1B1D-84D5-3BFE217599EC}"/>
              </a:ext>
            </a:extLst>
          </p:cNvPr>
          <p:cNvSpPr/>
          <p:nvPr/>
        </p:nvSpPr>
        <p:spPr>
          <a:xfrm>
            <a:off x="10228918" y="2761391"/>
            <a:ext cx="1019937" cy="9847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1736F5-43D9-86B4-27FB-D5754B864F31}"/>
              </a:ext>
            </a:extLst>
          </p:cNvPr>
          <p:cNvCxnSpPr>
            <a:cxnSpLocks/>
          </p:cNvCxnSpPr>
          <p:nvPr/>
        </p:nvCxnSpPr>
        <p:spPr>
          <a:xfrm flipH="1">
            <a:off x="9755228" y="3599881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7DE4BE07-ED5A-7194-CFAC-A6F0CBC9EE4B}"/>
              </a:ext>
            </a:extLst>
          </p:cNvPr>
          <p:cNvCxnSpPr/>
          <p:nvPr/>
        </p:nvCxnSpPr>
        <p:spPr>
          <a:xfrm flipH="1">
            <a:off x="3562728" y="6189838"/>
            <a:ext cx="623056" cy="17844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7588">
        <p:random/>
      </p:transition>
    </mc:Choice>
    <mc:Fallback xmlns="">
      <p:transition spd="slow" advTm="2758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6"/>
            </p:par>
          </p:childTnLst>
        </p:cTn>
      </p:par>
    </p:tnLst>
    <p:bldLst>
      <p:bldP spid="8" grpId="0"/>
      <p:bldP spid="80" grpId="0"/>
      <p:bldP spid="82" grpId="0"/>
      <p:bldP spid="83" grpId="0"/>
      <p:bldP spid="85" grpId="0"/>
      <p:bldP spid="86" grpId="0"/>
      <p:bldP spid="87" grpId="0"/>
      <p:bldP spid="88" grpId="0"/>
      <p:bldP spid="10" grpId="0" animBg="1"/>
      <p:bldP spid="89" grpId="0"/>
      <p:bldP spid="90" grpId="0"/>
      <p:bldP spid="9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562025" y="2078566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Tóm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018903" y="2323918"/>
            <a:ext cx="5501148" cy="4233003"/>
            <a:chOff x="707923" y="2323918"/>
            <a:chExt cx="5501148" cy="4233003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8"/>
              <a:ext cx="5501148" cy="42330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238017" y="3625272"/>
              <a:ext cx="4778477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: 4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	      : 2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10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chiếc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Còn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: ?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bút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AF4F7C0-A19E-476D-B28B-EEC8A30BF0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77397" y="-33355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726393" y="211997"/>
            <a:ext cx="963730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CC34DE-D3CA-4831-B444-D520F19AE376}"/>
              </a:ext>
            </a:extLst>
          </p:cNvPr>
          <p:cNvSpPr txBox="1"/>
          <p:nvPr/>
        </p:nvSpPr>
        <p:spPr>
          <a:xfrm>
            <a:off x="2616657" y="303146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822FBF-D571-4247-A271-3A5F46DDE4FB}"/>
              </a:ext>
            </a:extLst>
          </p:cNvPr>
          <p:cNvSpPr txBox="1"/>
          <p:nvPr/>
        </p:nvSpPr>
        <p:spPr>
          <a:xfrm>
            <a:off x="2616657" y="363259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– 2 = 2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3075027" y="5455986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20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16278" y="305338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14DBA-503F-488D-CB53-ADDFE8CB890F}"/>
              </a:ext>
            </a:extLst>
          </p:cNvPr>
          <p:cNvSpPr txBox="1"/>
          <p:nvPr/>
        </p:nvSpPr>
        <p:spPr>
          <a:xfrm>
            <a:off x="2578734" y="4143319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BADC7-1215-99A0-B106-A943DB9C6827}"/>
              </a:ext>
            </a:extLst>
          </p:cNvPr>
          <p:cNvSpPr txBox="1"/>
          <p:nvPr/>
        </p:nvSpPr>
        <p:spPr>
          <a:xfrm>
            <a:off x="2616657" y="4802343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2 = 20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1184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5" name="Picture 14" descr="Text&#10;&#10;Description automatically generated with medium confidence">
            <a:extLst>
              <a:ext uri="{FF2B5EF4-FFF2-40B4-BE49-F238E27FC236}">
                <a16:creationId xmlns:a16="http://schemas.microsoft.com/office/drawing/2014/main" id="{2EBF4328-1787-477A-9371-39D3FAB444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7371" r="1973" b="19149"/>
          <a:stretch/>
        </p:blipFill>
        <p:spPr>
          <a:xfrm>
            <a:off x="1498103" y="1411205"/>
            <a:ext cx="9917154" cy="51961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CD793A-A7A7-47AC-BFF4-095535E37004}"/>
              </a:ext>
            </a:extLst>
          </p:cNvPr>
          <p:cNvSpPr txBox="1"/>
          <p:nvPr/>
        </p:nvSpPr>
        <p:spPr>
          <a:xfrm>
            <a:off x="3075027" y="505748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20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" descr="Compound adjectives | Baamboozle">
            <a:extLst>
              <a:ext uri="{FF2B5EF4-FFF2-40B4-BE49-F238E27FC236}">
                <a16:creationId xmlns:a16="http://schemas.microsoft.com/office/drawing/2014/main" id="{E95FDD57-BC6A-43A7-BC3C-A75ECCA58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1245057" y="16167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2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2535969" y="508473"/>
            <a:ext cx="908410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,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cho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Mi 2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hộp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Hỏi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Mai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lại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bao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nhiêu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chiếc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bút</a:t>
            </a:r>
            <a:r>
              <a:rPr lang="en-US" sz="33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B207B0"/>
                </a:solidFill>
                <a:latin typeface="Calibri" panose="020F0502020204030204"/>
              </a:rPr>
              <a:t>màu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chiếc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bút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88BEE8-B40B-4FB7-BD3A-ACBCFC82F2F7}"/>
              </a:ext>
            </a:extLst>
          </p:cNvPr>
          <p:cNvSpPr txBox="1"/>
          <p:nvPr/>
        </p:nvSpPr>
        <p:spPr>
          <a:xfrm>
            <a:off x="5496560" y="2661920"/>
            <a:ext cx="192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114DBA-503F-488D-CB53-ADDFE8CB890F}"/>
              </a:ext>
            </a:extLst>
          </p:cNvPr>
          <p:cNvSpPr txBox="1"/>
          <p:nvPr/>
        </p:nvSpPr>
        <p:spPr>
          <a:xfrm>
            <a:off x="2616657" y="3429000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BBADC7-1215-99A0-B106-A943DB9C6827}"/>
              </a:ext>
            </a:extLst>
          </p:cNvPr>
          <p:cNvSpPr txBox="1"/>
          <p:nvPr/>
        </p:nvSpPr>
        <p:spPr>
          <a:xfrm>
            <a:off x="2616657" y="4254451"/>
            <a:ext cx="72645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x (4 – 2) = 20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chiếc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7411929-50E4-3806-3B98-D56E544B4917}"/>
              </a:ext>
            </a:extLst>
          </p:cNvPr>
          <p:cNvCxnSpPr>
            <a:cxnSpLocks/>
          </p:cNvCxnSpPr>
          <p:nvPr/>
        </p:nvCxnSpPr>
        <p:spPr>
          <a:xfrm>
            <a:off x="7751135" y="17437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B440B4F-8770-EC62-8DE9-4BE6FF5F944B}"/>
              </a:ext>
            </a:extLst>
          </p:cNvPr>
          <p:cNvSpPr txBox="1"/>
          <p:nvPr/>
        </p:nvSpPr>
        <p:spPr>
          <a:xfrm>
            <a:off x="7004144" y="1896424"/>
            <a:ext cx="3009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Cách</a:t>
            </a:r>
            <a:r>
              <a:rPr lang="en-US" sz="32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496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HS đóng vai Nam, Mai, Rô - bốt nêu cách tính biểu thức : </a:t>
            </a:r>
            <a:endParaRPr lang="en-US" altLang="zh-CN" sz="3200" b="1" dirty="0">
              <a:solidFill>
                <a:srgbClr val="FF0000"/>
              </a:solidFill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64 + 55 + 45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5A8C828-76C2-45A5-AFE0-3FF5E9E22B33}"/>
              </a:ext>
            </a:extLst>
          </p:cNvPr>
          <p:cNvSpPr/>
          <p:nvPr/>
        </p:nvSpPr>
        <p:spPr>
          <a:xfrm>
            <a:off x="4847019" y="4975937"/>
            <a:ext cx="7078228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  <a:latin typeface="+mj-lt"/>
              </a:rPr>
              <a:t>Muốn tính tổng của 3 số hạng ta có thể tính tổng 2 số hạng đầu trước hoặc 2 số hạng sau trước rồi cộng số hạng còn lại.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A64C795-14C8-4C06-BE69-B3EB910BAD0E}"/>
                </a:ext>
              </a:extLst>
            </p:cNvPr>
            <p:cNvSpPr txBox="1"/>
            <p:nvPr/>
          </p:nvSpPr>
          <p:spPr>
            <a:xfrm>
              <a:off x="5233629" y="1562081"/>
              <a:ext cx="2423030" cy="15333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040EA14-0D10-AEBB-F2B7-92368CED39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377" y="1282011"/>
            <a:ext cx="5915851" cy="3381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373">
        <p:random/>
      </p:transition>
    </mc:Choice>
    <mc:Fallback xmlns="">
      <p:transition spd="slow" advTm="8937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210331" y="435566"/>
            <a:ext cx="10981669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Tính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giá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trị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biểu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thức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5749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dirty="0">
                  <a:solidFill>
                    <a:prstClr val="black"/>
                  </a:solidFill>
                  <a:latin typeface="+mj-lt"/>
                  <a:ea typeface="仓耳玄三M W05" panose="02020400000000000000" pitchFamily="18" charset="-122"/>
                  <a:cs typeface="Arial" panose="020B0604020202020204" pitchFamily="34" charset="0"/>
                </a:rPr>
                <a:t>3b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906A6D-466D-4C13-8E9C-F23161F2730C}"/>
              </a:ext>
            </a:extLst>
          </p:cNvPr>
          <p:cNvSpPr/>
          <p:nvPr/>
        </p:nvSpPr>
        <p:spPr>
          <a:xfrm>
            <a:off x="995857" y="1783637"/>
            <a:ext cx="3505200" cy="904480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123 + 80 + 20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274B68-D417-4576-BA2E-DA20ECD7BEB3}"/>
              </a:ext>
            </a:extLst>
          </p:cNvPr>
          <p:cNvSpPr/>
          <p:nvPr/>
        </p:nvSpPr>
        <p:spPr>
          <a:xfrm>
            <a:off x="7331493" y="1757201"/>
            <a:ext cx="3366987" cy="930916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en-US" sz="4000" dirty="0">
                <a:solidFill>
                  <a:prstClr val="black"/>
                </a:solidFill>
              </a:rPr>
              <a:t>207 + 64 + 36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61667-D711-4237-B804-93439933ABF4}"/>
              </a:ext>
            </a:extLst>
          </p:cNvPr>
          <p:cNvSpPr txBox="1"/>
          <p:nvPr/>
        </p:nvSpPr>
        <p:spPr>
          <a:xfrm>
            <a:off x="943546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123 + (80 +20)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123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88759D-D1A3-B4D0-96BA-8D82D0328AC0}"/>
              </a:ext>
            </a:extLst>
          </p:cNvPr>
          <p:cNvSpPr txBox="1"/>
          <p:nvPr/>
        </p:nvSpPr>
        <p:spPr>
          <a:xfrm>
            <a:off x="7331493" y="2931569"/>
            <a:ext cx="44943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= 207 + (64 + 36)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207 + 100</a:t>
            </a:r>
          </a:p>
          <a:p>
            <a:r>
              <a:rPr lang="en-US" sz="4000" dirty="0">
                <a:solidFill>
                  <a:srgbClr val="FF0000"/>
                </a:solidFill>
              </a:rPr>
              <a:t>= 307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2717">
        <p:random/>
      </p:transition>
    </mc:Choice>
    <mc:Fallback xmlns="">
      <p:transition spd="slow" advTm="327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So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sánh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lớn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gấp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mấy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lần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bé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. </a:t>
            </a:r>
            <a:endParaRPr kumimoji="0" lang="en-US" sz="36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 advClick="0" advTm="11387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22">
        <p:random/>
      </p:transition>
    </mc:Choice>
    <mc:Fallback xmlns="">
      <p:transition spd="slow" advTm="7022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id="{1234FF0A-AC90-4F83-8710-2F5B129D31E9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3BAA2F-8847-DBF0-3231-2FCEA343B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188">
            <a:off x="7899650" y="1167808"/>
            <a:ext cx="2977457" cy="297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06">
        <p:random/>
      </p:transition>
    </mc:Choice>
    <mc:Fallback xmlns="">
      <p:transition spd="slow" advTm="9706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24383" y="730546"/>
            <a:ext cx="2943234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+ 24 : 4=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7617" y="558521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57833" y="5532054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10076" y="725673"/>
            <a:ext cx="3171847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 + 20 - 15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18694" y="5501926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790264" y="5501926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35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844686" y="54693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55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3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07515" y="746939"/>
            <a:ext cx="357697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– 2 x 5 = 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90264" y="5326810"/>
            <a:ext cx="1076333" cy="1325946"/>
            <a:chOff x="3590062" y="418102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062" y="418102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523295"/>
              <a:ext cx="1144567" cy="757654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707534" y="5311780"/>
            <a:ext cx="1076333" cy="1325946"/>
            <a:chOff x="3848918" y="4131910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8918" y="4131910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981387" y="4415991"/>
              <a:ext cx="1212136" cy="71416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260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663973" y="5417959"/>
            <a:ext cx="1108128" cy="1340021"/>
            <a:chOff x="3515846" y="4295314"/>
            <a:chExt cx="1398107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846" y="4295314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583415" y="4611349"/>
              <a:ext cx="1330538" cy="614235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270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</TotalTime>
  <Words>454</Words>
  <Application>Microsoft Office PowerPoint</Application>
  <PresentationFormat>Widescreen</PresentationFormat>
  <Paragraphs>81</Paragraphs>
  <Slides>17</Slides>
  <Notes>5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#9Slide07 SVNBeachwood Sans</vt:lpstr>
      <vt:lpstr>Arial</vt:lpstr>
      <vt:lpstr>Calibri</vt:lpstr>
      <vt:lpstr>Calibri Light</vt:lpstr>
      <vt:lpstr>HP001 5 hàng</vt:lpstr>
      <vt:lpstr>Times New Roman</vt:lpstr>
      <vt:lpstr>VNI-Avo</vt:lpstr>
      <vt:lpstr>仓耳玄三M W05</vt:lpstr>
      <vt:lpstr>杨任东竹石体-Medium</vt:lpstr>
      <vt:lpstr>1_Office Theme</vt:lpstr>
      <vt:lpstr>2_Office Theme</vt:lpstr>
      <vt:lpstr>3_Office Theme</vt:lpstr>
      <vt:lpstr>PowerPoint Presentation</vt:lpstr>
      <vt:lpstr>  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36</cp:revision>
  <dcterms:created xsi:type="dcterms:W3CDTF">2022-07-15T08:52:07Z</dcterms:created>
  <dcterms:modified xsi:type="dcterms:W3CDTF">2023-12-18T09:25:36Z</dcterms:modified>
</cp:coreProperties>
</file>