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7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0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9.emf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1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3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0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Sọt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5547 0.411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a. 40 : 5        7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214715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236783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4117513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407602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672886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7034340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22792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kg gạo nếp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5 túi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túi             : … kg </a:t>
            </a:r>
            <a:r>
              <a:rPr lang="en-US" sz="320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98" y="1574822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630135" y="459154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408902" y="4636868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316612" y="920085"/>
            <a:ext cx="665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lang="en-US" altLang="zh-CN" sz="36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Tư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13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lang="en-US" altLang="zh-CN" sz="360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9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75542" y="249049"/>
            <a:ext cx="65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7232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58425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390</Words>
  <Application>Microsoft Office PowerPoint</Application>
  <PresentationFormat>Widescreen</PresentationFormat>
  <Paragraphs>152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iCiel Cadena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Techsi.vn</cp:lastModifiedBy>
  <cp:revision>5</cp:revision>
  <dcterms:created xsi:type="dcterms:W3CDTF">2022-08-11T15:02:15Z</dcterms:created>
  <dcterms:modified xsi:type="dcterms:W3CDTF">2023-09-15T04:40:38Z</dcterms:modified>
</cp:coreProperties>
</file>