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80" autoAdjust="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48" y="1259017"/>
            <a:ext cx="4363625" cy="180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543" y="2746133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516</Words>
  <Application>Microsoft Office PowerPoint</Application>
  <PresentationFormat>Widescreen</PresentationFormat>
  <Paragraphs>156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35</cp:revision>
  <dcterms:created xsi:type="dcterms:W3CDTF">2022-05-03T09:34:37Z</dcterms:created>
  <dcterms:modified xsi:type="dcterms:W3CDTF">2023-09-06T09:18:51Z</dcterms:modified>
</cp:coreProperties>
</file>