
<file path=[Content_Types].xml><?xml version="1.0" encoding="utf-8"?>
<Types xmlns="http://schemas.openxmlformats.org/package/2006/content-types">
  <Default Extension="png" ContentType="image/png"/>
  <Default Extension="tmp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84" r:id="rId3"/>
    <p:sldId id="283" r:id="rId4"/>
    <p:sldId id="291" r:id="rId5"/>
    <p:sldId id="286" r:id="rId6"/>
    <p:sldId id="287" r:id="rId7"/>
    <p:sldId id="288" r:id="rId8"/>
    <p:sldId id="292" r:id="rId9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-744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720A8-4674-4EBA-A5F5-1AE3C8FAA91F}" type="datetimeFigureOut">
              <a:rPr lang="zh-CN" altLang="en-US" smtClean="0"/>
              <a:t>2021/7/15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DD40-D0BE-481E-8DB2-3467F064AE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7784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DD40-D0BE-481E-8DB2-3467F064AEC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0296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9157F-80D9-4907-AB99-2BAC87FB51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71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t>2021/7/15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750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fade/>
      </p:transition>
    </mc:Choice>
    <mc:Fallback xmlns=""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44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fade/>
      </p:transition>
    </mc:Choice>
    <mc:Fallback xmlns=""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575496" y="665019"/>
            <a:ext cx="11041008" cy="578054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240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966" y="0"/>
            <a:ext cx="2368473" cy="2400000"/>
          </a:xfrm>
          <a:prstGeom prst="rect">
            <a:avLst/>
          </a:prstGeom>
        </p:spPr>
      </p:pic>
      <p:sp>
        <p:nvSpPr>
          <p:cNvPr id="4" name="图片占位符 3"/>
          <p:cNvSpPr>
            <a:spLocks noGrp="1"/>
          </p:cNvSpPr>
          <p:nvPr>
            <p:ph type="pic" sz="quarter" idx="10"/>
          </p:nvPr>
        </p:nvSpPr>
        <p:spPr>
          <a:xfrm>
            <a:off x="1370612" y="1419051"/>
            <a:ext cx="4231088" cy="4605456"/>
          </a:xfrm>
          <a:custGeom>
            <a:avLst/>
            <a:gdLst>
              <a:gd name="connsiteX0" fmla="*/ 0 w 4231088"/>
              <a:gd name="connsiteY0" fmla="*/ 0 h 4605456"/>
              <a:gd name="connsiteX1" fmla="*/ 4231088 w 4231088"/>
              <a:gd name="connsiteY1" fmla="*/ 0 h 4605456"/>
              <a:gd name="connsiteX2" fmla="*/ 4231088 w 4231088"/>
              <a:gd name="connsiteY2" fmla="*/ 4605456 h 4605456"/>
              <a:gd name="connsiteX3" fmla="*/ 0 w 4231088"/>
              <a:gd name="connsiteY3" fmla="*/ 4605456 h 460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31088" h="4605456">
                <a:moveTo>
                  <a:pt x="0" y="0"/>
                </a:moveTo>
                <a:lnTo>
                  <a:pt x="4231088" y="0"/>
                </a:lnTo>
                <a:lnTo>
                  <a:pt x="4231088" y="4605456"/>
                </a:lnTo>
                <a:lnTo>
                  <a:pt x="0" y="460545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52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fade/>
      </p:transition>
    </mc:Choice>
    <mc:Fallback xmlns="">
      <p:transition spd="slow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575496" y="665019"/>
            <a:ext cx="11041008" cy="578054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240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966" y="0"/>
            <a:ext cx="2368473" cy="2400000"/>
          </a:xfrm>
          <a:prstGeom prst="rect">
            <a:avLst/>
          </a:prstGeom>
        </p:spPr>
      </p:pic>
      <p:sp>
        <p:nvSpPr>
          <p:cNvPr id="4" name="图片占位符 3"/>
          <p:cNvSpPr>
            <a:spLocks noGrp="1"/>
          </p:cNvSpPr>
          <p:nvPr>
            <p:ph type="pic" sz="quarter" idx="10"/>
          </p:nvPr>
        </p:nvSpPr>
        <p:spPr>
          <a:xfrm>
            <a:off x="6209251" y="1485414"/>
            <a:ext cx="2443160" cy="1807638"/>
          </a:xfrm>
          <a:custGeom>
            <a:avLst/>
            <a:gdLst>
              <a:gd name="connsiteX0" fmla="*/ 0 w 2443160"/>
              <a:gd name="connsiteY0" fmla="*/ 0 h 1807638"/>
              <a:gd name="connsiteX1" fmla="*/ 2443160 w 2443160"/>
              <a:gd name="connsiteY1" fmla="*/ 0 h 1807638"/>
              <a:gd name="connsiteX2" fmla="*/ 2443160 w 2443160"/>
              <a:gd name="connsiteY2" fmla="*/ 1807638 h 1807638"/>
              <a:gd name="connsiteX3" fmla="*/ 0 w 2443160"/>
              <a:gd name="connsiteY3" fmla="*/ 1807638 h 180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3160" h="1807638">
                <a:moveTo>
                  <a:pt x="0" y="0"/>
                </a:moveTo>
                <a:lnTo>
                  <a:pt x="2443160" y="0"/>
                </a:lnTo>
                <a:lnTo>
                  <a:pt x="2443160" y="1807638"/>
                </a:lnTo>
                <a:lnTo>
                  <a:pt x="0" y="18076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5" name="图片占位符 4"/>
          <p:cNvSpPr>
            <a:spLocks noGrp="1"/>
          </p:cNvSpPr>
          <p:nvPr>
            <p:ph type="pic" sz="quarter" idx="11"/>
          </p:nvPr>
        </p:nvSpPr>
        <p:spPr>
          <a:xfrm>
            <a:off x="8748584" y="1485418"/>
            <a:ext cx="2443160" cy="1807638"/>
          </a:xfrm>
          <a:custGeom>
            <a:avLst/>
            <a:gdLst>
              <a:gd name="connsiteX0" fmla="*/ 0 w 2443160"/>
              <a:gd name="connsiteY0" fmla="*/ 0 h 1807638"/>
              <a:gd name="connsiteX1" fmla="*/ 2443160 w 2443160"/>
              <a:gd name="connsiteY1" fmla="*/ 0 h 1807638"/>
              <a:gd name="connsiteX2" fmla="*/ 2443160 w 2443160"/>
              <a:gd name="connsiteY2" fmla="*/ 1807638 h 1807638"/>
              <a:gd name="connsiteX3" fmla="*/ 0 w 2443160"/>
              <a:gd name="connsiteY3" fmla="*/ 1807638 h 180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3160" h="1807638">
                <a:moveTo>
                  <a:pt x="0" y="0"/>
                </a:moveTo>
                <a:lnTo>
                  <a:pt x="2443160" y="0"/>
                </a:lnTo>
                <a:lnTo>
                  <a:pt x="2443160" y="1807638"/>
                </a:lnTo>
                <a:lnTo>
                  <a:pt x="0" y="18076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2"/>
          </p:nvPr>
        </p:nvSpPr>
        <p:spPr>
          <a:xfrm>
            <a:off x="6209251" y="3912734"/>
            <a:ext cx="2443160" cy="1807638"/>
          </a:xfrm>
          <a:custGeom>
            <a:avLst/>
            <a:gdLst>
              <a:gd name="connsiteX0" fmla="*/ 0 w 2443160"/>
              <a:gd name="connsiteY0" fmla="*/ 0 h 1807638"/>
              <a:gd name="connsiteX1" fmla="*/ 2443160 w 2443160"/>
              <a:gd name="connsiteY1" fmla="*/ 0 h 1807638"/>
              <a:gd name="connsiteX2" fmla="*/ 2443160 w 2443160"/>
              <a:gd name="connsiteY2" fmla="*/ 1807638 h 1807638"/>
              <a:gd name="connsiteX3" fmla="*/ 0 w 2443160"/>
              <a:gd name="connsiteY3" fmla="*/ 1807638 h 180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3160" h="1807638">
                <a:moveTo>
                  <a:pt x="0" y="0"/>
                </a:moveTo>
                <a:lnTo>
                  <a:pt x="2443160" y="0"/>
                </a:lnTo>
                <a:lnTo>
                  <a:pt x="2443160" y="1807638"/>
                </a:lnTo>
                <a:lnTo>
                  <a:pt x="0" y="18076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3"/>
          </p:nvPr>
        </p:nvSpPr>
        <p:spPr>
          <a:xfrm>
            <a:off x="8748584" y="3912738"/>
            <a:ext cx="2443160" cy="1807638"/>
          </a:xfrm>
          <a:custGeom>
            <a:avLst/>
            <a:gdLst>
              <a:gd name="connsiteX0" fmla="*/ 0 w 2443160"/>
              <a:gd name="connsiteY0" fmla="*/ 0 h 1807638"/>
              <a:gd name="connsiteX1" fmla="*/ 2443160 w 2443160"/>
              <a:gd name="connsiteY1" fmla="*/ 0 h 1807638"/>
              <a:gd name="connsiteX2" fmla="*/ 2443160 w 2443160"/>
              <a:gd name="connsiteY2" fmla="*/ 1807638 h 1807638"/>
              <a:gd name="connsiteX3" fmla="*/ 0 w 2443160"/>
              <a:gd name="connsiteY3" fmla="*/ 1807638 h 180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3160" h="1807638">
                <a:moveTo>
                  <a:pt x="0" y="0"/>
                </a:moveTo>
                <a:lnTo>
                  <a:pt x="2443160" y="0"/>
                </a:lnTo>
                <a:lnTo>
                  <a:pt x="2443160" y="1807638"/>
                </a:lnTo>
                <a:lnTo>
                  <a:pt x="0" y="18076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3763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fade/>
      </p:transition>
    </mc:Choice>
    <mc:Fallback xmlns="">
      <p:transition spd="slow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575496" y="665019"/>
            <a:ext cx="11041008" cy="578054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240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966" y="0"/>
            <a:ext cx="2368473" cy="2400000"/>
          </a:xfrm>
          <a:prstGeom prst="rect">
            <a:avLst/>
          </a:prstGeom>
        </p:spPr>
      </p:pic>
      <p:sp>
        <p:nvSpPr>
          <p:cNvPr id="4" name="图片占位符 3"/>
          <p:cNvSpPr>
            <a:spLocks noGrp="1"/>
          </p:cNvSpPr>
          <p:nvPr>
            <p:ph type="pic" sz="quarter" idx="10"/>
          </p:nvPr>
        </p:nvSpPr>
        <p:spPr>
          <a:xfrm>
            <a:off x="2776754" y="2958409"/>
            <a:ext cx="1698722" cy="1698158"/>
          </a:xfrm>
          <a:custGeom>
            <a:avLst/>
            <a:gdLst>
              <a:gd name="connsiteX0" fmla="*/ 849361 w 1698722"/>
              <a:gd name="connsiteY0" fmla="*/ 0 h 1698158"/>
              <a:gd name="connsiteX1" fmla="*/ 1698722 w 1698722"/>
              <a:gd name="connsiteY1" fmla="*/ 849079 h 1698158"/>
              <a:gd name="connsiteX2" fmla="*/ 849361 w 1698722"/>
              <a:gd name="connsiteY2" fmla="*/ 1698158 h 1698158"/>
              <a:gd name="connsiteX3" fmla="*/ 0 w 1698722"/>
              <a:gd name="connsiteY3" fmla="*/ 849079 h 1698158"/>
              <a:gd name="connsiteX4" fmla="*/ 849361 w 1698722"/>
              <a:gd name="connsiteY4" fmla="*/ 0 h 1698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8722" h="1698158">
                <a:moveTo>
                  <a:pt x="849361" y="0"/>
                </a:moveTo>
                <a:cubicBezTo>
                  <a:pt x="1318450" y="0"/>
                  <a:pt x="1698722" y="380146"/>
                  <a:pt x="1698722" y="849079"/>
                </a:cubicBezTo>
                <a:cubicBezTo>
                  <a:pt x="1698722" y="1318012"/>
                  <a:pt x="1318450" y="1698158"/>
                  <a:pt x="849361" y="1698158"/>
                </a:cubicBezTo>
                <a:cubicBezTo>
                  <a:pt x="380272" y="1698158"/>
                  <a:pt x="0" y="1318012"/>
                  <a:pt x="0" y="849079"/>
                </a:cubicBezTo>
                <a:cubicBezTo>
                  <a:pt x="0" y="380146"/>
                  <a:pt x="380272" y="0"/>
                  <a:pt x="84936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5" name="图片占位符 4"/>
          <p:cNvSpPr>
            <a:spLocks noGrp="1"/>
          </p:cNvSpPr>
          <p:nvPr>
            <p:ph type="pic" sz="quarter" idx="11"/>
          </p:nvPr>
        </p:nvSpPr>
        <p:spPr>
          <a:xfrm>
            <a:off x="5259232" y="2958409"/>
            <a:ext cx="1698722" cy="1698158"/>
          </a:xfrm>
          <a:custGeom>
            <a:avLst/>
            <a:gdLst>
              <a:gd name="connsiteX0" fmla="*/ 849361 w 1698722"/>
              <a:gd name="connsiteY0" fmla="*/ 0 h 1698158"/>
              <a:gd name="connsiteX1" fmla="*/ 1698722 w 1698722"/>
              <a:gd name="connsiteY1" fmla="*/ 849079 h 1698158"/>
              <a:gd name="connsiteX2" fmla="*/ 849361 w 1698722"/>
              <a:gd name="connsiteY2" fmla="*/ 1698158 h 1698158"/>
              <a:gd name="connsiteX3" fmla="*/ 0 w 1698722"/>
              <a:gd name="connsiteY3" fmla="*/ 849079 h 1698158"/>
              <a:gd name="connsiteX4" fmla="*/ 849361 w 1698722"/>
              <a:gd name="connsiteY4" fmla="*/ 0 h 1698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8722" h="1698158">
                <a:moveTo>
                  <a:pt x="849361" y="0"/>
                </a:moveTo>
                <a:cubicBezTo>
                  <a:pt x="1318450" y="0"/>
                  <a:pt x="1698722" y="380146"/>
                  <a:pt x="1698722" y="849079"/>
                </a:cubicBezTo>
                <a:cubicBezTo>
                  <a:pt x="1698722" y="1318012"/>
                  <a:pt x="1318450" y="1698158"/>
                  <a:pt x="849361" y="1698158"/>
                </a:cubicBezTo>
                <a:cubicBezTo>
                  <a:pt x="380272" y="1698158"/>
                  <a:pt x="0" y="1318012"/>
                  <a:pt x="0" y="849079"/>
                </a:cubicBezTo>
                <a:cubicBezTo>
                  <a:pt x="0" y="380146"/>
                  <a:pt x="380272" y="0"/>
                  <a:pt x="84936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2"/>
          </p:nvPr>
        </p:nvSpPr>
        <p:spPr>
          <a:xfrm>
            <a:off x="7748223" y="2956740"/>
            <a:ext cx="1698722" cy="1698158"/>
          </a:xfrm>
          <a:custGeom>
            <a:avLst/>
            <a:gdLst>
              <a:gd name="connsiteX0" fmla="*/ 849361 w 1698722"/>
              <a:gd name="connsiteY0" fmla="*/ 0 h 1698158"/>
              <a:gd name="connsiteX1" fmla="*/ 1698722 w 1698722"/>
              <a:gd name="connsiteY1" fmla="*/ 849079 h 1698158"/>
              <a:gd name="connsiteX2" fmla="*/ 849361 w 1698722"/>
              <a:gd name="connsiteY2" fmla="*/ 1698158 h 1698158"/>
              <a:gd name="connsiteX3" fmla="*/ 0 w 1698722"/>
              <a:gd name="connsiteY3" fmla="*/ 849079 h 1698158"/>
              <a:gd name="connsiteX4" fmla="*/ 849361 w 1698722"/>
              <a:gd name="connsiteY4" fmla="*/ 0 h 1698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8722" h="1698158">
                <a:moveTo>
                  <a:pt x="849361" y="0"/>
                </a:moveTo>
                <a:cubicBezTo>
                  <a:pt x="1318450" y="0"/>
                  <a:pt x="1698722" y="380146"/>
                  <a:pt x="1698722" y="849079"/>
                </a:cubicBezTo>
                <a:cubicBezTo>
                  <a:pt x="1698722" y="1318012"/>
                  <a:pt x="1318450" y="1698158"/>
                  <a:pt x="849361" y="1698158"/>
                </a:cubicBezTo>
                <a:cubicBezTo>
                  <a:pt x="380272" y="1698158"/>
                  <a:pt x="0" y="1318012"/>
                  <a:pt x="0" y="849079"/>
                </a:cubicBezTo>
                <a:cubicBezTo>
                  <a:pt x="0" y="380146"/>
                  <a:pt x="380272" y="0"/>
                  <a:pt x="84936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7835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fade/>
      </p:transition>
    </mc:Choice>
    <mc:Fallback xmlns="">
      <p:transition spd="slow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575496" y="665019"/>
            <a:ext cx="11041008" cy="578054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240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966" y="0"/>
            <a:ext cx="2368473" cy="2400000"/>
          </a:xfrm>
          <a:prstGeom prst="rect">
            <a:avLst/>
          </a:prstGeom>
        </p:spPr>
      </p:pic>
      <p:sp>
        <p:nvSpPr>
          <p:cNvPr id="4" name="图片占位符 3"/>
          <p:cNvSpPr>
            <a:spLocks noGrp="1"/>
          </p:cNvSpPr>
          <p:nvPr>
            <p:ph type="pic" sz="quarter" idx="10"/>
          </p:nvPr>
        </p:nvSpPr>
        <p:spPr>
          <a:xfrm>
            <a:off x="4857024" y="1786685"/>
            <a:ext cx="5833675" cy="4193344"/>
          </a:xfrm>
          <a:custGeom>
            <a:avLst/>
            <a:gdLst>
              <a:gd name="connsiteX0" fmla="*/ 0 w 5833675"/>
              <a:gd name="connsiteY0" fmla="*/ 3069643 h 4193344"/>
              <a:gd name="connsiteX1" fmla="*/ 4139343 w 5833675"/>
              <a:gd name="connsiteY1" fmla="*/ 3069643 h 4193344"/>
              <a:gd name="connsiteX2" fmla="*/ 4139343 w 5833675"/>
              <a:gd name="connsiteY2" fmla="*/ 4193344 h 4193344"/>
              <a:gd name="connsiteX3" fmla="*/ 0 w 5833675"/>
              <a:gd name="connsiteY3" fmla="*/ 4193344 h 4193344"/>
              <a:gd name="connsiteX4" fmla="*/ 4262721 w 5833675"/>
              <a:gd name="connsiteY4" fmla="*/ 2450057 h 4193344"/>
              <a:gd name="connsiteX5" fmla="*/ 5833675 w 5833675"/>
              <a:gd name="connsiteY5" fmla="*/ 2450057 h 4193344"/>
              <a:gd name="connsiteX6" fmla="*/ 5833675 w 5833675"/>
              <a:gd name="connsiteY6" fmla="*/ 4193344 h 4193344"/>
              <a:gd name="connsiteX7" fmla="*/ 4262721 w 5833675"/>
              <a:gd name="connsiteY7" fmla="*/ 4193344 h 4193344"/>
              <a:gd name="connsiteX8" fmla="*/ 1693154 w 5833675"/>
              <a:gd name="connsiteY8" fmla="*/ 1215967 h 4193344"/>
              <a:gd name="connsiteX9" fmla="*/ 4139342 w 5833675"/>
              <a:gd name="connsiteY9" fmla="*/ 1215967 h 4193344"/>
              <a:gd name="connsiteX10" fmla="*/ 4139342 w 5833675"/>
              <a:gd name="connsiteY10" fmla="*/ 2952031 h 4193344"/>
              <a:gd name="connsiteX11" fmla="*/ 1693154 w 5833675"/>
              <a:gd name="connsiteY11" fmla="*/ 2952031 h 4193344"/>
              <a:gd name="connsiteX12" fmla="*/ 0 w 5833675"/>
              <a:gd name="connsiteY12" fmla="*/ 0 h 4193344"/>
              <a:gd name="connsiteX13" fmla="*/ 4174975 w 5833675"/>
              <a:gd name="connsiteY13" fmla="*/ 0 h 4193344"/>
              <a:gd name="connsiteX14" fmla="*/ 4174975 w 5833675"/>
              <a:gd name="connsiteY14" fmla="*/ 1123701 h 4193344"/>
              <a:gd name="connsiteX15" fmla="*/ 0 w 5833675"/>
              <a:gd name="connsiteY15" fmla="*/ 1123701 h 419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833675" h="4193344">
                <a:moveTo>
                  <a:pt x="0" y="3069643"/>
                </a:moveTo>
                <a:lnTo>
                  <a:pt x="4139343" y="3069643"/>
                </a:lnTo>
                <a:lnTo>
                  <a:pt x="4139343" y="4193344"/>
                </a:lnTo>
                <a:lnTo>
                  <a:pt x="0" y="4193344"/>
                </a:lnTo>
                <a:close/>
                <a:moveTo>
                  <a:pt x="4262721" y="2450057"/>
                </a:moveTo>
                <a:lnTo>
                  <a:pt x="5833675" y="2450057"/>
                </a:lnTo>
                <a:lnTo>
                  <a:pt x="5833675" y="4193344"/>
                </a:lnTo>
                <a:lnTo>
                  <a:pt x="4262721" y="4193344"/>
                </a:lnTo>
                <a:close/>
                <a:moveTo>
                  <a:pt x="1693154" y="1215967"/>
                </a:moveTo>
                <a:lnTo>
                  <a:pt x="4139342" y="1215967"/>
                </a:lnTo>
                <a:lnTo>
                  <a:pt x="4139342" y="2952031"/>
                </a:lnTo>
                <a:lnTo>
                  <a:pt x="1693154" y="2952031"/>
                </a:lnTo>
                <a:close/>
                <a:moveTo>
                  <a:pt x="0" y="0"/>
                </a:moveTo>
                <a:lnTo>
                  <a:pt x="4174975" y="0"/>
                </a:lnTo>
                <a:lnTo>
                  <a:pt x="4174975" y="1123701"/>
                </a:lnTo>
                <a:lnTo>
                  <a:pt x="0" y="112370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89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fade/>
      </p:transition>
    </mc:Choice>
    <mc:Fallback xmlns="">
      <p:transition spd="slow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575496" y="665019"/>
            <a:ext cx="11041008" cy="578054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240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966" y="0"/>
            <a:ext cx="2368473" cy="2400000"/>
          </a:xfrm>
          <a:prstGeom prst="rect">
            <a:avLst/>
          </a:prstGeom>
        </p:spPr>
      </p:pic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6098009" y="1449421"/>
            <a:ext cx="4377171" cy="4742560"/>
          </a:xfrm>
          <a:custGeom>
            <a:avLst/>
            <a:gdLst>
              <a:gd name="connsiteX0" fmla="*/ 983120 w 4377171"/>
              <a:gd name="connsiteY0" fmla="*/ 4152284 h 4742560"/>
              <a:gd name="connsiteX1" fmla="*/ 984013 w 4377171"/>
              <a:gd name="connsiteY1" fmla="*/ 4152660 h 4742560"/>
              <a:gd name="connsiteX2" fmla="*/ 932181 w 4377171"/>
              <a:gd name="connsiteY2" fmla="*/ 4320208 h 4742560"/>
              <a:gd name="connsiteX3" fmla="*/ 942369 w 4377171"/>
              <a:gd name="connsiteY3" fmla="*/ 4279499 h 4742560"/>
              <a:gd name="connsiteX4" fmla="*/ 957651 w 4377171"/>
              <a:gd name="connsiteY4" fmla="*/ 4233702 h 4742560"/>
              <a:gd name="connsiteX5" fmla="*/ 983120 w 4377171"/>
              <a:gd name="connsiteY5" fmla="*/ 4152284 h 4742560"/>
              <a:gd name="connsiteX6" fmla="*/ 3204054 w 4377171"/>
              <a:gd name="connsiteY6" fmla="*/ 0 h 4742560"/>
              <a:gd name="connsiteX7" fmla="*/ 3336495 w 4377171"/>
              <a:gd name="connsiteY7" fmla="*/ 162835 h 4742560"/>
              <a:gd name="connsiteX8" fmla="*/ 3789851 w 4377171"/>
              <a:gd name="connsiteY8" fmla="*/ 188278 h 4742560"/>
              <a:gd name="connsiteX9" fmla="*/ 3901917 w 4377171"/>
              <a:gd name="connsiteY9" fmla="*/ 218809 h 4742560"/>
              <a:gd name="connsiteX10" fmla="*/ 3952856 w 4377171"/>
              <a:gd name="connsiteY10" fmla="*/ 239164 h 4742560"/>
              <a:gd name="connsiteX11" fmla="*/ 3963043 w 4377171"/>
              <a:gd name="connsiteY11" fmla="*/ 244252 h 4742560"/>
              <a:gd name="connsiteX12" fmla="*/ 3968137 w 4377171"/>
              <a:gd name="connsiteY12" fmla="*/ 244252 h 4742560"/>
              <a:gd name="connsiteX13" fmla="*/ 3973231 w 4377171"/>
              <a:gd name="connsiteY13" fmla="*/ 249341 h 4742560"/>
              <a:gd name="connsiteX14" fmla="*/ 3993607 w 4377171"/>
              <a:gd name="connsiteY14" fmla="*/ 259518 h 4742560"/>
              <a:gd name="connsiteX15" fmla="*/ 4044546 w 4377171"/>
              <a:gd name="connsiteY15" fmla="*/ 351112 h 4742560"/>
              <a:gd name="connsiteX16" fmla="*/ 3978325 w 4377171"/>
              <a:gd name="connsiteY16" fmla="*/ 544479 h 4742560"/>
              <a:gd name="connsiteX17" fmla="*/ 3917198 w 4377171"/>
              <a:gd name="connsiteY17" fmla="*/ 742933 h 4742560"/>
              <a:gd name="connsiteX18" fmla="*/ 3912104 w 4377171"/>
              <a:gd name="connsiteY18" fmla="*/ 890502 h 4742560"/>
              <a:gd name="connsiteX19" fmla="*/ 3978325 w 4377171"/>
              <a:gd name="connsiteY19" fmla="*/ 1078780 h 4742560"/>
              <a:gd name="connsiteX20" fmla="*/ 3932480 w 4377171"/>
              <a:gd name="connsiteY20" fmla="*/ 1150020 h 4742560"/>
              <a:gd name="connsiteX21" fmla="*/ 4085296 w 4377171"/>
              <a:gd name="connsiteY21" fmla="*/ 1155109 h 4742560"/>
              <a:gd name="connsiteX22" fmla="*/ 4248301 w 4377171"/>
              <a:gd name="connsiteY22" fmla="*/ 1083868 h 4742560"/>
              <a:gd name="connsiteX23" fmla="*/ 4345085 w 4377171"/>
              <a:gd name="connsiteY23" fmla="*/ 1272146 h 4742560"/>
              <a:gd name="connsiteX24" fmla="*/ 4375648 w 4377171"/>
              <a:gd name="connsiteY24" fmla="*/ 1429892 h 4742560"/>
              <a:gd name="connsiteX25" fmla="*/ 4319616 w 4377171"/>
              <a:gd name="connsiteY25" fmla="*/ 1674144 h 4742560"/>
              <a:gd name="connsiteX26" fmla="*/ 3942668 w 4377171"/>
              <a:gd name="connsiteY26" fmla="*/ 2025256 h 4742560"/>
              <a:gd name="connsiteX27" fmla="*/ 3524969 w 4377171"/>
              <a:gd name="connsiteY27" fmla="*/ 2330571 h 4742560"/>
              <a:gd name="connsiteX28" fmla="*/ 3336495 w 4377171"/>
              <a:gd name="connsiteY28" fmla="*/ 2361103 h 4742560"/>
              <a:gd name="connsiteX29" fmla="*/ 2923890 w 4377171"/>
              <a:gd name="connsiteY29" fmla="*/ 2640975 h 4742560"/>
              <a:gd name="connsiteX30" fmla="*/ 2557131 w 4377171"/>
              <a:gd name="connsiteY30" fmla="*/ 2986999 h 4742560"/>
              <a:gd name="connsiteX31" fmla="*/ 2226028 w 4377171"/>
              <a:gd name="connsiteY31" fmla="*/ 3373731 h 4742560"/>
              <a:gd name="connsiteX32" fmla="*/ 2065571 w 4377171"/>
              <a:gd name="connsiteY32" fmla="*/ 3571550 h 4742560"/>
              <a:gd name="connsiteX33" fmla="*/ 1916281 w 4377171"/>
              <a:gd name="connsiteY33" fmla="*/ 3752050 h 4742560"/>
              <a:gd name="connsiteX34" fmla="*/ 1933970 w 4377171"/>
              <a:gd name="connsiteY34" fmla="*/ 3714991 h 4742560"/>
              <a:gd name="connsiteX35" fmla="*/ 1961146 w 4377171"/>
              <a:gd name="connsiteY35" fmla="*/ 3663780 h 4742560"/>
              <a:gd name="connsiteX36" fmla="*/ 1938224 w 4377171"/>
              <a:gd name="connsiteY36" fmla="*/ 3706079 h 4742560"/>
              <a:gd name="connsiteX37" fmla="*/ 1933970 w 4377171"/>
              <a:gd name="connsiteY37" fmla="*/ 3714991 h 4742560"/>
              <a:gd name="connsiteX38" fmla="*/ 1933130 w 4377171"/>
              <a:gd name="connsiteY38" fmla="*/ 3716574 h 4742560"/>
              <a:gd name="connsiteX39" fmla="*/ 1905114 w 4377171"/>
              <a:gd name="connsiteY39" fmla="*/ 3765552 h 4742560"/>
              <a:gd name="connsiteX40" fmla="*/ 1916281 w 4377171"/>
              <a:gd name="connsiteY40" fmla="*/ 3752050 h 4742560"/>
              <a:gd name="connsiteX41" fmla="*/ 1915302 w 4377171"/>
              <a:gd name="connsiteY41" fmla="*/ 3754103 h 4742560"/>
              <a:gd name="connsiteX42" fmla="*/ 1869456 w 4377171"/>
              <a:gd name="connsiteY42" fmla="*/ 3852058 h 4742560"/>
              <a:gd name="connsiteX43" fmla="*/ 1818518 w 4377171"/>
              <a:gd name="connsiteY43" fmla="*/ 3928387 h 4742560"/>
              <a:gd name="connsiteX44" fmla="*/ 1772673 w 4377171"/>
              <a:gd name="connsiteY44" fmla="*/ 3964007 h 4742560"/>
              <a:gd name="connsiteX45" fmla="*/ 1660607 w 4377171"/>
              <a:gd name="connsiteY45" fmla="*/ 4004715 h 4742560"/>
              <a:gd name="connsiteX46" fmla="*/ 1563823 w 4377171"/>
              <a:gd name="connsiteY46" fmla="*/ 4075956 h 4742560"/>
              <a:gd name="connsiteX47" fmla="*/ 1487415 w 4377171"/>
              <a:gd name="connsiteY47" fmla="*/ 4177727 h 4742560"/>
              <a:gd name="connsiteX48" fmla="*/ 1456852 w 4377171"/>
              <a:gd name="connsiteY48" fmla="*/ 4238790 h 4742560"/>
              <a:gd name="connsiteX49" fmla="*/ 1436476 w 4377171"/>
              <a:gd name="connsiteY49" fmla="*/ 4315119 h 4742560"/>
              <a:gd name="connsiteX50" fmla="*/ 1319317 w 4377171"/>
              <a:gd name="connsiteY50" fmla="*/ 4340562 h 4742560"/>
              <a:gd name="connsiteX51" fmla="*/ 1248002 w 4377171"/>
              <a:gd name="connsiteY51" fmla="*/ 4533928 h 4742560"/>
              <a:gd name="connsiteX52" fmla="*/ 1227627 w 4377171"/>
              <a:gd name="connsiteY52" fmla="*/ 4640788 h 4742560"/>
              <a:gd name="connsiteX53" fmla="*/ 1217439 w 4377171"/>
              <a:gd name="connsiteY53" fmla="*/ 4691674 h 4742560"/>
              <a:gd name="connsiteX54" fmla="*/ 1207251 w 4377171"/>
              <a:gd name="connsiteY54" fmla="*/ 4742560 h 4742560"/>
              <a:gd name="connsiteX55" fmla="*/ 1202157 w 4377171"/>
              <a:gd name="connsiteY55" fmla="*/ 4671320 h 4742560"/>
              <a:gd name="connsiteX56" fmla="*/ 1212345 w 4377171"/>
              <a:gd name="connsiteY56" fmla="*/ 4610257 h 4742560"/>
              <a:gd name="connsiteX57" fmla="*/ 1161406 w 4377171"/>
              <a:gd name="connsiteY57" fmla="*/ 4605168 h 4742560"/>
              <a:gd name="connsiteX58" fmla="*/ 1110467 w 4377171"/>
              <a:gd name="connsiteY58" fmla="*/ 4605168 h 4742560"/>
              <a:gd name="connsiteX59" fmla="*/ 1141031 w 4377171"/>
              <a:gd name="connsiteY59" fmla="*/ 4457599 h 4742560"/>
              <a:gd name="connsiteX60" fmla="*/ 1197063 w 4377171"/>
              <a:gd name="connsiteY60" fmla="*/ 4315119 h 4742560"/>
              <a:gd name="connsiteX61" fmla="*/ 1151218 w 4377171"/>
              <a:gd name="connsiteY61" fmla="*/ 4294765 h 4742560"/>
              <a:gd name="connsiteX62" fmla="*/ 1120655 w 4377171"/>
              <a:gd name="connsiteY62" fmla="*/ 4376182 h 4742560"/>
              <a:gd name="connsiteX63" fmla="*/ 1100280 w 4377171"/>
              <a:gd name="connsiteY63" fmla="*/ 4457599 h 4742560"/>
              <a:gd name="connsiteX64" fmla="*/ 1090092 w 4377171"/>
              <a:gd name="connsiteY64" fmla="*/ 4493219 h 4742560"/>
              <a:gd name="connsiteX65" fmla="*/ 1079904 w 4377171"/>
              <a:gd name="connsiteY65" fmla="*/ 4533928 h 4742560"/>
              <a:gd name="connsiteX66" fmla="*/ 1054435 w 4377171"/>
              <a:gd name="connsiteY66" fmla="*/ 4625523 h 4742560"/>
              <a:gd name="connsiteX67" fmla="*/ 911806 w 4377171"/>
              <a:gd name="connsiteY67" fmla="*/ 4696763 h 4742560"/>
              <a:gd name="connsiteX68" fmla="*/ 921994 w 4377171"/>
              <a:gd name="connsiteY68" fmla="*/ 4549194 h 4742560"/>
              <a:gd name="connsiteX69" fmla="*/ 952557 w 4377171"/>
              <a:gd name="connsiteY69" fmla="*/ 4406714 h 4742560"/>
              <a:gd name="connsiteX70" fmla="*/ 998402 w 4377171"/>
              <a:gd name="connsiteY70" fmla="*/ 4264233 h 4742560"/>
              <a:gd name="connsiteX71" fmla="*/ 1044247 w 4377171"/>
              <a:gd name="connsiteY71" fmla="*/ 4137019 h 4742560"/>
              <a:gd name="connsiteX72" fmla="*/ 1001267 w 4377171"/>
              <a:gd name="connsiteY72" fmla="*/ 4159917 h 4742560"/>
              <a:gd name="connsiteX73" fmla="*/ 984013 w 4377171"/>
              <a:gd name="connsiteY73" fmla="*/ 4152660 h 4742560"/>
              <a:gd name="connsiteX74" fmla="*/ 988851 w 4377171"/>
              <a:gd name="connsiteY74" fmla="*/ 4137019 h 4742560"/>
              <a:gd name="connsiteX75" fmla="*/ 1049341 w 4377171"/>
              <a:gd name="connsiteY75" fmla="*/ 3969095 h 4742560"/>
              <a:gd name="connsiteX76" fmla="*/ 1197063 w 4377171"/>
              <a:gd name="connsiteY76" fmla="*/ 3628160 h 4742560"/>
              <a:gd name="connsiteX77" fmla="*/ 1151218 w 4377171"/>
              <a:gd name="connsiteY77" fmla="*/ 3597629 h 4742560"/>
              <a:gd name="connsiteX78" fmla="*/ 1115561 w 4377171"/>
              <a:gd name="connsiteY78" fmla="*/ 3679046 h 4742560"/>
              <a:gd name="connsiteX79" fmla="*/ 1028965 w 4377171"/>
              <a:gd name="connsiteY79" fmla="*/ 3623072 h 4742560"/>
              <a:gd name="connsiteX80" fmla="*/ 1105373 w 4377171"/>
              <a:gd name="connsiteY80" fmla="*/ 3434794 h 4742560"/>
              <a:gd name="connsiteX81" fmla="*/ 1125749 w 4377171"/>
              <a:gd name="connsiteY81" fmla="*/ 3378820 h 4742560"/>
              <a:gd name="connsiteX82" fmla="*/ 1151218 w 4377171"/>
              <a:gd name="connsiteY82" fmla="*/ 3327934 h 4742560"/>
              <a:gd name="connsiteX83" fmla="*/ 1191970 w 4377171"/>
              <a:gd name="connsiteY83" fmla="*/ 3226162 h 4742560"/>
              <a:gd name="connsiteX84" fmla="*/ 1222533 w 4377171"/>
              <a:gd name="connsiteY84" fmla="*/ 3134568 h 4742560"/>
              <a:gd name="connsiteX85" fmla="*/ 1232721 w 4377171"/>
              <a:gd name="connsiteY85" fmla="*/ 3058239 h 4742560"/>
              <a:gd name="connsiteX86" fmla="*/ 1166500 w 4377171"/>
              <a:gd name="connsiteY86" fmla="*/ 2971733 h 4742560"/>
              <a:gd name="connsiteX87" fmla="*/ 1120655 w 4377171"/>
              <a:gd name="connsiteY87" fmla="*/ 3048062 h 4742560"/>
              <a:gd name="connsiteX88" fmla="*/ 1059528 w 4377171"/>
              <a:gd name="connsiteY88" fmla="*/ 3002264 h 4742560"/>
              <a:gd name="connsiteX89" fmla="*/ 972932 w 4377171"/>
              <a:gd name="connsiteY89" fmla="*/ 3114213 h 4742560"/>
              <a:gd name="connsiteX90" fmla="*/ 886336 w 4377171"/>
              <a:gd name="connsiteY90" fmla="*/ 3236339 h 4742560"/>
              <a:gd name="connsiteX91" fmla="*/ 728426 w 4377171"/>
              <a:gd name="connsiteY91" fmla="*/ 3480591 h 4742560"/>
              <a:gd name="connsiteX92" fmla="*/ 662205 w 4377171"/>
              <a:gd name="connsiteY92" fmla="*/ 3439883 h 4742560"/>
              <a:gd name="connsiteX93" fmla="*/ 723332 w 4377171"/>
              <a:gd name="connsiteY93" fmla="*/ 3312668 h 4742560"/>
              <a:gd name="connsiteX94" fmla="*/ 672393 w 4377171"/>
              <a:gd name="connsiteY94" fmla="*/ 3383908 h 4742560"/>
              <a:gd name="connsiteX95" fmla="*/ 626548 w 4377171"/>
              <a:gd name="connsiteY95" fmla="*/ 3424617 h 4742560"/>
              <a:gd name="connsiteX96" fmla="*/ 539952 w 4377171"/>
              <a:gd name="connsiteY96" fmla="*/ 3470414 h 4742560"/>
              <a:gd name="connsiteX97" fmla="*/ 443168 w 4377171"/>
              <a:gd name="connsiteY97" fmla="*/ 3572186 h 4742560"/>
              <a:gd name="connsiteX98" fmla="*/ 366760 w 4377171"/>
              <a:gd name="connsiteY98" fmla="*/ 3740109 h 4742560"/>
              <a:gd name="connsiteX99" fmla="*/ 229225 w 4377171"/>
              <a:gd name="connsiteY99" fmla="*/ 4167550 h 4742560"/>
              <a:gd name="connsiteX100" fmla="*/ 147723 w 4377171"/>
              <a:gd name="connsiteY100" fmla="*/ 4182816 h 4742560"/>
              <a:gd name="connsiteX101" fmla="*/ 122254 w 4377171"/>
              <a:gd name="connsiteY101" fmla="*/ 4325296 h 4742560"/>
              <a:gd name="connsiteX102" fmla="*/ 86596 w 4377171"/>
              <a:gd name="connsiteY102" fmla="*/ 4457599 h 4742560"/>
              <a:gd name="connsiteX103" fmla="*/ 40751 w 4377171"/>
              <a:gd name="connsiteY103" fmla="*/ 4584814 h 4742560"/>
              <a:gd name="connsiteX104" fmla="*/ 0 w 4377171"/>
              <a:gd name="connsiteY104" fmla="*/ 4727294 h 4742560"/>
              <a:gd name="connsiteX105" fmla="*/ 91690 w 4377171"/>
              <a:gd name="connsiteY105" fmla="*/ 4096310 h 4742560"/>
              <a:gd name="connsiteX106" fmla="*/ 275070 w 4377171"/>
              <a:gd name="connsiteY106" fmla="*/ 3531477 h 4742560"/>
              <a:gd name="connsiteX107" fmla="*/ 509389 w 4377171"/>
              <a:gd name="connsiteY107" fmla="*/ 3002264 h 4742560"/>
              <a:gd name="connsiteX108" fmla="*/ 738614 w 4377171"/>
              <a:gd name="connsiteY108" fmla="*/ 2478140 h 4742560"/>
              <a:gd name="connsiteX109" fmla="*/ 753895 w 4377171"/>
              <a:gd name="connsiteY109" fmla="*/ 2310217 h 4742560"/>
              <a:gd name="connsiteX110" fmla="*/ 830304 w 4377171"/>
              <a:gd name="connsiteY110" fmla="*/ 2193180 h 4742560"/>
              <a:gd name="connsiteX111" fmla="*/ 774271 w 4377171"/>
              <a:gd name="connsiteY111" fmla="*/ 2091408 h 4742560"/>
              <a:gd name="connsiteX112" fmla="*/ 1115561 w 4377171"/>
              <a:gd name="connsiteY112" fmla="*/ 1536752 h 4742560"/>
              <a:gd name="connsiteX113" fmla="*/ 1558729 w 4377171"/>
              <a:gd name="connsiteY113" fmla="*/ 1129666 h 4742560"/>
              <a:gd name="connsiteX114" fmla="*/ 1915301 w 4377171"/>
              <a:gd name="connsiteY114" fmla="*/ 844705 h 4742560"/>
              <a:gd name="connsiteX115" fmla="*/ 1879644 w 4377171"/>
              <a:gd name="connsiteY115" fmla="*/ 809085 h 4742560"/>
              <a:gd name="connsiteX116" fmla="*/ 1996804 w 4377171"/>
              <a:gd name="connsiteY116" fmla="*/ 732756 h 4742560"/>
              <a:gd name="connsiteX117" fmla="*/ 2032461 w 4377171"/>
              <a:gd name="connsiteY117" fmla="*/ 773465 h 4742560"/>
              <a:gd name="connsiteX118" fmla="*/ 2119057 w 4377171"/>
              <a:gd name="connsiteY118" fmla="*/ 732756 h 4742560"/>
              <a:gd name="connsiteX119" fmla="*/ 2154714 w 4377171"/>
              <a:gd name="connsiteY119" fmla="*/ 768376 h 4742560"/>
              <a:gd name="connsiteX120" fmla="*/ 2338094 w 4377171"/>
              <a:gd name="connsiteY120" fmla="*/ 569922 h 4742560"/>
              <a:gd name="connsiteX121" fmla="*/ 2373751 w 4377171"/>
              <a:gd name="connsiteY121" fmla="*/ 610630 h 4742560"/>
              <a:gd name="connsiteX122" fmla="*/ 2490910 w 4377171"/>
              <a:gd name="connsiteY122" fmla="*/ 478327 h 4742560"/>
              <a:gd name="connsiteX123" fmla="*/ 2510649 w 4377171"/>
              <a:gd name="connsiteY123" fmla="*/ 494229 h 4742560"/>
              <a:gd name="connsiteX124" fmla="*/ 2515097 w 4377171"/>
              <a:gd name="connsiteY124" fmla="*/ 499299 h 4742560"/>
              <a:gd name="connsiteX125" fmla="*/ 2515106 w 4377171"/>
              <a:gd name="connsiteY125" fmla="*/ 499317 h 4742560"/>
              <a:gd name="connsiteX126" fmla="*/ 2526568 w 4377171"/>
              <a:gd name="connsiteY126" fmla="*/ 513947 h 4742560"/>
              <a:gd name="connsiteX127" fmla="*/ 2517415 w 4377171"/>
              <a:gd name="connsiteY127" fmla="*/ 501941 h 4742560"/>
              <a:gd name="connsiteX128" fmla="*/ 2515097 w 4377171"/>
              <a:gd name="connsiteY128" fmla="*/ 499299 h 4742560"/>
              <a:gd name="connsiteX129" fmla="*/ 2507465 w 4377171"/>
              <a:gd name="connsiteY129" fmla="*/ 484688 h 4742560"/>
              <a:gd name="connsiteX130" fmla="*/ 2526568 w 4377171"/>
              <a:gd name="connsiteY130" fmla="*/ 447796 h 4742560"/>
              <a:gd name="connsiteX131" fmla="*/ 2628445 w 4377171"/>
              <a:gd name="connsiteY131" fmla="*/ 351112 h 4742560"/>
              <a:gd name="connsiteX132" fmla="*/ 2648821 w 4377171"/>
              <a:gd name="connsiteY132" fmla="*/ 315492 h 4742560"/>
              <a:gd name="connsiteX133" fmla="*/ 2857670 w 4377171"/>
              <a:gd name="connsiteY133" fmla="*/ 173012 h 4742560"/>
              <a:gd name="connsiteX134" fmla="*/ 3005393 w 4377171"/>
              <a:gd name="connsiteY134" fmla="*/ 111949 h 4742560"/>
              <a:gd name="connsiteX135" fmla="*/ 3204054 w 4377171"/>
              <a:gd name="connsiteY135" fmla="*/ 0 h 4742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4377171" h="4742560">
                <a:moveTo>
                  <a:pt x="983120" y="4152284"/>
                </a:moveTo>
                <a:lnTo>
                  <a:pt x="984013" y="4152660"/>
                </a:lnTo>
                <a:lnTo>
                  <a:pt x="932181" y="4320208"/>
                </a:lnTo>
                <a:cubicBezTo>
                  <a:pt x="937275" y="4310030"/>
                  <a:pt x="937275" y="4294765"/>
                  <a:pt x="942369" y="4279499"/>
                </a:cubicBezTo>
                <a:cubicBezTo>
                  <a:pt x="947463" y="4269322"/>
                  <a:pt x="952557" y="4248967"/>
                  <a:pt x="957651" y="4233702"/>
                </a:cubicBezTo>
                <a:cubicBezTo>
                  <a:pt x="967839" y="4203170"/>
                  <a:pt x="978026" y="4172639"/>
                  <a:pt x="983120" y="4152284"/>
                </a:cubicBezTo>
                <a:close/>
                <a:moveTo>
                  <a:pt x="3204054" y="0"/>
                </a:moveTo>
                <a:cubicBezTo>
                  <a:pt x="3254993" y="61063"/>
                  <a:pt x="3229524" y="173012"/>
                  <a:pt x="3336495" y="162835"/>
                </a:cubicBezTo>
                <a:cubicBezTo>
                  <a:pt x="3433279" y="142481"/>
                  <a:pt x="3626847" y="152658"/>
                  <a:pt x="3789851" y="188278"/>
                </a:cubicBezTo>
                <a:cubicBezTo>
                  <a:pt x="3830602" y="198455"/>
                  <a:pt x="3866260" y="208632"/>
                  <a:pt x="3901917" y="218809"/>
                </a:cubicBezTo>
                <a:cubicBezTo>
                  <a:pt x="3922292" y="228986"/>
                  <a:pt x="3937574" y="234075"/>
                  <a:pt x="3952856" y="239164"/>
                </a:cubicBezTo>
                <a:cubicBezTo>
                  <a:pt x="3957950" y="239164"/>
                  <a:pt x="3957950" y="244252"/>
                  <a:pt x="3963043" y="244252"/>
                </a:cubicBezTo>
                <a:cubicBezTo>
                  <a:pt x="3963043" y="244252"/>
                  <a:pt x="3968137" y="244252"/>
                  <a:pt x="3968137" y="244252"/>
                </a:cubicBezTo>
                <a:cubicBezTo>
                  <a:pt x="3968137" y="249341"/>
                  <a:pt x="3973231" y="249341"/>
                  <a:pt x="3973231" y="249341"/>
                </a:cubicBezTo>
                <a:cubicBezTo>
                  <a:pt x="3978325" y="254429"/>
                  <a:pt x="3988513" y="254429"/>
                  <a:pt x="3993607" y="259518"/>
                </a:cubicBezTo>
                <a:cubicBezTo>
                  <a:pt x="4039452" y="290049"/>
                  <a:pt x="4064921" y="320581"/>
                  <a:pt x="4044546" y="351112"/>
                </a:cubicBezTo>
                <a:cubicBezTo>
                  <a:pt x="4039452" y="381644"/>
                  <a:pt x="4008888" y="463061"/>
                  <a:pt x="3978325" y="544479"/>
                </a:cubicBezTo>
                <a:cubicBezTo>
                  <a:pt x="3947762" y="625896"/>
                  <a:pt x="3922292" y="712402"/>
                  <a:pt x="3917198" y="742933"/>
                </a:cubicBezTo>
                <a:cubicBezTo>
                  <a:pt x="3901917" y="753111"/>
                  <a:pt x="3901917" y="819262"/>
                  <a:pt x="3912104" y="890502"/>
                </a:cubicBezTo>
                <a:cubicBezTo>
                  <a:pt x="3922292" y="961742"/>
                  <a:pt x="3947762" y="1043160"/>
                  <a:pt x="3978325" y="1078780"/>
                </a:cubicBezTo>
                <a:cubicBezTo>
                  <a:pt x="3947762" y="1104223"/>
                  <a:pt x="3912104" y="1129666"/>
                  <a:pt x="3932480" y="1150020"/>
                </a:cubicBezTo>
                <a:cubicBezTo>
                  <a:pt x="3963043" y="1190729"/>
                  <a:pt x="4024170" y="1180552"/>
                  <a:pt x="4085296" y="1155109"/>
                </a:cubicBezTo>
                <a:cubicBezTo>
                  <a:pt x="4141329" y="1134754"/>
                  <a:pt x="4207550" y="1099134"/>
                  <a:pt x="4248301" y="1083868"/>
                </a:cubicBezTo>
                <a:cubicBezTo>
                  <a:pt x="4314522" y="1104223"/>
                  <a:pt x="4345085" y="1211083"/>
                  <a:pt x="4345085" y="1272146"/>
                </a:cubicBezTo>
                <a:cubicBezTo>
                  <a:pt x="4345085" y="1272146"/>
                  <a:pt x="4365460" y="1343386"/>
                  <a:pt x="4375648" y="1429892"/>
                </a:cubicBezTo>
                <a:cubicBezTo>
                  <a:pt x="4380742" y="1516398"/>
                  <a:pt x="4375648" y="1618170"/>
                  <a:pt x="4319616" y="1674144"/>
                </a:cubicBezTo>
                <a:cubicBezTo>
                  <a:pt x="4207550" y="1791182"/>
                  <a:pt x="4080203" y="1913308"/>
                  <a:pt x="3942668" y="2025256"/>
                </a:cubicBezTo>
                <a:cubicBezTo>
                  <a:pt x="3810227" y="2142294"/>
                  <a:pt x="3667598" y="2249154"/>
                  <a:pt x="3524969" y="2330571"/>
                </a:cubicBezTo>
                <a:cubicBezTo>
                  <a:pt x="3479124" y="2335660"/>
                  <a:pt x="3382340" y="2350926"/>
                  <a:pt x="3336495" y="2361103"/>
                </a:cubicBezTo>
                <a:cubicBezTo>
                  <a:pt x="3193866" y="2437432"/>
                  <a:pt x="3056332" y="2534115"/>
                  <a:pt x="2923890" y="2640975"/>
                </a:cubicBezTo>
                <a:cubicBezTo>
                  <a:pt x="2796544" y="2747835"/>
                  <a:pt x="2674290" y="2864873"/>
                  <a:pt x="2557131" y="2986999"/>
                </a:cubicBezTo>
                <a:cubicBezTo>
                  <a:pt x="2439972" y="3114213"/>
                  <a:pt x="2333000" y="3241428"/>
                  <a:pt x="2226028" y="3373731"/>
                </a:cubicBezTo>
                <a:cubicBezTo>
                  <a:pt x="2172543" y="3439883"/>
                  <a:pt x="2119057" y="3506034"/>
                  <a:pt x="2065571" y="3571550"/>
                </a:cubicBezTo>
                <a:lnTo>
                  <a:pt x="1916281" y="3752050"/>
                </a:lnTo>
                <a:lnTo>
                  <a:pt x="1933970" y="3714991"/>
                </a:lnTo>
                <a:lnTo>
                  <a:pt x="1961146" y="3663780"/>
                </a:lnTo>
                <a:cubicBezTo>
                  <a:pt x="1953506" y="3676502"/>
                  <a:pt x="1945865" y="3690813"/>
                  <a:pt x="1938224" y="3706079"/>
                </a:cubicBezTo>
                <a:lnTo>
                  <a:pt x="1933970" y="3714991"/>
                </a:lnTo>
                <a:lnTo>
                  <a:pt x="1933130" y="3716574"/>
                </a:lnTo>
                <a:cubicBezTo>
                  <a:pt x="1924216" y="3733748"/>
                  <a:pt x="1915302" y="3750286"/>
                  <a:pt x="1905114" y="3765552"/>
                </a:cubicBezTo>
                <a:lnTo>
                  <a:pt x="1916281" y="3752050"/>
                </a:lnTo>
                <a:lnTo>
                  <a:pt x="1915302" y="3754103"/>
                </a:lnTo>
                <a:cubicBezTo>
                  <a:pt x="1900020" y="3787179"/>
                  <a:pt x="1884738" y="3821527"/>
                  <a:pt x="1869456" y="3852058"/>
                </a:cubicBezTo>
                <a:cubicBezTo>
                  <a:pt x="1854175" y="3882589"/>
                  <a:pt x="1838893" y="3908032"/>
                  <a:pt x="1818518" y="3928387"/>
                </a:cubicBezTo>
                <a:cubicBezTo>
                  <a:pt x="1803236" y="3948741"/>
                  <a:pt x="1787954" y="3964007"/>
                  <a:pt x="1772673" y="3964007"/>
                </a:cubicBezTo>
                <a:cubicBezTo>
                  <a:pt x="1737015" y="3974184"/>
                  <a:pt x="1696264" y="3984361"/>
                  <a:pt x="1660607" y="4004715"/>
                </a:cubicBezTo>
                <a:cubicBezTo>
                  <a:pt x="1624950" y="4025070"/>
                  <a:pt x="1594387" y="4045424"/>
                  <a:pt x="1563823" y="4075956"/>
                </a:cubicBezTo>
                <a:cubicBezTo>
                  <a:pt x="1533260" y="4101398"/>
                  <a:pt x="1507790" y="4137019"/>
                  <a:pt x="1487415" y="4177727"/>
                </a:cubicBezTo>
                <a:cubicBezTo>
                  <a:pt x="1477227" y="4198082"/>
                  <a:pt x="1467039" y="4218436"/>
                  <a:pt x="1456852" y="4238790"/>
                </a:cubicBezTo>
                <a:cubicBezTo>
                  <a:pt x="1446664" y="4264233"/>
                  <a:pt x="1441570" y="4289676"/>
                  <a:pt x="1436476" y="4315119"/>
                </a:cubicBezTo>
                <a:cubicBezTo>
                  <a:pt x="1390631" y="4289676"/>
                  <a:pt x="1354974" y="4315119"/>
                  <a:pt x="1319317" y="4340562"/>
                </a:cubicBezTo>
                <a:cubicBezTo>
                  <a:pt x="1288753" y="4391448"/>
                  <a:pt x="1268378" y="4462688"/>
                  <a:pt x="1248002" y="4533928"/>
                </a:cubicBezTo>
                <a:cubicBezTo>
                  <a:pt x="1237814" y="4569548"/>
                  <a:pt x="1232721" y="4605168"/>
                  <a:pt x="1227627" y="4640788"/>
                </a:cubicBezTo>
                <a:cubicBezTo>
                  <a:pt x="1222533" y="4661143"/>
                  <a:pt x="1217439" y="4676408"/>
                  <a:pt x="1217439" y="4691674"/>
                </a:cubicBezTo>
                <a:cubicBezTo>
                  <a:pt x="1212345" y="4712029"/>
                  <a:pt x="1207251" y="4727294"/>
                  <a:pt x="1207251" y="4742560"/>
                </a:cubicBezTo>
                <a:cubicBezTo>
                  <a:pt x="1202157" y="4717117"/>
                  <a:pt x="1197063" y="4691674"/>
                  <a:pt x="1202157" y="4671320"/>
                </a:cubicBezTo>
                <a:cubicBezTo>
                  <a:pt x="1202157" y="4650966"/>
                  <a:pt x="1207251" y="4630611"/>
                  <a:pt x="1212345" y="4610257"/>
                </a:cubicBezTo>
                <a:cubicBezTo>
                  <a:pt x="1207251" y="4579725"/>
                  <a:pt x="1186876" y="4594991"/>
                  <a:pt x="1161406" y="4605168"/>
                </a:cubicBezTo>
                <a:cubicBezTo>
                  <a:pt x="1141031" y="4615345"/>
                  <a:pt x="1120655" y="4630611"/>
                  <a:pt x="1110467" y="4605168"/>
                </a:cubicBezTo>
                <a:cubicBezTo>
                  <a:pt x="1110467" y="4559371"/>
                  <a:pt x="1125749" y="4503397"/>
                  <a:pt x="1141031" y="4457599"/>
                </a:cubicBezTo>
                <a:cubicBezTo>
                  <a:pt x="1161406" y="4406714"/>
                  <a:pt x="1181782" y="4355828"/>
                  <a:pt x="1197063" y="4315119"/>
                </a:cubicBezTo>
                <a:cubicBezTo>
                  <a:pt x="1151218" y="4294765"/>
                  <a:pt x="1151218" y="4294765"/>
                  <a:pt x="1151218" y="4294765"/>
                </a:cubicBezTo>
                <a:cubicBezTo>
                  <a:pt x="1141031" y="4325296"/>
                  <a:pt x="1130843" y="4350739"/>
                  <a:pt x="1120655" y="4376182"/>
                </a:cubicBezTo>
                <a:cubicBezTo>
                  <a:pt x="1115561" y="4406714"/>
                  <a:pt x="1105373" y="4432156"/>
                  <a:pt x="1100280" y="4457599"/>
                </a:cubicBezTo>
                <a:cubicBezTo>
                  <a:pt x="1095186" y="4467777"/>
                  <a:pt x="1095186" y="4483042"/>
                  <a:pt x="1090092" y="4493219"/>
                </a:cubicBezTo>
                <a:cubicBezTo>
                  <a:pt x="1084998" y="4508485"/>
                  <a:pt x="1079904" y="4523751"/>
                  <a:pt x="1079904" y="4533928"/>
                </a:cubicBezTo>
                <a:cubicBezTo>
                  <a:pt x="1069716" y="4564460"/>
                  <a:pt x="1064622" y="4589903"/>
                  <a:pt x="1054435" y="4625523"/>
                </a:cubicBezTo>
                <a:cubicBezTo>
                  <a:pt x="1003496" y="4737471"/>
                  <a:pt x="927087" y="4752737"/>
                  <a:pt x="911806" y="4696763"/>
                </a:cubicBezTo>
                <a:cubicBezTo>
                  <a:pt x="911806" y="4650966"/>
                  <a:pt x="916900" y="4600080"/>
                  <a:pt x="921994" y="4549194"/>
                </a:cubicBezTo>
                <a:cubicBezTo>
                  <a:pt x="927087" y="4503397"/>
                  <a:pt x="942369" y="4452511"/>
                  <a:pt x="952557" y="4406714"/>
                </a:cubicBezTo>
                <a:cubicBezTo>
                  <a:pt x="967839" y="4355828"/>
                  <a:pt x="983120" y="4310030"/>
                  <a:pt x="998402" y="4264233"/>
                </a:cubicBezTo>
                <a:cubicBezTo>
                  <a:pt x="1013684" y="4218436"/>
                  <a:pt x="1028965" y="4177727"/>
                  <a:pt x="1044247" y="4137019"/>
                </a:cubicBezTo>
                <a:cubicBezTo>
                  <a:pt x="1032786" y="4167550"/>
                  <a:pt x="1018459" y="4166596"/>
                  <a:pt x="1001267" y="4159917"/>
                </a:cubicBezTo>
                <a:lnTo>
                  <a:pt x="984013" y="4152660"/>
                </a:lnTo>
                <a:lnTo>
                  <a:pt x="988851" y="4137019"/>
                </a:lnTo>
                <a:cubicBezTo>
                  <a:pt x="1008590" y="4078500"/>
                  <a:pt x="1028965" y="4022525"/>
                  <a:pt x="1049341" y="3969095"/>
                </a:cubicBezTo>
                <a:cubicBezTo>
                  <a:pt x="1095186" y="3857146"/>
                  <a:pt x="1141031" y="3745198"/>
                  <a:pt x="1197063" y="3628160"/>
                </a:cubicBezTo>
                <a:cubicBezTo>
                  <a:pt x="1151218" y="3597629"/>
                  <a:pt x="1151218" y="3597629"/>
                  <a:pt x="1151218" y="3597629"/>
                </a:cubicBezTo>
                <a:cubicBezTo>
                  <a:pt x="1115561" y="3679046"/>
                  <a:pt x="1115561" y="3679046"/>
                  <a:pt x="1115561" y="3679046"/>
                </a:cubicBezTo>
                <a:cubicBezTo>
                  <a:pt x="1095186" y="3663780"/>
                  <a:pt x="1049341" y="3638337"/>
                  <a:pt x="1028965" y="3623072"/>
                </a:cubicBezTo>
                <a:cubicBezTo>
                  <a:pt x="1049341" y="3567097"/>
                  <a:pt x="1074810" y="3500946"/>
                  <a:pt x="1105373" y="3434794"/>
                </a:cubicBezTo>
                <a:cubicBezTo>
                  <a:pt x="1110467" y="3414440"/>
                  <a:pt x="1120655" y="3399174"/>
                  <a:pt x="1125749" y="3378820"/>
                </a:cubicBezTo>
                <a:cubicBezTo>
                  <a:pt x="1135937" y="3363554"/>
                  <a:pt x="1141031" y="3343199"/>
                  <a:pt x="1151218" y="3327934"/>
                </a:cubicBezTo>
                <a:cubicBezTo>
                  <a:pt x="1166500" y="3292314"/>
                  <a:pt x="1181782" y="3256694"/>
                  <a:pt x="1191970" y="3226162"/>
                </a:cubicBezTo>
                <a:cubicBezTo>
                  <a:pt x="1207251" y="3195631"/>
                  <a:pt x="1217439" y="3160010"/>
                  <a:pt x="1222533" y="3134568"/>
                </a:cubicBezTo>
                <a:cubicBezTo>
                  <a:pt x="1232721" y="3104036"/>
                  <a:pt x="1232721" y="3078593"/>
                  <a:pt x="1232721" y="3058239"/>
                </a:cubicBezTo>
                <a:cubicBezTo>
                  <a:pt x="1232721" y="3012442"/>
                  <a:pt x="1212345" y="2976821"/>
                  <a:pt x="1166500" y="2971733"/>
                </a:cubicBezTo>
                <a:cubicBezTo>
                  <a:pt x="1120655" y="3048062"/>
                  <a:pt x="1120655" y="3048062"/>
                  <a:pt x="1120655" y="3048062"/>
                </a:cubicBezTo>
                <a:cubicBezTo>
                  <a:pt x="1100280" y="3032796"/>
                  <a:pt x="1059528" y="3002264"/>
                  <a:pt x="1059528" y="3002264"/>
                </a:cubicBezTo>
                <a:cubicBezTo>
                  <a:pt x="1034059" y="3037884"/>
                  <a:pt x="1003496" y="3073505"/>
                  <a:pt x="972932" y="3114213"/>
                </a:cubicBezTo>
                <a:cubicBezTo>
                  <a:pt x="947463" y="3149833"/>
                  <a:pt x="916900" y="3195631"/>
                  <a:pt x="886336" y="3236339"/>
                </a:cubicBezTo>
                <a:cubicBezTo>
                  <a:pt x="830304" y="3317757"/>
                  <a:pt x="779365" y="3404262"/>
                  <a:pt x="728426" y="3480591"/>
                </a:cubicBezTo>
                <a:cubicBezTo>
                  <a:pt x="728426" y="3480591"/>
                  <a:pt x="687675" y="3455148"/>
                  <a:pt x="662205" y="3439883"/>
                </a:cubicBezTo>
                <a:cubicBezTo>
                  <a:pt x="682581" y="3394085"/>
                  <a:pt x="702956" y="3353377"/>
                  <a:pt x="723332" y="3312668"/>
                </a:cubicBezTo>
                <a:cubicBezTo>
                  <a:pt x="708050" y="3343199"/>
                  <a:pt x="692769" y="3368642"/>
                  <a:pt x="672393" y="3383908"/>
                </a:cubicBezTo>
                <a:cubicBezTo>
                  <a:pt x="657112" y="3404262"/>
                  <a:pt x="641830" y="3419528"/>
                  <a:pt x="626548" y="3424617"/>
                </a:cubicBezTo>
                <a:cubicBezTo>
                  <a:pt x="590891" y="3444971"/>
                  <a:pt x="560328" y="3455148"/>
                  <a:pt x="539952" y="3470414"/>
                </a:cubicBezTo>
                <a:cubicBezTo>
                  <a:pt x="504295" y="3490768"/>
                  <a:pt x="473732" y="3521300"/>
                  <a:pt x="443168" y="3572186"/>
                </a:cubicBezTo>
                <a:cubicBezTo>
                  <a:pt x="417699" y="3617983"/>
                  <a:pt x="387136" y="3673957"/>
                  <a:pt x="366760" y="3740109"/>
                </a:cubicBezTo>
                <a:cubicBezTo>
                  <a:pt x="315821" y="3872412"/>
                  <a:pt x="275070" y="4025070"/>
                  <a:pt x="229225" y="4167550"/>
                </a:cubicBezTo>
                <a:cubicBezTo>
                  <a:pt x="213943" y="4213347"/>
                  <a:pt x="168098" y="4192993"/>
                  <a:pt x="147723" y="4182816"/>
                </a:cubicBezTo>
                <a:cubicBezTo>
                  <a:pt x="142629" y="4233702"/>
                  <a:pt x="132441" y="4279499"/>
                  <a:pt x="122254" y="4325296"/>
                </a:cubicBezTo>
                <a:cubicBezTo>
                  <a:pt x="112066" y="4371093"/>
                  <a:pt x="96784" y="4411802"/>
                  <a:pt x="86596" y="4457599"/>
                </a:cubicBezTo>
                <a:cubicBezTo>
                  <a:pt x="71315" y="4498308"/>
                  <a:pt x="56033" y="4539017"/>
                  <a:pt x="40751" y="4584814"/>
                </a:cubicBezTo>
                <a:cubicBezTo>
                  <a:pt x="30564" y="4630611"/>
                  <a:pt x="15282" y="4676408"/>
                  <a:pt x="0" y="4727294"/>
                </a:cubicBezTo>
                <a:cubicBezTo>
                  <a:pt x="10188" y="4508485"/>
                  <a:pt x="40751" y="4294765"/>
                  <a:pt x="91690" y="4096310"/>
                </a:cubicBezTo>
                <a:cubicBezTo>
                  <a:pt x="137535" y="3897855"/>
                  <a:pt x="203756" y="3709578"/>
                  <a:pt x="275070" y="3531477"/>
                </a:cubicBezTo>
                <a:cubicBezTo>
                  <a:pt x="346384" y="3348288"/>
                  <a:pt x="427887" y="3175276"/>
                  <a:pt x="509389" y="3002264"/>
                </a:cubicBezTo>
                <a:cubicBezTo>
                  <a:pt x="585797" y="2829253"/>
                  <a:pt x="667299" y="2656241"/>
                  <a:pt x="738614" y="2478140"/>
                </a:cubicBezTo>
                <a:cubicBezTo>
                  <a:pt x="789553" y="2396723"/>
                  <a:pt x="702956" y="2386546"/>
                  <a:pt x="753895" y="2310217"/>
                </a:cubicBezTo>
                <a:cubicBezTo>
                  <a:pt x="779365" y="2269508"/>
                  <a:pt x="804834" y="2233888"/>
                  <a:pt x="830304" y="2193180"/>
                </a:cubicBezTo>
                <a:cubicBezTo>
                  <a:pt x="764083" y="2198268"/>
                  <a:pt x="748801" y="2127028"/>
                  <a:pt x="774271" y="2091408"/>
                </a:cubicBezTo>
                <a:cubicBezTo>
                  <a:pt x="871055" y="1898042"/>
                  <a:pt x="988214" y="1704676"/>
                  <a:pt x="1115561" y="1536752"/>
                </a:cubicBezTo>
                <a:cubicBezTo>
                  <a:pt x="1248002" y="1368829"/>
                  <a:pt x="1395725" y="1226349"/>
                  <a:pt x="1558729" y="1129666"/>
                </a:cubicBezTo>
                <a:cubicBezTo>
                  <a:pt x="1670795" y="1048248"/>
                  <a:pt x="1787954" y="971920"/>
                  <a:pt x="1915301" y="844705"/>
                </a:cubicBezTo>
                <a:cubicBezTo>
                  <a:pt x="1900020" y="829439"/>
                  <a:pt x="1900020" y="829439"/>
                  <a:pt x="1879644" y="809085"/>
                </a:cubicBezTo>
                <a:cubicBezTo>
                  <a:pt x="1915301" y="844705"/>
                  <a:pt x="1945865" y="748022"/>
                  <a:pt x="1996804" y="732756"/>
                </a:cubicBezTo>
                <a:cubicBezTo>
                  <a:pt x="2017179" y="753111"/>
                  <a:pt x="2017179" y="753111"/>
                  <a:pt x="2032461" y="773465"/>
                </a:cubicBezTo>
                <a:cubicBezTo>
                  <a:pt x="2052836" y="793819"/>
                  <a:pt x="2083400" y="763288"/>
                  <a:pt x="2119057" y="732756"/>
                </a:cubicBezTo>
                <a:cubicBezTo>
                  <a:pt x="2134338" y="748022"/>
                  <a:pt x="2134338" y="748022"/>
                  <a:pt x="2154714" y="768376"/>
                </a:cubicBezTo>
                <a:cubicBezTo>
                  <a:pt x="2200559" y="692048"/>
                  <a:pt x="2307530" y="671693"/>
                  <a:pt x="2338094" y="569922"/>
                </a:cubicBezTo>
                <a:cubicBezTo>
                  <a:pt x="2353375" y="590276"/>
                  <a:pt x="2353375" y="590276"/>
                  <a:pt x="2373751" y="610630"/>
                </a:cubicBezTo>
                <a:cubicBezTo>
                  <a:pt x="2389032" y="564833"/>
                  <a:pt x="2490910" y="544479"/>
                  <a:pt x="2490910" y="478327"/>
                </a:cubicBezTo>
                <a:cubicBezTo>
                  <a:pt x="2501098" y="485960"/>
                  <a:pt x="2506192" y="489776"/>
                  <a:pt x="2510649" y="494229"/>
                </a:cubicBezTo>
                <a:lnTo>
                  <a:pt x="2515097" y="499299"/>
                </a:lnTo>
                <a:lnTo>
                  <a:pt x="2515106" y="499317"/>
                </a:lnTo>
                <a:cubicBezTo>
                  <a:pt x="2518609" y="504088"/>
                  <a:pt x="2522747" y="508859"/>
                  <a:pt x="2526568" y="513947"/>
                </a:cubicBezTo>
                <a:cubicBezTo>
                  <a:pt x="2522747" y="508859"/>
                  <a:pt x="2519882" y="505042"/>
                  <a:pt x="2517415" y="501941"/>
                </a:cubicBezTo>
                <a:lnTo>
                  <a:pt x="2515097" y="499299"/>
                </a:lnTo>
                <a:lnTo>
                  <a:pt x="2507465" y="484688"/>
                </a:lnTo>
                <a:cubicBezTo>
                  <a:pt x="2504919" y="474511"/>
                  <a:pt x="2508739" y="463061"/>
                  <a:pt x="2526568" y="447796"/>
                </a:cubicBezTo>
                <a:cubicBezTo>
                  <a:pt x="2577506" y="407087"/>
                  <a:pt x="2608070" y="371467"/>
                  <a:pt x="2628445" y="351112"/>
                </a:cubicBezTo>
                <a:cubicBezTo>
                  <a:pt x="2643727" y="325670"/>
                  <a:pt x="2648821" y="315492"/>
                  <a:pt x="2648821" y="315492"/>
                </a:cubicBezTo>
                <a:cubicBezTo>
                  <a:pt x="2699760" y="274784"/>
                  <a:pt x="2786356" y="218809"/>
                  <a:pt x="2857670" y="173012"/>
                </a:cubicBezTo>
                <a:cubicBezTo>
                  <a:pt x="2934078" y="132303"/>
                  <a:pt x="2995205" y="101772"/>
                  <a:pt x="3005393" y="111949"/>
                </a:cubicBezTo>
                <a:cubicBezTo>
                  <a:pt x="3061426" y="35620"/>
                  <a:pt x="3148022" y="71240"/>
                  <a:pt x="320405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402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fade/>
      </p:transition>
    </mc:Choice>
    <mc:Fallback xmlns="">
      <p:transition spd="slow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575496" y="665019"/>
            <a:ext cx="11041008" cy="578054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240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966" y="0"/>
            <a:ext cx="2368473" cy="2400000"/>
          </a:xfrm>
          <a:prstGeom prst="rect">
            <a:avLst/>
          </a:prstGeom>
        </p:spPr>
      </p:pic>
      <p:sp>
        <p:nvSpPr>
          <p:cNvPr id="4" name="图片占位符 3"/>
          <p:cNvSpPr>
            <a:spLocks noGrp="1"/>
          </p:cNvSpPr>
          <p:nvPr>
            <p:ph type="pic" sz="quarter" idx="10"/>
          </p:nvPr>
        </p:nvSpPr>
        <p:spPr>
          <a:xfrm>
            <a:off x="583659" y="1682616"/>
            <a:ext cx="11031167" cy="4517320"/>
          </a:xfrm>
          <a:custGeom>
            <a:avLst/>
            <a:gdLst>
              <a:gd name="connsiteX0" fmla="*/ 0 w 11031167"/>
              <a:gd name="connsiteY0" fmla="*/ 0 h 4517320"/>
              <a:gd name="connsiteX1" fmla="*/ 11031167 w 11031167"/>
              <a:gd name="connsiteY1" fmla="*/ 0 h 4517320"/>
              <a:gd name="connsiteX2" fmla="*/ 11031167 w 11031167"/>
              <a:gd name="connsiteY2" fmla="*/ 4517320 h 4517320"/>
              <a:gd name="connsiteX3" fmla="*/ 0 w 11031167"/>
              <a:gd name="connsiteY3" fmla="*/ 4517320 h 4517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1167" h="4517320">
                <a:moveTo>
                  <a:pt x="0" y="0"/>
                </a:moveTo>
                <a:lnTo>
                  <a:pt x="11031167" y="0"/>
                </a:lnTo>
                <a:lnTo>
                  <a:pt x="11031167" y="4517320"/>
                </a:lnTo>
                <a:lnTo>
                  <a:pt x="0" y="451732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136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fade/>
      </p:transition>
    </mc:Choice>
    <mc:Fallback xmlns="">
      <p:transition spd="slow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C449E-BCC4-4594-A5F0-4AA2C3218B67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E0B2-8E57-43AD-BBAE-25E41B1B7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61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t>2021/7/15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605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fade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575496" y="665019"/>
            <a:ext cx="11041008" cy="578054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00"/>
            <a:ext cx="3899552" cy="449349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8292448" y="2475344"/>
            <a:ext cx="3899552" cy="449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87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fade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575496" y="665019"/>
            <a:ext cx="11041008" cy="578054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2400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748" y="5562067"/>
            <a:ext cx="4876800" cy="129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fade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575496" y="665019"/>
            <a:ext cx="11041008" cy="578054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240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966" y="0"/>
            <a:ext cx="2368473" cy="2400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84700" y="0"/>
            <a:ext cx="2368473" cy="2400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748" y="5562067"/>
            <a:ext cx="4876800" cy="129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73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fade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575496" y="665019"/>
            <a:ext cx="11041008" cy="578054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240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966" y="0"/>
            <a:ext cx="2368473" cy="2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fade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575496" y="665019"/>
            <a:ext cx="11041008" cy="578054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240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966" y="0"/>
            <a:ext cx="2368473" cy="2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06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fade/>
      </p:transition>
    </mc:Choice>
    <mc:Fallback xmlns=""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575496" y="665019"/>
            <a:ext cx="11041008" cy="578054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240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966" y="0"/>
            <a:ext cx="2368473" cy="2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38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fade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575496" y="665019"/>
            <a:ext cx="11041008" cy="578054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240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966" y="0"/>
            <a:ext cx="2368473" cy="2400000"/>
          </a:xfrm>
          <a:prstGeom prst="rect">
            <a:avLst/>
          </a:prstGeom>
        </p:spPr>
      </p:pic>
      <p:sp>
        <p:nvSpPr>
          <p:cNvPr id="4" name="图片占位符 3"/>
          <p:cNvSpPr>
            <a:spLocks noGrp="1"/>
          </p:cNvSpPr>
          <p:nvPr>
            <p:ph type="pic" sz="quarter" idx="10"/>
          </p:nvPr>
        </p:nvSpPr>
        <p:spPr>
          <a:xfrm>
            <a:off x="1111949" y="1841406"/>
            <a:ext cx="1719953" cy="1592512"/>
          </a:xfrm>
          <a:custGeom>
            <a:avLst/>
            <a:gdLst>
              <a:gd name="connsiteX0" fmla="*/ 0 w 1719953"/>
              <a:gd name="connsiteY0" fmla="*/ 0 h 1592512"/>
              <a:gd name="connsiteX1" fmla="*/ 1719953 w 1719953"/>
              <a:gd name="connsiteY1" fmla="*/ 0 h 1592512"/>
              <a:gd name="connsiteX2" fmla="*/ 1719953 w 1719953"/>
              <a:gd name="connsiteY2" fmla="*/ 1592512 h 1592512"/>
              <a:gd name="connsiteX3" fmla="*/ 0 w 1719953"/>
              <a:gd name="connsiteY3" fmla="*/ 1592512 h 159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953" h="1592512">
                <a:moveTo>
                  <a:pt x="0" y="0"/>
                </a:moveTo>
                <a:lnTo>
                  <a:pt x="1719953" y="0"/>
                </a:lnTo>
                <a:lnTo>
                  <a:pt x="1719953" y="1592512"/>
                </a:lnTo>
                <a:lnTo>
                  <a:pt x="0" y="15925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5" name="图片占位符 4"/>
          <p:cNvSpPr>
            <a:spLocks noGrp="1"/>
          </p:cNvSpPr>
          <p:nvPr>
            <p:ph type="pic" sz="quarter" idx="11"/>
          </p:nvPr>
        </p:nvSpPr>
        <p:spPr>
          <a:xfrm>
            <a:off x="3170043" y="1841406"/>
            <a:ext cx="1719952" cy="1592512"/>
          </a:xfrm>
          <a:custGeom>
            <a:avLst/>
            <a:gdLst>
              <a:gd name="connsiteX0" fmla="*/ 0 w 1719952"/>
              <a:gd name="connsiteY0" fmla="*/ 0 h 1592512"/>
              <a:gd name="connsiteX1" fmla="*/ 1719952 w 1719952"/>
              <a:gd name="connsiteY1" fmla="*/ 0 h 1592512"/>
              <a:gd name="connsiteX2" fmla="*/ 1719952 w 1719952"/>
              <a:gd name="connsiteY2" fmla="*/ 1592512 h 1592512"/>
              <a:gd name="connsiteX3" fmla="*/ 0 w 1719952"/>
              <a:gd name="connsiteY3" fmla="*/ 1592512 h 159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952" h="1592512">
                <a:moveTo>
                  <a:pt x="0" y="0"/>
                </a:moveTo>
                <a:lnTo>
                  <a:pt x="1719952" y="0"/>
                </a:lnTo>
                <a:lnTo>
                  <a:pt x="1719952" y="1592512"/>
                </a:lnTo>
                <a:lnTo>
                  <a:pt x="0" y="15925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2"/>
          </p:nvPr>
        </p:nvSpPr>
        <p:spPr>
          <a:xfrm>
            <a:off x="5233394" y="1841406"/>
            <a:ext cx="1719952" cy="1592512"/>
          </a:xfrm>
          <a:custGeom>
            <a:avLst/>
            <a:gdLst>
              <a:gd name="connsiteX0" fmla="*/ 0 w 1719952"/>
              <a:gd name="connsiteY0" fmla="*/ 0 h 1592512"/>
              <a:gd name="connsiteX1" fmla="*/ 1719952 w 1719952"/>
              <a:gd name="connsiteY1" fmla="*/ 0 h 1592512"/>
              <a:gd name="connsiteX2" fmla="*/ 1719952 w 1719952"/>
              <a:gd name="connsiteY2" fmla="*/ 1592512 h 1592512"/>
              <a:gd name="connsiteX3" fmla="*/ 0 w 1719952"/>
              <a:gd name="connsiteY3" fmla="*/ 1592512 h 159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952" h="1592512">
                <a:moveTo>
                  <a:pt x="0" y="0"/>
                </a:moveTo>
                <a:lnTo>
                  <a:pt x="1719952" y="0"/>
                </a:lnTo>
                <a:lnTo>
                  <a:pt x="1719952" y="1592512"/>
                </a:lnTo>
                <a:lnTo>
                  <a:pt x="0" y="15925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3"/>
          </p:nvPr>
        </p:nvSpPr>
        <p:spPr>
          <a:xfrm>
            <a:off x="7296750" y="1841406"/>
            <a:ext cx="1719952" cy="1592512"/>
          </a:xfrm>
          <a:custGeom>
            <a:avLst/>
            <a:gdLst>
              <a:gd name="connsiteX0" fmla="*/ 0 w 1719952"/>
              <a:gd name="connsiteY0" fmla="*/ 0 h 1592512"/>
              <a:gd name="connsiteX1" fmla="*/ 1719952 w 1719952"/>
              <a:gd name="connsiteY1" fmla="*/ 0 h 1592512"/>
              <a:gd name="connsiteX2" fmla="*/ 1719952 w 1719952"/>
              <a:gd name="connsiteY2" fmla="*/ 1592512 h 1592512"/>
              <a:gd name="connsiteX3" fmla="*/ 0 w 1719952"/>
              <a:gd name="connsiteY3" fmla="*/ 1592512 h 159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952" h="1592512">
                <a:moveTo>
                  <a:pt x="0" y="0"/>
                </a:moveTo>
                <a:lnTo>
                  <a:pt x="1719952" y="0"/>
                </a:lnTo>
                <a:lnTo>
                  <a:pt x="1719952" y="1592512"/>
                </a:lnTo>
                <a:lnTo>
                  <a:pt x="0" y="15925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4"/>
          </p:nvPr>
        </p:nvSpPr>
        <p:spPr>
          <a:xfrm>
            <a:off x="9360101" y="1841406"/>
            <a:ext cx="1719952" cy="1592512"/>
          </a:xfrm>
          <a:custGeom>
            <a:avLst/>
            <a:gdLst>
              <a:gd name="connsiteX0" fmla="*/ 0 w 1719952"/>
              <a:gd name="connsiteY0" fmla="*/ 0 h 1592512"/>
              <a:gd name="connsiteX1" fmla="*/ 1719952 w 1719952"/>
              <a:gd name="connsiteY1" fmla="*/ 0 h 1592512"/>
              <a:gd name="connsiteX2" fmla="*/ 1719952 w 1719952"/>
              <a:gd name="connsiteY2" fmla="*/ 1592512 h 1592512"/>
              <a:gd name="connsiteX3" fmla="*/ 0 w 1719952"/>
              <a:gd name="connsiteY3" fmla="*/ 1592512 h 159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952" h="1592512">
                <a:moveTo>
                  <a:pt x="0" y="0"/>
                </a:moveTo>
                <a:lnTo>
                  <a:pt x="1719952" y="0"/>
                </a:lnTo>
                <a:lnTo>
                  <a:pt x="1719952" y="1592512"/>
                </a:lnTo>
                <a:lnTo>
                  <a:pt x="0" y="15925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9354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fade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F12DB-0458-435F-B683-412D6A16F1AC}" type="datetimeFigureOut">
              <a:rPr lang="zh-CN" altLang="en-US" smtClean="0"/>
              <a:t>2021/7/15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312EE-8ED6-44CE-9228-D17433E2B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5389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60" r:id="rId3"/>
    <p:sldLayoutId id="2147483663" r:id="rId4"/>
    <p:sldLayoutId id="2147483662" r:id="rId5"/>
    <p:sldLayoutId id="2147483661" r:id="rId6"/>
    <p:sldLayoutId id="2147483671" r:id="rId7"/>
    <p:sldLayoutId id="2147483670" r:id="rId8"/>
    <p:sldLayoutId id="2147483669" r:id="rId9"/>
    <p:sldLayoutId id="2147483675" r:id="rId10"/>
    <p:sldLayoutId id="2147483674" r:id="rId11"/>
    <p:sldLayoutId id="2147483673" r:id="rId12"/>
    <p:sldLayoutId id="2147483672" r:id="rId13"/>
    <p:sldLayoutId id="2147483668" r:id="rId14"/>
    <p:sldLayoutId id="2147483667" r:id="rId15"/>
    <p:sldLayoutId id="2147483666" r:id="rId16"/>
    <p:sldLayoutId id="2147483676" r:id="rId17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fade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6.jpeg"/><Relationship Id="rId21" Type="http://schemas.openxmlformats.org/officeDocument/2006/relationships/image" Target="../media/image18.tmp"/><Relationship Id="rId7" Type="http://schemas.openxmlformats.org/officeDocument/2006/relationships/image" Target="../media/image9.png"/><Relationship Id="rId12" Type="http://schemas.microsoft.com/office/2007/relationships/hdphoto" Target="../media/hdphoto4.wdp"/><Relationship Id="rId17" Type="http://schemas.microsoft.com/office/2007/relationships/hdphoto" Target="../media/hdphoto6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microsoft.com/office/2007/relationships/hdphoto" Target="../media/hdphoto5.wdp"/><Relationship Id="rId10" Type="http://schemas.microsoft.com/office/2007/relationships/hdphoto" Target="../media/hdphoto3.wdp"/><Relationship Id="rId19" Type="http://schemas.openxmlformats.org/officeDocument/2006/relationships/image" Target="../media/image16.png"/><Relationship Id="rId4" Type="http://schemas.openxmlformats.org/officeDocument/2006/relationships/image" Target="../media/image7.png"/><Relationship Id="rId9" Type="http://schemas.openxmlformats.org/officeDocument/2006/relationships/image" Target="../media/image10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tmp"/><Relationship Id="rId13" Type="http://schemas.microsoft.com/office/2007/relationships/hdphoto" Target="../media/hdphoto2.wdp"/><Relationship Id="rId18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microsoft.com/office/2007/relationships/hdphoto" Target="../media/hdphoto3.wdp"/><Relationship Id="rId2" Type="http://schemas.openxmlformats.org/officeDocument/2006/relationships/image" Target="../media/image7.png"/><Relationship Id="rId16" Type="http://schemas.openxmlformats.org/officeDocument/2006/relationships/image" Target="../media/image10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7.xml"/><Relationship Id="rId6" Type="http://schemas.microsoft.com/office/2007/relationships/hdphoto" Target="../media/hdphoto5.wdp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5" Type="http://schemas.microsoft.com/office/2007/relationships/hdphoto" Target="../media/hdphoto1.wdp"/><Relationship Id="rId10" Type="http://schemas.microsoft.com/office/2007/relationships/hdphoto" Target="../media/hdphoto6.wdp"/><Relationship Id="rId19" Type="http://schemas.openxmlformats.org/officeDocument/2006/relationships/image" Target="../media/image20.png"/><Relationship Id="rId4" Type="http://schemas.microsoft.com/office/2007/relationships/hdphoto" Target="../media/hdphoto4.wdp"/><Relationship Id="rId9" Type="http://schemas.openxmlformats.org/officeDocument/2006/relationships/image" Target="../media/image14.png"/><Relationship Id="rId1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25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4.png"/><Relationship Id="rId5" Type="http://schemas.microsoft.com/office/2007/relationships/hdphoto" Target="../media/hdphoto7.wdp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57555" y="1870137"/>
            <a:ext cx="95698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Chào</a:t>
            </a:r>
            <a:r>
              <a:rPr lang="en-US" altLang="zh-CN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6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mừng</a:t>
            </a:r>
            <a:r>
              <a:rPr lang="en-US" altLang="zh-CN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6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các</a:t>
            </a:r>
            <a:r>
              <a:rPr lang="en-US" altLang="zh-CN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6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em</a:t>
            </a:r>
            <a:r>
              <a:rPr lang="en-US" altLang="zh-CN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6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đến</a:t>
            </a:r>
            <a:endParaRPr lang="en-US" altLang="zh-CN" sz="60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6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với</a:t>
            </a:r>
            <a:r>
              <a:rPr lang="en-US" altLang="zh-CN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6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tiết</a:t>
            </a:r>
            <a:r>
              <a:rPr lang="en-US" altLang="zh-CN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6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toán</a:t>
            </a:r>
            <a:endParaRPr lang="zh-CN" altLang="en-US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PA_Bandari-安妮的仙境">
            <a:hlinkClick r:id="" action="ppaction://media"/>
          </p:cNvPr>
          <p:cNvPicPr>
            <a:picLocks noChangeAspect="1"/>
          </p:cNvPicPr>
          <p:nvPr>
            <a:audioFile r:link="rId2"/>
            <p:custDataLst>
              <p:tags r:id="rId3"/>
            </p:custDataLst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87665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72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iến Sĩ Tí Hon - Ca Nhạc Thiếu Nhi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276" y="95534"/>
            <a:ext cx="11999343" cy="648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4087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5">
            <a:extLst>
              <a:ext uri="{FF2B5EF4-FFF2-40B4-BE49-F238E27FC236}">
                <a16:creationId xmlns="" xmlns:a16="http://schemas.microsoft.com/office/drawing/2014/main" id="{F231260E-393F-4141-B060-019873D1865F}"/>
              </a:ext>
            </a:extLst>
          </p:cNvPr>
          <p:cNvSpPr txBox="1"/>
          <p:nvPr/>
        </p:nvSpPr>
        <p:spPr>
          <a:xfrm>
            <a:off x="1918092" y="2411768"/>
            <a:ext cx="89290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9600" dirty="0" err="1" smtClean="0">
                <a:ln w="28575">
                  <a:noFill/>
                </a:ln>
                <a:solidFill>
                  <a:schemeClr val="accent2">
                    <a:lumMod val="75000"/>
                  </a:schemeClr>
                </a:solidFill>
                <a:latin typeface="UTM Edwardian" panose="02040603050506020204" pitchFamily="18" charset="0"/>
                <a:ea typeface="造字工房童心（非商用）常规体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9600" dirty="0" smtClean="0">
                <a:ln w="28575">
                  <a:noFill/>
                </a:ln>
                <a:solidFill>
                  <a:schemeClr val="accent2">
                    <a:lumMod val="75000"/>
                  </a:schemeClr>
                </a:solidFill>
                <a:latin typeface="UTM Edwardian" panose="02040603050506020204" pitchFamily="18" charset="0"/>
                <a:ea typeface="造字工房童心（非商用）常规体" pitchFamily="2" charset="-122"/>
                <a:cs typeface="Times New Roman" panose="02020603050405020304" pitchFamily="18" charset="0"/>
              </a:rPr>
              <a:t> 65: </a:t>
            </a:r>
            <a:r>
              <a:rPr lang="en-US" altLang="zh-CN" sz="9600" dirty="0" err="1" smtClean="0">
                <a:ln w="28575">
                  <a:noFill/>
                </a:ln>
                <a:solidFill>
                  <a:schemeClr val="accent2">
                    <a:lumMod val="75000"/>
                  </a:schemeClr>
                </a:solidFill>
                <a:latin typeface="UTM Edwardian" panose="02040603050506020204" pitchFamily="18" charset="0"/>
                <a:ea typeface="造字工房童心（非商用）常规体" pitchFamily="2" charset="-122"/>
                <a:cs typeface="Times New Roman" panose="02020603050405020304" pitchFamily="18" charset="0"/>
              </a:rPr>
              <a:t>Biểu</a:t>
            </a:r>
            <a:r>
              <a:rPr lang="en-US" altLang="zh-CN" sz="9600" dirty="0" smtClean="0">
                <a:ln w="28575">
                  <a:noFill/>
                </a:ln>
                <a:solidFill>
                  <a:schemeClr val="accent2">
                    <a:lumMod val="75000"/>
                  </a:schemeClr>
                </a:solidFill>
                <a:latin typeface="UTM Edwardian" panose="02040603050506020204" pitchFamily="18" charset="0"/>
                <a:ea typeface="造字工房童心（非商用）常规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9600" dirty="0" err="1" smtClean="0">
                <a:ln w="28575">
                  <a:noFill/>
                </a:ln>
                <a:solidFill>
                  <a:schemeClr val="accent2">
                    <a:lumMod val="75000"/>
                  </a:schemeClr>
                </a:solidFill>
                <a:latin typeface="UTM Edwardian" panose="02040603050506020204" pitchFamily="18" charset="0"/>
                <a:ea typeface="造字工房童心（非商用）常规体" pitchFamily="2" charset="-122"/>
                <a:cs typeface="Times New Roman" panose="02020603050405020304" pitchFamily="18" charset="0"/>
              </a:rPr>
              <a:t>đồ</a:t>
            </a:r>
            <a:r>
              <a:rPr lang="en-US" altLang="zh-CN" sz="9600" dirty="0" smtClean="0">
                <a:ln w="28575">
                  <a:noFill/>
                </a:ln>
                <a:solidFill>
                  <a:schemeClr val="accent2">
                    <a:lumMod val="75000"/>
                  </a:schemeClr>
                </a:solidFill>
                <a:latin typeface="UTM Edwardian" panose="02040603050506020204" pitchFamily="18" charset="0"/>
                <a:ea typeface="造字工房童心（非商用）常规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9600" dirty="0" err="1" smtClean="0">
                <a:ln w="28575">
                  <a:noFill/>
                </a:ln>
                <a:solidFill>
                  <a:schemeClr val="accent2">
                    <a:lumMod val="75000"/>
                  </a:schemeClr>
                </a:solidFill>
                <a:latin typeface="UTM Edwardian" panose="02040603050506020204" pitchFamily="18" charset="0"/>
                <a:ea typeface="造字工房童心（非商用）常规体" pitchFamily="2" charset="-122"/>
                <a:cs typeface="Times New Roman" panose="02020603050405020304" pitchFamily="18" charset="0"/>
              </a:rPr>
              <a:t>tranh</a:t>
            </a:r>
            <a:endParaRPr lang="zh-CN" altLang="en-US" sz="9600" dirty="0">
              <a:ln w="28575">
                <a:noFill/>
              </a:ln>
              <a:solidFill>
                <a:schemeClr val="accent2">
                  <a:lumMod val="75000"/>
                </a:schemeClr>
              </a:solidFill>
              <a:latin typeface="UTM Edwardian" panose="02040603050506020204" pitchFamily="18" charset="0"/>
              <a:ea typeface="造字工房童心（非商用）常规体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615281" y="810446"/>
            <a:ext cx="3038605" cy="1398272"/>
            <a:chOff x="1523998" y="0"/>
            <a:chExt cx="2190751" cy="1398272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600" dirty="0">
                  <a:latin typeface="Arial" pitchFamily="34" charset="0"/>
                  <a:cs typeface="Arial" pitchFamily="34" charset="0"/>
                </a:rPr>
                <a:t>CHỦ ĐỀ </a:t>
              </a:r>
              <a:r>
                <a:rPr lang="en-US" sz="3600" dirty="0" smtClean="0">
                  <a:latin typeface="Arial" pitchFamily="34" charset="0"/>
                  <a:cs typeface="Arial" pitchFamily="34" charset="0"/>
                </a:rPr>
                <a:t>13</a:t>
              </a:r>
              <a:endParaRPr lang="vi-VN" sz="3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4049133" y="876931"/>
            <a:ext cx="67550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LÀM QUEN VỚI YẾU TỐ THỐNG KÊ XÁC SUẤT</a:t>
            </a:r>
            <a:endParaRPr lang="vi-VN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36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47800" y="647700"/>
            <a:ext cx="9410700" cy="5524500"/>
            <a:chOff x="1504950" y="1295400"/>
            <a:chExt cx="8972550" cy="5562600"/>
          </a:xfrm>
        </p:grpSpPr>
        <p:pic>
          <p:nvPicPr>
            <p:cNvPr id="3" name="Picture 2" descr="20210409090753_wm_shs-toan-2-tap-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95" t="12129" r="5549" b="51371"/>
            <a:stretch/>
          </p:blipFill>
          <p:spPr bwMode="auto">
            <a:xfrm>
              <a:off x="1523999" y="1295400"/>
              <a:ext cx="8953501" cy="5562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Freeform 3"/>
            <p:cNvSpPr/>
            <p:nvPr/>
          </p:nvSpPr>
          <p:spPr>
            <a:xfrm>
              <a:off x="1504950" y="1295400"/>
              <a:ext cx="6534150" cy="1752600"/>
            </a:xfrm>
            <a:custGeom>
              <a:avLst/>
              <a:gdLst>
                <a:gd name="connsiteX0" fmla="*/ 19050 w 6534150"/>
                <a:gd name="connsiteY0" fmla="*/ 0 h 1752600"/>
                <a:gd name="connsiteX1" fmla="*/ 6534150 w 6534150"/>
                <a:gd name="connsiteY1" fmla="*/ 0 h 1752600"/>
                <a:gd name="connsiteX2" fmla="*/ 6534150 w 6534150"/>
                <a:gd name="connsiteY2" fmla="*/ 476250 h 1752600"/>
                <a:gd name="connsiteX3" fmla="*/ 1943100 w 6534150"/>
                <a:gd name="connsiteY3" fmla="*/ 476250 h 1752600"/>
                <a:gd name="connsiteX4" fmla="*/ 2076450 w 6534150"/>
                <a:gd name="connsiteY4" fmla="*/ 1447800 h 1752600"/>
                <a:gd name="connsiteX5" fmla="*/ 190500 w 6534150"/>
                <a:gd name="connsiteY5" fmla="*/ 1752600 h 1752600"/>
                <a:gd name="connsiteX6" fmla="*/ 0 w 6534150"/>
                <a:gd name="connsiteY6" fmla="*/ 1714500 h 1752600"/>
                <a:gd name="connsiteX7" fmla="*/ 19050 w 6534150"/>
                <a:gd name="connsiteY7" fmla="*/ 0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34150" h="1752600">
                  <a:moveTo>
                    <a:pt x="19050" y="0"/>
                  </a:moveTo>
                  <a:lnTo>
                    <a:pt x="6534150" y="0"/>
                  </a:lnTo>
                  <a:lnTo>
                    <a:pt x="6534150" y="476250"/>
                  </a:lnTo>
                  <a:lnTo>
                    <a:pt x="1943100" y="476250"/>
                  </a:lnTo>
                  <a:lnTo>
                    <a:pt x="2076450" y="1447800"/>
                  </a:lnTo>
                  <a:lnTo>
                    <a:pt x="190500" y="1752600"/>
                  </a:lnTo>
                  <a:lnTo>
                    <a:pt x="0" y="171450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7" y="-89461"/>
            <a:ext cx="2921573" cy="1034943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26" b="97849" l="0" r="9803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968" y="2125265"/>
            <a:ext cx="1552852" cy="707918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601" y="2761035"/>
            <a:ext cx="1581759" cy="731190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316" b="97895" l="2381" r="96667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380" y="3431265"/>
            <a:ext cx="1574391" cy="693760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33110"/>
          <a:stretch/>
        </p:blipFill>
        <p:spPr>
          <a:xfrm>
            <a:off x="3871640" y="2869609"/>
            <a:ext cx="1666701" cy="753412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757" b="70946" l="2928" r="48649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775" b="24695"/>
          <a:stretch/>
        </p:blipFill>
        <p:spPr>
          <a:xfrm>
            <a:off x="2191452" y="2534938"/>
            <a:ext cx="1678276" cy="812892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3318" r="93839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628" y="4339090"/>
            <a:ext cx="1606192" cy="732487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3578057" y="3640548"/>
            <a:ext cx="1546393" cy="634078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55981" b="97608" l="13770" r="58014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94" t="56056" r="41615"/>
          <a:stretch/>
        </p:blipFill>
        <p:spPr>
          <a:xfrm>
            <a:off x="2211109" y="4116486"/>
            <a:ext cx="1526804" cy="698890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785" b="45933" l="1129" r="4447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548" b="51759"/>
          <a:stretch/>
        </p:blipFill>
        <p:spPr>
          <a:xfrm>
            <a:off x="1774255" y="3279713"/>
            <a:ext cx="1540446" cy="771349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692" y="4850198"/>
            <a:ext cx="1581759" cy="731190"/>
          </a:xfrm>
          <a:prstGeom prst="rect">
            <a:avLst/>
          </a:prstGeom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316" b="97895" l="2381" r="96667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60" y="4163505"/>
            <a:ext cx="1584960" cy="686693"/>
          </a:xfrm>
          <a:prstGeom prst="rect">
            <a:avLst/>
          </a:prstGeom>
        </p:spPr>
      </p:pic>
      <p:pic>
        <p:nvPicPr>
          <p:cNvPr id="17" name="Picture 16" descr="Screen Clipping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 flipH="1">
            <a:off x="5844540" y="4535194"/>
            <a:ext cx="1528818" cy="634078"/>
          </a:xfrm>
          <a:prstGeom prst="rect">
            <a:avLst/>
          </a:prstGeom>
        </p:spPr>
      </p:pic>
      <p:pic>
        <p:nvPicPr>
          <p:cNvPr id="18" name="Picture 17" descr="Screen Clipping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 flipH="1">
            <a:off x="7471049" y="5015890"/>
            <a:ext cx="1528818" cy="634078"/>
          </a:xfrm>
          <a:prstGeom prst="rect">
            <a:avLst/>
          </a:prstGeom>
        </p:spPr>
      </p:pic>
      <p:pic>
        <p:nvPicPr>
          <p:cNvPr id="19" name="Picture 18" descr="Screen Clipping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3318" r="93839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30240" y="5236057"/>
            <a:ext cx="1584960" cy="732487"/>
          </a:xfrm>
          <a:prstGeom prst="rect">
            <a:avLst/>
          </a:prstGeom>
        </p:spPr>
      </p:pic>
      <p:pic>
        <p:nvPicPr>
          <p:cNvPr id="20" name="Picture 19" descr="Screen Clipping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33110"/>
          <a:stretch/>
        </p:blipFill>
        <p:spPr>
          <a:xfrm flipH="1">
            <a:off x="4001147" y="5023510"/>
            <a:ext cx="1666409" cy="753412"/>
          </a:xfrm>
          <a:prstGeom prst="rect">
            <a:avLst/>
          </a:prstGeom>
        </p:spPr>
      </p:pic>
      <p:pic>
        <p:nvPicPr>
          <p:cNvPr id="21" name="Picture 20" descr="Screen Clipping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42560" y="3767602"/>
            <a:ext cx="1603708" cy="731190"/>
          </a:xfrm>
          <a:prstGeom prst="rect">
            <a:avLst/>
          </a:prstGeom>
        </p:spPr>
      </p:pic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309130"/>
              </p:ext>
            </p:extLst>
          </p:nvPr>
        </p:nvGraphicFramePr>
        <p:xfrm>
          <a:off x="4966010" y="778820"/>
          <a:ext cx="5671317" cy="515427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890439">
                  <a:extLst>
                    <a:ext uri="{9D8B030D-6E8A-4147-A177-3AD203B41FA5}">
                      <a16:colId xmlns="" xmlns:a16="http://schemas.microsoft.com/office/drawing/2014/main" val="3272789016"/>
                    </a:ext>
                  </a:extLst>
                </a:gridCol>
                <a:gridCol w="1890439">
                  <a:extLst>
                    <a:ext uri="{9D8B030D-6E8A-4147-A177-3AD203B41FA5}">
                      <a16:colId xmlns="" xmlns:a16="http://schemas.microsoft.com/office/drawing/2014/main" val="3390251747"/>
                    </a:ext>
                  </a:extLst>
                </a:gridCol>
                <a:gridCol w="1890439">
                  <a:extLst>
                    <a:ext uri="{9D8B030D-6E8A-4147-A177-3AD203B41FA5}">
                      <a16:colId xmlns="" xmlns:a16="http://schemas.microsoft.com/office/drawing/2014/main" val="898359590"/>
                    </a:ext>
                  </a:extLst>
                </a:gridCol>
              </a:tblGrid>
              <a:tr h="43887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77980505"/>
                  </a:ext>
                </a:extLst>
              </a:tr>
              <a:tr h="7654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65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685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59152631"/>
                  </a:ext>
                </a:extLst>
              </a:tr>
            </a:tbl>
          </a:graphicData>
        </a:graphic>
      </p:graphicFrame>
      <p:pic>
        <p:nvPicPr>
          <p:cNvPr id="23" name="Picture 22" descr="Screen Clipping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33110"/>
          <a:stretch/>
        </p:blipFill>
        <p:spPr>
          <a:xfrm>
            <a:off x="5115294" y="4395097"/>
            <a:ext cx="1693690" cy="753412"/>
          </a:xfrm>
          <a:prstGeom prst="rect">
            <a:avLst/>
          </a:prstGeom>
        </p:spPr>
      </p:pic>
      <p:pic>
        <p:nvPicPr>
          <p:cNvPr id="24" name="Picture 23" descr="Screen Clipping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3318" r="93839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078" y="2497841"/>
            <a:ext cx="1606192" cy="732487"/>
          </a:xfrm>
          <a:prstGeom prst="rect">
            <a:avLst/>
          </a:prstGeom>
        </p:spPr>
      </p:pic>
      <p:pic>
        <p:nvPicPr>
          <p:cNvPr id="25" name="Picture 24" descr="Screen Clipping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757" b="70946" l="2928" r="48649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775" b="24695"/>
          <a:stretch/>
        </p:blipFill>
        <p:spPr>
          <a:xfrm flipH="1">
            <a:off x="5149947" y="1847008"/>
            <a:ext cx="1692670" cy="812892"/>
          </a:xfrm>
          <a:prstGeom prst="rect">
            <a:avLst/>
          </a:prstGeom>
        </p:spPr>
      </p:pic>
      <p:pic>
        <p:nvPicPr>
          <p:cNvPr id="26" name="Picture 25" descr="Screen Clipping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58"/>
          <a:stretch/>
        </p:blipFill>
        <p:spPr>
          <a:xfrm>
            <a:off x="442052" y="2012634"/>
            <a:ext cx="3143815" cy="4371079"/>
          </a:xfrm>
          <a:prstGeom prst="rect">
            <a:avLst/>
          </a:prstGeom>
        </p:spPr>
      </p:pic>
      <p:pic>
        <p:nvPicPr>
          <p:cNvPr id="27" name="Picture 26" descr="Screen Clipping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7006073" y="3761019"/>
            <a:ext cx="1546393" cy="634078"/>
          </a:xfrm>
          <a:prstGeom prst="rect">
            <a:avLst/>
          </a:prstGeom>
        </p:spPr>
      </p:pic>
      <p:pic>
        <p:nvPicPr>
          <p:cNvPr id="28" name="Picture 27" descr="Screen Clipping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6991372" y="3161688"/>
            <a:ext cx="1546393" cy="634078"/>
          </a:xfrm>
          <a:prstGeom prst="rect">
            <a:avLst/>
          </a:prstGeom>
        </p:spPr>
      </p:pic>
      <p:pic>
        <p:nvPicPr>
          <p:cNvPr id="29" name="Picture 28" descr="Screen Clipping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785" b="45933" l="1129" r="4447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548" b="51759"/>
          <a:stretch/>
        </p:blipFill>
        <p:spPr>
          <a:xfrm flipH="1">
            <a:off x="7003698" y="2461064"/>
            <a:ext cx="1550158" cy="771349"/>
          </a:xfrm>
          <a:prstGeom prst="rect">
            <a:avLst/>
          </a:prstGeom>
        </p:spPr>
      </p:pic>
      <p:pic>
        <p:nvPicPr>
          <p:cNvPr id="30" name="Picture 29" descr="Screen Clipping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65" y="3832579"/>
            <a:ext cx="1581759" cy="731190"/>
          </a:xfrm>
          <a:prstGeom prst="rect">
            <a:avLst/>
          </a:prstGeom>
        </p:spPr>
      </p:pic>
      <p:pic>
        <p:nvPicPr>
          <p:cNvPr id="31" name="Picture 30" descr="Screen Clippi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26" b="97849" l="0" r="9803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14174" y="2504836"/>
            <a:ext cx="1580245" cy="707918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433020" y="5271427"/>
            <a:ext cx="1186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Arial" pitchFamily="34" charset="0"/>
                <a:cs typeface="Arial" pitchFamily="34" charset="0"/>
              </a:rPr>
              <a:t>V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àng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76388" y="5271427"/>
            <a:ext cx="1186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Arial" pitchFamily="34" charset="0"/>
                <a:cs typeface="Arial" pitchFamily="34" charset="0"/>
              </a:rPr>
              <a:t>X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anh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178293" y="5271427"/>
            <a:ext cx="731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Đỏ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05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48148E-6 L 0.09024 -0.09537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476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0.10625 0.13148 " pathEditMode="relative" rAng="0" ptsTypes="AA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657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0.11002 -0.17384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95" y="-87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85185E-6 L -0.04493 -0.39838 " pathEditMode="relative" rAng="0" ptsTypes="AA">
                                      <p:cBhvr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3" y="-1993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81481E-6 L 0.2332 -0.10301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54" y="-516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33333E-6 L 0.28294 0.12014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41" y="599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6 L -0.03476 -0.16574 " pathEditMode="relative" rAng="0" ptsTypes="AA">
                                      <p:cBhvr>
                                        <p:cTn id="2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5" y="-828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0.09778 -0.19815 " pathEditMode="relative" rAng="0" ptsTypes="AA">
                                      <p:cBhvr>
                                        <p:cTn id="2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3" y="-990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7.40741E-7 L 0.43204 -0.11574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02" y="-578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59259E-6 L 0.39792 -0.3257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96" y="-1629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53868 -0.06598 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27" y="-331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1 0.00231 L 0.29336 0.01412 " pathEditMode="relative" rAng="0" ptsTypes="AA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4" y="57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0.27084 0.05532 " pathEditMode="relative" rAng="0" ptsTypes="AA">
                                      <p:cBhvr>
                                        <p:cTn id="3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275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0.40912 0.05695 " pathEditMode="relative" rAng="0" ptsTypes="AA">
                                      <p:cBhvr>
                                        <p:cTn id="4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56" y="284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07407E-6 L 0.12604 -0.3294 " pathEditMode="relative" rAng="0" ptsTypes="AA">
                                      <p:cBhvr>
                                        <p:cTn id="4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1648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44444E-6 L 0.19297 -0.30902 " pathEditMode="relative" rAng="0" ptsTypes="AA">
                                      <p:cBhvr>
                                        <p:cTn id="4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8" y="-1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5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875293"/>
              </p:ext>
            </p:extLst>
          </p:nvPr>
        </p:nvGraphicFramePr>
        <p:xfrm>
          <a:off x="4966010" y="778820"/>
          <a:ext cx="5671317" cy="515427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890439">
                  <a:extLst>
                    <a:ext uri="{9D8B030D-6E8A-4147-A177-3AD203B41FA5}">
                      <a16:colId xmlns="" xmlns:a16="http://schemas.microsoft.com/office/drawing/2014/main" val="3272789016"/>
                    </a:ext>
                  </a:extLst>
                </a:gridCol>
                <a:gridCol w="1890439">
                  <a:extLst>
                    <a:ext uri="{9D8B030D-6E8A-4147-A177-3AD203B41FA5}">
                      <a16:colId xmlns="" xmlns:a16="http://schemas.microsoft.com/office/drawing/2014/main" val="3390251747"/>
                    </a:ext>
                  </a:extLst>
                </a:gridCol>
                <a:gridCol w="1890439">
                  <a:extLst>
                    <a:ext uri="{9D8B030D-6E8A-4147-A177-3AD203B41FA5}">
                      <a16:colId xmlns="" xmlns:a16="http://schemas.microsoft.com/office/drawing/2014/main" val="898359590"/>
                    </a:ext>
                  </a:extLst>
                </a:gridCol>
              </a:tblGrid>
              <a:tr h="43887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77980505"/>
                  </a:ext>
                </a:extLst>
              </a:tr>
              <a:tr h="7654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65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685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5915263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70" y="86876"/>
            <a:ext cx="2749742" cy="1034943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33110"/>
          <a:stretch/>
        </p:blipFill>
        <p:spPr>
          <a:xfrm>
            <a:off x="5115294" y="4395097"/>
            <a:ext cx="1693690" cy="753412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3318" r="93839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078" y="2497841"/>
            <a:ext cx="1606192" cy="732487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57" b="70946" l="2928" r="48649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775" b="24695"/>
          <a:stretch/>
        </p:blipFill>
        <p:spPr>
          <a:xfrm flipH="1">
            <a:off x="5149947" y="1847008"/>
            <a:ext cx="1692670" cy="812892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70" y="1780327"/>
            <a:ext cx="3600733" cy="4658932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7006073" y="3761019"/>
            <a:ext cx="1546393" cy="634078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6991372" y="3161688"/>
            <a:ext cx="1546393" cy="634078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85" b="45933" l="1129" r="4447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548" b="51759"/>
          <a:stretch/>
        </p:blipFill>
        <p:spPr>
          <a:xfrm flipH="1">
            <a:off x="7003698" y="2461064"/>
            <a:ext cx="1550158" cy="771349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65" y="3803551"/>
            <a:ext cx="1581759" cy="731190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226" b="97849" l="0" r="9803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14174" y="2504836"/>
            <a:ext cx="1580245" cy="70791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433020" y="5271427"/>
            <a:ext cx="102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vàng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276388" y="5271427"/>
            <a:ext cx="102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xanh</a:t>
            </a:r>
            <a:endParaRPr lang="en-US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9178293" y="5271427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đỏ</a:t>
            </a:r>
            <a:endParaRPr lang="en-US" sz="2800" b="1" dirty="0"/>
          </a:p>
        </p:txBody>
      </p:sp>
      <p:pic>
        <p:nvPicPr>
          <p:cNvPr id="18" name="Picture 17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33110"/>
          <a:stretch/>
        </p:blipFill>
        <p:spPr>
          <a:xfrm>
            <a:off x="5115294" y="3715040"/>
            <a:ext cx="1693690" cy="753412"/>
          </a:xfrm>
          <a:prstGeom prst="rect">
            <a:avLst/>
          </a:prstGeom>
        </p:spPr>
      </p:pic>
      <p:pic>
        <p:nvPicPr>
          <p:cNvPr id="19" name="Picture 18" descr="Screen Clippi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3318" r="93839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078" y="3100092"/>
            <a:ext cx="1606192" cy="732487"/>
          </a:xfrm>
          <a:prstGeom prst="rect">
            <a:avLst/>
          </a:prstGeom>
        </p:spPr>
      </p:pic>
      <p:pic>
        <p:nvPicPr>
          <p:cNvPr id="20" name="Picture 19" descr="Screen Clipping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7006073" y="4395097"/>
            <a:ext cx="1546393" cy="634078"/>
          </a:xfrm>
          <a:prstGeom prst="rect">
            <a:avLst/>
          </a:prstGeom>
        </p:spPr>
      </p:pic>
      <p:pic>
        <p:nvPicPr>
          <p:cNvPr id="21" name="Picture 20" descr="Screen Clipping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65" y="4417319"/>
            <a:ext cx="1581759" cy="731190"/>
          </a:xfrm>
          <a:prstGeom prst="rect">
            <a:avLst/>
          </a:prstGeom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65" y="3129381"/>
            <a:ext cx="1581759" cy="731190"/>
          </a:xfrm>
          <a:prstGeom prst="rect">
            <a:avLst/>
          </a:prstGeom>
        </p:spPr>
      </p:pic>
      <p:pic>
        <p:nvPicPr>
          <p:cNvPr id="23" name="Picture 22" descr="Screen Clipping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316" b="97895" l="2381" r="96667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732" y="1883516"/>
            <a:ext cx="1563862" cy="707461"/>
          </a:xfrm>
          <a:prstGeom prst="rect">
            <a:avLst/>
          </a:prstGeom>
        </p:spPr>
      </p:pic>
      <p:pic>
        <p:nvPicPr>
          <p:cNvPr id="24" name="Picture 23" descr="Screen Clipping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316" b="97895" l="2381" r="96667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732" y="1217355"/>
            <a:ext cx="1563862" cy="707461"/>
          </a:xfrm>
          <a:prstGeom prst="rect">
            <a:avLst/>
          </a:prstGeom>
        </p:spPr>
      </p:pic>
      <p:pic>
        <p:nvPicPr>
          <p:cNvPr id="25" name="Picture 24" descr="Screen Clipping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5981" b="97608" l="13770" r="58014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94" t="56056" r="41615"/>
          <a:stretch/>
        </p:blipFill>
        <p:spPr>
          <a:xfrm>
            <a:off x="7040407" y="1874623"/>
            <a:ext cx="1559366" cy="71379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4975267" y="5186362"/>
            <a:ext cx="1868378" cy="732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867479" y="5186362"/>
            <a:ext cx="1868378" cy="732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8754094" y="5186362"/>
            <a:ext cx="1868378" cy="732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 descr="Screen Clipping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33110"/>
          <a:stretch/>
        </p:blipFill>
        <p:spPr>
          <a:xfrm>
            <a:off x="5098494" y="5179683"/>
            <a:ext cx="1693690" cy="753412"/>
          </a:xfrm>
          <a:prstGeom prst="rect">
            <a:avLst/>
          </a:prstGeom>
        </p:spPr>
      </p:pic>
      <p:pic>
        <p:nvPicPr>
          <p:cNvPr id="30" name="Picture 29" descr="Screen Clipping"/>
          <p:cNvPicPr>
            <a:picLocks noChangeAspect="1"/>
          </p:cNvPicPr>
          <p:nvPr/>
        </p:nvPicPr>
        <p:blipFill rotWithShape="1">
          <a:blip r:embed="rId9">
            <a:grayscl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7006073" y="5235545"/>
            <a:ext cx="1546393" cy="634078"/>
          </a:xfrm>
          <a:prstGeom prst="rect">
            <a:avLst/>
          </a:prstGeom>
        </p:spPr>
      </p:pic>
      <p:pic>
        <p:nvPicPr>
          <p:cNvPr id="31" name="Picture 30" descr="Screen Clipping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65" y="5166868"/>
            <a:ext cx="1581759" cy="731190"/>
          </a:xfrm>
          <a:prstGeom prst="rect">
            <a:avLst/>
          </a:prstGeom>
        </p:spPr>
      </p:pic>
      <p:sp>
        <p:nvSpPr>
          <p:cNvPr id="32" name="Oval 31"/>
          <p:cNvSpPr/>
          <p:nvPr/>
        </p:nvSpPr>
        <p:spPr>
          <a:xfrm>
            <a:off x="5754982" y="5956659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1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7578790" y="5956659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2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9446983" y="5956659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3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73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59259E-6 L -0.30338 0.17708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69" y="884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81481E-6 L -0.30234 0.18217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17" y="909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48148E-6 L -0.15078 -0.00301 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9" y="-16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0.00052 -0.26111 " pathEditMode="relative" rAng="0" ptsTypes="AA">
                                      <p:cBhvr>
                                        <p:cTn id="3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305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0.00338 -0.26944 " pathEditMode="relative" rAng="0" ptsTypes="AA">
                                      <p:cBhvr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35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-0.14974 0.17778 " pathEditMode="relative" rAng="0" ptsTypes="AA">
                                      <p:cBhvr>
                                        <p:cTn id="4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13" y="849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0.14623 0.35856 " pathEditMode="relative" rAng="0" ptsTypes="AA">
                                      <p:cBhvr>
                                        <p:cTn id="4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87" y="1810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00443 -0.28056 " pathEditMode="relative" rAng="0" ptsTypes="AA">
                                      <p:cBhvr>
                                        <p:cTn id="4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1414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0.01172 -0.28171 " pathEditMode="relative" rAng="0" ptsTypes="AA">
                                      <p:cBhvr>
                                        <p:cTn id="4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-14097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59259E-6 L 0.29102 0.19028 " pathEditMode="relative" rAng="0" ptsTypes="AA">
                                      <p:cBhvr>
                                        <p:cTn id="4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09" y="974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0.29101 0.19213 " pathEditMode="relative" rAng="0" ptsTypes="AA">
                                      <p:cBhvr>
                                        <p:cTn id="5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57" y="9815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15703 -0.18612 " pathEditMode="relative" rAng="0" ptsTypes="AA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52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32" grpId="0" animBg="1"/>
      <p:bldP spid="33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7247" y="934475"/>
            <a:ext cx="3653598" cy="1801693"/>
            <a:chOff x="1183343" y="1464304"/>
            <a:chExt cx="3653598" cy="1801693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3035643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Arial" pitchFamily="34" charset="0"/>
                  <a:cs typeface="Arial" pitchFamily="34" charset="0"/>
                </a:rPr>
                <a:t>Quan</a:t>
              </a:r>
              <a:r>
                <a:rPr lang="en-US" sz="3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dirty="0" err="1" smtClean="0">
                  <a:latin typeface="Arial" pitchFamily="34" charset="0"/>
                  <a:cs typeface="Arial" pitchFamily="34" charset="0"/>
                </a:rPr>
                <a:t>sát</a:t>
              </a:r>
              <a:r>
                <a:rPr lang="en-US" sz="3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dirty="0" err="1" smtClean="0">
                  <a:latin typeface="Arial" pitchFamily="34" charset="0"/>
                  <a:cs typeface="Arial" pitchFamily="34" charset="0"/>
                </a:rPr>
                <a:t>biểu</a:t>
              </a:r>
              <a:r>
                <a:rPr lang="en-US" sz="3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dirty="0" err="1" smtClean="0">
                  <a:latin typeface="Arial" pitchFamily="34" charset="0"/>
                  <a:cs typeface="Arial" pitchFamily="34" charset="0"/>
                </a:rPr>
                <a:t>đồ</a:t>
              </a:r>
              <a:r>
                <a:rPr lang="en-US" sz="3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dirty="0" err="1" smtClean="0">
                  <a:latin typeface="Arial" pitchFamily="34" charset="0"/>
                  <a:cs typeface="Arial" pitchFamily="34" charset="0"/>
                </a:rPr>
                <a:t>rồi</a:t>
              </a:r>
              <a:r>
                <a:rPr lang="en-US" sz="3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dirty="0" err="1" smtClean="0">
                  <a:latin typeface="Arial" pitchFamily="34" charset="0"/>
                  <a:cs typeface="Arial" pitchFamily="34" charset="0"/>
                </a:rPr>
                <a:t>trả</a:t>
              </a:r>
              <a:r>
                <a:rPr lang="en-US" sz="3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dirty="0" err="1" smtClean="0">
                  <a:latin typeface="Arial" pitchFamily="34" charset="0"/>
                  <a:cs typeface="Arial" pitchFamily="34" charset="0"/>
                </a:rPr>
                <a:t>lời</a:t>
              </a:r>
              <a:r>
                <a:rPr lang="en-US" sz="3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dirty="0" err="1" smtClean="0">
                  <a:latin typeface="Arial" pitchFamily="34" charset="0"/>
                  <a:cs typeface="Arial" pitchFamily="34" charset="0"/>
                </a:rPr>
                <a:t>câu</a:t>
              </a:r>
              <a:r>
                <a:rPr lang="en-US" sz="3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dirty="0" err="1" smtClean="0">
                  <a:latin typeface="Arial" pitchFamily="34" charset="0"/>
                  <a:cs typeface="Arial" pitchFamily="34" charset="0"/>
                </a:rPr>
                <a:t>hỏi</a:t>
              </a:r>
              <a:r>
                <a:rPr lang="en-US" sz="3600" dirty="0" smtClean="0">
                  <a:latin typeface="Arial" pitchFamily="34" charset="0"/>
                  <a:cs typeface="Arial" pitchFamily="34" charset="0"/>
                </a:rPr>
                <a:t>: </a:t>
              </a:r>
              <a:endParaRPr lang="en-US" sz="3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1</a:t>
              </a:r>
              <a:endParaRPr lang="en-US" sz="3600" b="1" dirty="0"/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832535"/>
              </p:ext>
            </p:extLst>
          </p:nvPr>
        </p:nvGraphicFramePr>
        <p:xfrm>
          <a:off x="5570004" y="626262"/>
          <a:ext cx="6393512" cy="616979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598378">
                  <a:extLst>
                    <a:ext uri="{9D8B030D-6E8A-4147-A177-3AD203B41FA5}">
                      <a16:colId xmlns="" xmlns:a16="http://schemas.microsoft.com/office/drawing/2014/main" val="631121301"/>
                    </a:ext>
                  </a:extLst>
                </a:gridCol>
                <a:gridCol w="1598378">
                  <a:extLst>
                    <a:ext uri="{9D8B030D-6E8A-4147-A177-3AD203B41FA5}">
                      <a16:colId xmlns="" xmlns:a16="http://schemas.microsoft.com/office/drawing/2014/main" val="3424303033"/>
                    </a:ext>
                  </a:extLst>
                </a:gridCol>
                <a:gridCol w="1598378">
                  <a:extLst>
                    <a:ext uri="{9D8B030D-6E8A-4147-A177-3AD203B41FA5}">
                      <a16:colId xmlns="" xmlns:a16="http://schemas.microsoft.com/office/drawing/2014/main" val="1684188789"/>
                    </a:ext>
                  </a:extLst>
                </a:gridCol>
                <a:gridCol w="1598378">
                  <a:extLst>
                    <a:ext uri="{9D8B030D-6E8A-4147-A177-3AD203B41FA5}">
                      <a16:colId xmlns="" xmlns:a16="http://schemas.microsoft.com/office/drawing/2014/main" val="1656533597"/>
                    </a:ext>
                  </a:extLst>
                </a:gridCol>
              </a:tblGrid>
              <a:tr h="534683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37269729"/>
                  </a:ext>
                </a:extLst>
              </a:tr>
              <a:tr h="69702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Hình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vuông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Hình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tròn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Hình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tam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giác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Hình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chữ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nhật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87897986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7703604" y="600141"/>
            <a:ext cx="546100" cy="5265867"/>
            <a:chOff x="6667500" y="313533"/>
            <a:chExt cx="546100" cy="5265867"/>
          </a:xfrm>
        </p:grpSpPr>
        <p:sp>
          <p:nvSpPr>
            <p:cNvPr id="7" name="Oval 6"/>
            <p:cNvSpPr/>
            <p:nvPr/>
          </p:nvSpPr>
          <p:spPr>
            <a:xfrm>
              <a:off x="6667500" y="50259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6667500" y="44376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667500" y="38493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667500" y="32610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6667500" y="26727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6667500" y="20844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667500" y="14961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6667500" y="9078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6667500" y="313533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101584" y="2392332"/>
            <a:ext cx="511639" cy="3453600"/>
            <a:chOff x="4976580" y="2105724"/>
            <a:chExt cx="511639" cy="3453600"/>
          </a:xfrm>
        </p:grpSpPr>
        <p:sp>
          <p:nvSpPr>
            <p:cNvPr id="17" name="Rectangle 16"/>
            <p:cNvSpPr/>
            <p:nvPr/>
          </p:nvSpPr>
          <p:spPr>
            <a:xfrm>
              <a:off x="4976580" y="5045999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976580" y="4457699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976580" y="3869399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976580" y="3281099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976580" y="2694024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976580" y="2105724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049804" y="3571253"/>
            <a:ext cx="1041400" cy="2274679"/>
            <a:chOff x="8128000" y="3284645"/>
            <a:chExt cx="1041400" cy="2274679"/>
          </a:xfrm>
        </p:grpSpPr>
        <p:sp>
          <p:nvSpPr>
            <p:cNvPr id="24" name="Isosceles Triangle 23"/>
            <p:cNvSpPr/>
            <p:nvPr/>
          </p:nvSpPr>
          <p:spPr>
            <a:xfrm>
              <a:off x="8128000" y="4477775"/>
              <a:ext cx="1041400" cy="513325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Isosceles Triangle 24"/>
            <p:cNvSpPr/>
            <p:nvPr/>
          </p:nvSpPr>
          <p:spPr>
            <a:xfrm>
              <a:off x="8128000" y="3888998"/>
              <a:ext cx="1041400" cy="513325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Isosceles Triangle 25"/>
            <p:cNvSpPr/>
            <p:nvPr/>
          </p:nvSpPr>
          <p:spPr>
            <a:xfrm>
              <a:off x="8128000" y="3284645"/>
              <a:ext cx="1041400" cy="513325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8128000" y="5045999"/>
              <a:ext cx="1041400" cy="513325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0647797" y="2999481"/>
            <a:ext cx="1074420" cy="2826376"/>
            <a:chOff x="9776793" y="2712873"/>
            <a:chExt cx="1074420" cy="2826376"/>
          </a:xfrm>
        </p:grpSpPr>
        <p:sp>
          <p:nvSpPr>
            <p:cNvPr id="29" name="Rectangle 28"/>
            <p:cNvSpPr/>
            <p:nvPr/>
          </p:nvSpPr>
          <p:spPr>
            <a:xfrm>
              <a:off x="9776793" y="5045998"/>
              <a:ext cx="1074420" cy="49325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776793" y="4477773"/>
              <a:ext cx="1074420" cy="49325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776793" y="3889473"/>
              <a:ext cx="1074420" cy="49325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9776793" y="3301173"/>
              <a:ext cx="1074420" cy="49325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9776793" y="2712873"/>
              <a:ext cx="1074420" cy="49325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0941" y="2770274"/>
            <a:ext cx="57983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a.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Mỗi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loại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bao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nhiêu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b.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nhiều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nhất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ít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nhất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5893853" y="1334874"/>
            <a:ext cx="927100" cy="594995"/>
          </a:xfrm>
          <a:prstGeom prst="roundRect">
            <a:avLst/>
          </a:prstGeom>
          <a:solidFill>
            <a:srgbClr val="F06858"/>
          </a:solidFill>
          <a:ln w="76200" cmpd="dbl">
            <a:solidFill>
              <a:srgbClr val="F8B1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6</a:t>
            </a:r>
            <a:endParaRPr lang="en-US" sz="3600" b="1" dirty="0"/>
          </a:p>
        </p:txBody>
      </p:sp>
      <p:sp>
        <p:nvSpPr>
          <p:cNvPr id="36" name="Rounded Rectangle 35"/>
          <p:cNvSpPr/>
          <p:nvPr/>
        </p:nvSpPr>
        <p:spPr>
          <a:xfrm>
            <a:off x="7513104" y="1334874"/>
            <a:ext cx="927100" cy="594995"/>
          </a:xfrm>
          <a:prstGeom prst="roundRect">
            <a:avLst/>
          </a:prstGeom>
          <a:solidFill>
            <a:srgbClr val="F06858"/>
          </a:solidFill>
          <a:ln w="76200" cmpd="dbl">
            <a:solidFill>
              <a:srgbClr val="F8B1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9</a:t>
            </a:r>
            <a:endParaRPr lang="en-US" sz="3600" b="1" dirty="0"/>
          </a:p>
        </p:txBody>
      </p:sp>
      <p:sp>
        <p:nvSpPr>
          <p:cNvPr id="37" name="Rounded Rectangle 36"/>
          <p:cNvSpPr/>
          <p:nvPr/>
        </p:nvSpPr>
        <p:spPr>
          <a:xfrm>
            <a:off x="9106955" y="1334874"/>
            <a:ext cx="927100" cy="594995"/>
          </a:xfrm>
          <a:prstGeom prst="roundRect">
            <a:avLst/>
          </a:prstGeom>
          <a:solidFill>
            <a:srgbClr val="F06858"/>
          </a:solidFill>
          <a:ln w="76200" cmpd="dbl">
            <a:solidFill>
              <a:srgbClr val="F8B1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4</a:t>
            </a:r>
            <a:endParaRPr lang="en-US" sz="3600" b="1" dirty="0"/>
          </a:p>
        </p:txBody>
      </p:sp>
      <p:sp>
        <p:nvSpPr>
          <p:cNvPr id="38" name="Rounded Rectangle 37"/>
          <p:cNvSpPr/>
          <p:nvPr/>
        </p:nvSpPr>
        <p:spPr>
          <a:xfrm>
            <a:off x="10721457" y="1334874"/>
            <a:ext cx="927100" cy="594995"/>
          </a:xfrm>
          <a:prstGeom prst="roundRect">
            <a:avLst/>
          </a:prstGeom>
          <a:solidFill>
            <a:srgbClr val="F06858"/>
          </a:solidFill>
          <a:ln w="76200" cmpd="dbl">
            <a:solidFill>
              <a:srgbClr val="F8B1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5</a:t>
            </a:r>
            <a:endParaRPr lang="en-US" sz="3600" b="1" dirty="0"/>
          </a:p>
        </p:txBody>
      </p:sp>
      <p:sp>
        <p:nvSpPr>
          <p:cNvPr id="39" name="Rectangle 38"/>
          <p:cNvSpPr/>
          <p:nvPr/>
        </p:nvSpPr>
        <p:spPr>
          <a:xfrm>
            <a:off x="5651523" y="54592"/>
            <a:ext cx="6356824" cy="43636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Việt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cắt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5" t="4948" r="56050" b="85417"/>
          <a:stretch/>
        </p:blipFill>
        <p:spPr bwMode="auto">
          <a:xfrm>
            <a:off x="0" y="54592"/>
            <a:ext cx="3333750" cy="9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Oval 40">
            <a:extLst>
              <a:ext uri="{FF2B5EF4-FFF2-40B4-BE49-F238E27FC236}">
                <a16:creationId xmlns:a16="http://schemas.microsoft.com/office/drawing/2014/main" xmlns="" id="{81AD270A-0CDC-4514-8070-CA87A761855A}"/>
              </a:ext>
            </a:extLst>
          </p:cNvPr>
          <p:cNvSpPr/>
          <p:nvPr/>
        </p:nvSpPr>
        <p:spPr>
          <a:xfrm rot="5400000">
            <a:off x="7519453" y="5640372"/>
            <a:ext cx="914400" cy="1467293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81AD270A-0CDC-4514-8070-CA87A761855A}"/>
              </a:ext>
            </a:extLst>
          </p:cNvPr>
          <p:cNvSpPr/>
          <p:nvPr/>
        </p:nvSpPr>
        <p:spPr>
          <a:xfrm rot="5400000">
            <a:off x="9113305" y="5616858"/>
            <a:ext cx="914400" cy="1467293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03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uiExpand="1" build="p"/>
      <p:bldP spid="35" grpId="0" uiExpand="1" animBg="1"/>
      <p:bldP spid="36" grpId="0" uiExpand="1" animBg="1"/>
      <p:bldP spid="37" grpId="0" uiExpand="1" animBg="1"/>
      <p:bldP spid="38" grpId="0" uiExpand="1" animBg="1"/>
      <p:bldP spid="39" grpId="0" animBg="1"/>
      <p:bldP spid="41" grpId="0" animBg="1"/>
      <p:bldP spid="41" grpId="1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0363" y="121357"/>
            <a:ext cx="9286718" cy="693698"/>
            <a:chOff x="1183343" y="1464304"/>
            <a:chExt cx="7307196" cy="69369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Arial" pitchFamily="34" charset="0"/>
                  <a:cs typeface="Arial" pitchFamily="34" charset="0"/>
                </a:rPr>
                <a:t>Quan</a:t>
              </a:r>
              <a:r>
                <a:rPr lang="en-US" sz="3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dirty="0" err="1" smtClean="0">
                  <a:latin typeface="Arial" pitchFamily="34" charset="0"/>
                  <a:cs typeface="Arial" pitchFamily="34" charset="0"/>
                </a:rPr>
                <a:t>sát</a:t>
              </a:r>
              <a:r>
                <a:rPr lang="en-US" sz="3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dirty="0" err="1" smtClean="0">
                  <a:latin typeface="Arial" pitchFamily="34" charset="0"/>
                  <a:cs typeface="Arial" pitchFamily="34" charset="0"/>
                </a:rPr>
                <a:t>biểu</a:t>
              </a:r>
              <a:r>
                <a:rPr lang="en-US" sz="3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dirty="0" err="1" smtClean="0">
                  <a:latin typeface="Arial" pitchFamily="34" charset="0"/>
                  <a:cs typeface="Arial" pitchFamily="34" charset="0"/>
                </a:rPr>
                <a:t>đồ</a:t>
              </a:r>
              <a:r>
                <a:rPr lang="en-US" sz="3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dirty="0" err="1" smtClean="0">
                  <a:latin typeface="Arial" pitchFamily="34" charset="0"/>
                  <a:cs typeface="Arial" pitchFamily="34" charset="0"/>
                </a:rPr>
                <a:t>rồi</a:t>
              </a:r>
              <a:r>
                <a:rPr lang="en-US" sz="3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dirty="0" err="1" smtClean="0">
                  <a:latin typeface="Arial" pitchFamily="34" charset="0"/>
                  <a:cs typeface="Arial" pitchFamily="34" charset="0"/>
                </a:rPr>
                <a:t>trả</a:t>
              </a:r>
              <a:r>
                <a:rPr lang="en-US" sz="3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dirty="0" err="1" smtClean="0">
                  <a:latin typeface="Arial" pitchFamily="34" charset="0"/>
                  <a:cs typeface="Arial" pitchFamily="34" charset="0"/>
                </a:rPr>
                <a:t>lời</a:t>
              </a:r>
              <a:r>
                <a:rPr lang="en-US" sz="3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dirty="0" err="1" smtClean="0">
                  <a:latin typeface="Arial" pitchFamily="34" charset="0"/>
                  <a:cs typeface="Arial" pitchFamily="34" charset="0"/>
                </a:rPr>
                <a:t>câu</a:t>
              </a:r>
              <a:r>
                <a:rPr lang="en-US" sz="3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dirty="0" err="1" smtClean="0">
                  <a:latin typeface="Arial" pitchFamily="34" charset="0"/>
                  <a:cs typeface="Arial" pitchFamily="34" charset="0"/>
                </a:rPr>
                <a:t>hỏi</a:t>
              </a:r>
              <a:endParaRPr lang="en-US" sz="36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935467" y="855716"/>
            <a:ext cx="10113533" cy="584775"/>
          </a:xfrm>
          <a:prstGeom prst="rect">
            <a:avLst/>
          </a:prstGeom>
          <a:solidFill>
            <a:srgbClr val="9BBB5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SỐ BÔNG HOA ĐÃ NỞ TRONG VƯỜN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2936" y="3947940"/>
            <a:ext cx="56558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b.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tất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cả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bông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     6 + 4 + 10 = 20 (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bông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             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Đáp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: 20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bông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0" y="1440492"/>
            <a:ext cx="11321962" cy="257652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8117182" y="1808463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6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8117182" y="2582892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4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1444792" y="3267717"/>
            <a:ext cx="609600" cy="609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10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5034" y="3927412"/>
            <a:ext cx="5046284" cy="2955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c.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Hoa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Hồng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nhiều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hơn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hoa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cúc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bông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       6 – 4 = 2 (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bông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               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Đáp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: 2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bông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233533" y="4104190"/>
            <a:ext cx="0" cy="23241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1" t="55469" r="23114" b="20573"/>
          <a:stretch/>
        </p:blipFill>
        <p:spPr bwMode="auto">
          <a:xfrm>
            <a:off x="9608025" y="4363451"/>
            <a:ext cx="2493844" cy="247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A_图片 17">
            <a:extLst>
              <a:ext uri="{FF2B5EF4-FFF2-40B4-BE49-F238E27FC236}">
                <a16:creationId xmlns:a16="http://schemas.microsoft.com/office/drawing/2014/main" xmlns="" id="{E51CE3ED-7983-4B54-9D30-D857CC7AA85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10399" y="4363451"/>
            <a:ext cx="3593410" cy="1978097"/>
          </a:xfrm>
          <a:prstGeom prst="rect">
            <a:avLst/>
          </a:prstGeom>
        </p:spPr>
      </p:pic>
      <p:sp>
        <p:nvSpPr>
          <p:cNvPr id="19" name="PA_文本框 13">
            <a:extLst>
              <a:ext uri="{FF2B5EF4-FFF2-40B4-BE49-F238E27FC236}">
                <a16:creationId xmlns:a16="http://schemas.microsoft.com/office/drawing/2014/main" xmlns="" id="{49D0A015-6938-425B-8662-EC0333010772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84203" y="4594463"/>
            <a:ext cx="2928538" cy="157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3200" dirty="0" err="1" smtClean="0">
                <a:solidFill>
                  <a:srgbClr val="002060"/>
                </a:solidFill>
                <a:latin typeface="Arial" pitchFamily="34" charset="0"/>
                <a:ea typeface="方正卡通简体" panose="03000509000000000000" pitchFamily="65" charset="-122"/>
                <a:cs typeface="Arial" pitchFamily="34" charset="0"/>
                <a:sym typeface="Arial" panose="020B0604020202020204" pitchFamily="34" charset="0"/>
              </a:rPr>
              <a:t>Mỗi</a:t>
            </a:r>
            <a:r>
              <a:rPr lang="en-US" altLang="zh-CN" sz="3200" dirty="0" smtClean="0">
                <a:solidFill>
                  <a:srgbClr val="002060"/>
                </a:solidFill>
                <a:latin typeface="Arial" pitchFamily="34" charset="0"/>
                <a:ea typeface="方正卡通简体" panose="03000509000000000000" pitchFamily="65" charset="-122"/>
                <a:cs typeface="Arial" pitchFamily="34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rgbClr val="002060"/>
                </a:solidFill>
                <a:latin typeface="Arial" pitchFamily="34" charset="0"/>
                <a:ea typeface="方正卡通简体" panose="03000509000000000000" pitchFamily="65" charset="-122"/>
                <a:cs typeface="Arial" pitchFamily="34" charset="0"/>
                <a:sym typeface="Arial" panose="020B0604020202020204" pitchFamily="34" charset="0"/>
              </a:rPr>
              <a:t>loại</a:t>
            </a:r>
            <a:r>
              <a:rPr lang="en-US" altLang="zh-CN" sz="3200" dirty="0" smtClean="0">
                <a:solidFill>
                  <a:srgbClr val="002060"/>
                </a:solidFill>
                <a:latin typeface="Arial" pitchFamily="34" charset="0"/>
                <a:ea typeface="方正卡通简体" panose="03000509000000000000" pitchFamily="65" charset="-122"/>
                <a:cs typeface="Arial" pitchFamily="34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rgbClr val="002060"/>
                </a:solidFill>
                <a:latin typeface="Arial" pitchFamily="34" charset="0"/>
                <a:ea typeface="方正卡通简体" panose="03000509000000000000" pitchFamily="65" charset="-122"/>
                <a:cs typeface="Arial" pitchFamily="34" charset="0"/>
                <a:sym typeface="Arial" panose="020B0604020202020204" pitchFamily="34" charset="0"/>
              </a:rPr>
              <a:t>có</a:t>
            </a:r>
            <a:r>
              <a:rPr lang="en-US" altLang="zh-CN" sz="3200" dirty="0" smtClean="0">
                <a:solidFill>
                  <a:srgbClr val="002060"/>
                </a:solidFill>
                <a:latin typeface="Arial" pitchFamily="34" charset="0"/>
                <a:ea typeface="方正卡通简体" panose="03000509000000000000" pitchFamily="65" charset="-122"/>
                <a:cs typeface="Arial" pitchFamily="34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rgbClr val="002060"/>
                </a:solidFill>
                <a:latin typeface="Arial" pitchFamily="34" charset="0"/>
                <a:ea typeface="方正卡通简体" panose="03000509000000000000" pitchFamily="65" charset="-122"/>
                <a:cs typeface="Arial" pitchFamily="34" charset="0"/>
                <a:sym typeface="Arial" panose="020B0604020202020204" pitchFamily="34" charset="0"/>
              </a:rPr>
              <a:t>bao</a:t>
            </a:r>
            <a:r>
              <a:rPr lang="en-US" altLang="zh-CN" sz="3200" dirty="0" smtClean="0">
                <a:solidFill>
                  <a:srgbClr val="002060"/>
                </a:solidFill>
                <a:latin typeface="Arial" pitchFamily="34" charset="0"/>
                <a:ea typeface="方正卡通简体" panose="03000509000000000000" pitchFamily="65" charset="-122"/>
                <a:cs typeface="Arial" pitchFamily="34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rgbClr val="002060"/>
                </a:solidFill>
                <a:latin typeface="Arial" pitchFamily="34" charset="0"/>
                <a:ea typeface="方正卡通简体" panose="03000509000000000000" pitchFamily="65" charset="-122"/>
                <a:cs typeface="Arial" pitchFamily="34" charset="0"/>
                <a:sym typeface="Arial" panose="020B0604020202020204" pitchFamily="34" charset="0"/>
              </a:rPr>
              <a:t>nhiêu</a:t>
            </a:r>
            <a:r>
              <a:rPr lang="en-US" altLang="zh-CN" sz="3200" dirty="0" smtClean="0">
                <a:solidFill>
                  <a:srgbClr val="002060"/>
                </a:solidFill>
                <a:latin typeface="Arial" pitchFamily="34" charset="0"/>
                <a:ea typeface="方正卡通简体" panose="03000509000000000000" pitchFamily="65" charset="-122"/>
                <a:cs typeface="Arial" pitchFamily="34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rgbClr val="002060"/>
                </a:solidFill>
                <a:latin typeface="Arial" pitchFamily="34" charset="0"/>
                <a:ea typeface="方正卡通简体" panose="03000509000000000000" pitchFamily="65" charset="-122"/>
                <a:cs typeface="Arial" pitchFamily="34" charset="0"/>
                <a:sym typeface="Arial" panose="020B0604020202020204" pitchFamily="34" charset="0"/>
              </a:rPr>
              <a:t>bông</a:t>
            </a:r>
            <a:r>
              <a:rPr lang="en-US" altLang="zh-CN" sz="3200" dirty="0" smtClean="0">
                <a:solidFill>
                  <a:srgbClr val="002060"/>
                </a:solidFill>
                <a:latin typeface="Arial" pitchFamily="34" charset="0"/>
                <a:ea typeface="方正卡通简体" panose="03000509000000000000" pitchFamily="65" charset="-122"/>
                <a:cs typeface="Arial" pitchFamily="34" charset="0"/>
                <a:sym typeface="Arial" panose="020B0604020202020204" pitchFamily="34" charset="0"/>
              </a:rPr>
              <a:t> </a:t>
            </a:r>
          </a:p>
          <a:p>
            <a:pPr algn="ctr">
              <a:spcBef>
                <a:spcPct val="20000"/>
              </a:spcBef>
            </a:pPr>
            <a:r>
              <a:rPr lang="en-US" altLang="zh-CN" sz="3200" dirty="0" err="1" smtClean="0">
                <a:solidFill>
                  <a:srgbClr val="002060"/>
                </a:solidFill>
                <a:latin typeface="Arial" pitchFamily="34" charset="0"/>
                <a:ea typeface="方正卡通简体" panose="03000509000000000000" pitchFamily="65" charset="-122"/>
                <a:cs typeface="Arial" pitchFamily="34" charset="0"/>
                <a:sym typeface="Arial" panose="020B0604020202020204" pitchFamily="34" charset="0"/>
              </a:rPr>
              <a:t>hoa</a:t>
            </a:r>
            <a:r>
              <a:rPr lang="en-US" altLang="zh-CN" sz="3200" dirty="0" smtClean="0">
                <a:solidFill>
                  <a:srgbClr val="002060"/>
                </a:solidFill>
                <a:latin typeface="Arial" pitchFamily="34" charset="0"/>
                <a:ea typeface="方正卡通简体" panose="03000509000000000000" pitchFamily="65" charset="-122"/>
                <a:cs typeface="Arial" pitchFamily="34" charset="0"/>
                <a:sym typeface="Arial" panose="020B0604020202020204" pitchFamily="34" charset="0"/>
              </a:rPr>
              <a:t>?</a:t>
            </a:r>
            <a:endParaRPr lang="en-US" altLang="zh-CN" sz="3200" dirty="0">
              <a:solidFill>
                <a:srgbClr val="002060"/>
              </a:solidFill>
              <a:latin typeface="Arial" pitchFamily="34" charset="0"/>
              <a:ea typeface="方正卡通简体" panose="03000509000000000000" pitchFamily="65" charset="-122"/>
              <a:cs typeface="Arial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03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5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65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42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1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42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7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42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0" fill="hold">
                          <p:stCondLst>
                            <p:cond delay="indefinite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11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5" fill="hold">
                          <p:stCondLst>
                            <p:cond delay="indefinite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11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build="p"/>
          <p:bldP spid="8" grpId="0" animBg="1"/>
          <p:bldP spid="9" grpId="0" animBg="1"/>
          <p:bldP spid="10" grpId="0" animBg="1"/>
          <p:bldP spid="11" grpId="0" build="p"/>
          <p:bldP spid="19" grpId="0"/>
          <p:bldP spid="19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42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1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42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7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42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0" fill="hold">
                          <p:stCondLst>
                            <p:cond delay="indefinite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11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5" fill="hold">
                          <p:stCondLst>
                            <p:cond delay="indefinite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11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build="p"/>
          <p:bldP spid="8" grpId="0" animBg="1"/>
          <p:bldP spid="9" grpId="0" animBg="1"/>
          <p:bldP spid="10" grpId="0" animBg="1"/>
          <p:bldP spid="11" grpId="0" build="p"/>
          <p:bldP spid="19" grpId="0"/>
          <p:bldP spid="19" grpId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0" y="0"/>
              <a:ext cx="9144000" cy="6858000"/>
            </a:xfrm>
            <a:prstGeom prst="rect">
              <a:avLst/>
            </a:prstGeom>
          </p:spPr>
        </p:pic>
      </p:grpSp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163773" y="1942606"/>
            <a:ext cx="9567086" cy="2109856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vi-VN" sz="72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Tiết học kết thúc !</a:t>
            </a:r>
          </a:p>
          <a:p>
            <a:pPr algn="ctr"/>
            <a:r>
              <a:rPr lang="vi-VN" sz="72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Chúc các em chăm ngoan, học giỏi.</a:t>
            </a:r>
            <a:endParaRPr lang="en-US" sz="72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1112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mph" presetSubtype="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9530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​​">
  <a:themeElements>
    <a:clrScheme name="自定义 10">
      <a:dk1>
        <a:srgbClr val="3F3F3F"/>
      </a:dk1>
      <a:lt1>
        <a:srgbClr val="FFFFFF"/>
      </a:lt1>
      <a:dk2>
        <a:srgbClr val="778495"/>
      </a:dk2>
      <a:lt2>
        <a:srgbClr val="F0F0F0"/>
      </a:lt2>
      <a:accent1>
        <a:srgbClr val="92D050"/>
      </a:accent1>
      <a:accent2>
        <a:srgbClr val="FF7043"/>
      </a:accent2>
      <a:accent3>
        <a:srgbClr val="92D050"/>
      </a:accent3>
      <a:accent4>
        <a:srgbClr val="00B050"/>
      </a:accent4>
      <a:accent5>
        <a:srgbClr val="FF7043"/>
      </a:accent5>
      <a:accent6>
        <a:srgbClr val="FF8A65"/>
      </a:accent6>
      <a:hlink>
        <a:srgbClr val="FF8A65"/>
      </a:hlink>
      <a:folHlink>
        <a:srgbClr val="BFBFBF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1554</TotalTime>
  <Words>186</Words>
  <Application>Microsoft Office PowerPoint</Application>
  <PresentationFormat>Custom</PresentationFormat>
  <Paragraphs>46</Paragraphs>
  <Slides>8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95304</dc:title>
  <dc:creator>逆流的小鱼</dc:creator>
  <cp:lastModifiedBy>Hien_Bui</cp:lastModifiedBy>
  <cp:revision>42</cp:revision>
  <dcterms:created xsi:type="dcterms:W3CDTF">2017-04-09T09:59:05Z</dcterms:created>
  <dcterms:modified xsi:type="dcterms:W3CDTF">2021-07-15T03:55:01Z</dcterms:modified>
</cp:coreProperties>
</file>