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76" r:id="rId4"/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74q0Ms1x1/i6GiEaXfhV7ci2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496A3-E4EB-4305-A1DD-AE22991BD5B0}">
  <a:tblStyle styleId="{846496A3-E4EB-4305-A1DD-AE22991BD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369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399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90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46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875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249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25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677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8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8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8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8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8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8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8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8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8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8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8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8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8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8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8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8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8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8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8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8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8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8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8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8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8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8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8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8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8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8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8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8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8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8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8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8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8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8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8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8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8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8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8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8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8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8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8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8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8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8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42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4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6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6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34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5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6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6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6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6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6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6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6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6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6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6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6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6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6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6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6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6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6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6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6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6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6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6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6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6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6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6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6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6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6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6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6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6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6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6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6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6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6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6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6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6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6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6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6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6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6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6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6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6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9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40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40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4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4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40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40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4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62: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(CÓ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060" y="1078173"/>
            <a:ext cx="98946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YÊU CẦU CẦN ĐẠT</a:t>
            </a:r>
            <a:endParaRPr lang="en-US" sz="3600" dirty="0"/>
          </a:p>
          <a:p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, </a:t>
            </a:r>
            <a:r>
              <a:rPr lang="en-US" sz="3600" dirty="0" err="1"/>
              <a:t>củng</a:t>
            </a:r>
            <a:r>
              <a:rPr lang="en-US" sz="3600" dirty="0"/>
              <a:t> </a:t>
            </a:r>
            <a:r>
              <a:rPr lang="en-US" sz="3600" dirty="0" err="1"/>
              <a:t>cố</a:t>
            </a:r>
            <a:r>
              <a:rPr lang="en-US" sz="3600" dirty="0"/>
              <a:t> </a:t>
            </a:r>
            <a:r>
              <a:rPr lang="en-US" sz="3600" dirty="0" err="1"/>
              <a:t>kiến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trừ</a:t>
            </a:r>
            <a:r>
              <a:rPr lang="en-US" sz="3600" dirty="0"/>
              <a:t> (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nhớ</a:t>
            </a:r>
            <a:r>
              <a:rPr lang="en-US" sz="3600" dirty="0"/>
              <a:t>)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phạm</a:t>
            </a:r>
            <a:r>
              <a:rPr lang="en-US" sz="3600" dirty="0"/>
              <a:t> vi 1000.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so </a:t>
            </a:r>
            <a:r>
              <a:rPr lang="en-US" sz="3600" dirty="0" err="1"/>
              <a:t>sánh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</a:t>
            </a:r>
            <a:r>
              <a:rPr lang="en-US" sz="3600" dirty="0" err="1"/>
              <a:t>mét</a:t>
            </a:r>
            <a:endParaRPr lang="en-US" sz="3600" dirty="0"/>
          </a:p>
          <a:p>
            <a:r>
              <a:rPr lang="vi-VN" sz="3600" dirty="0"/>
              <a:t>- Biết vận dụng phép trừ có nhớ trong phạm vi 1000 giải các bài toán thực tế.</a:t>
            </a:r>
            <a:endParaRPr lang="en-US" sz="3600" dirty="0"/>
          </a:p>
          <a:p>
            <a:r>
              <a:rPr lang="en-US" sz="3600" dirty="0"/>
              <a:t>- </a:t>
            </a:r>
            <a:r>
              <a:rPr lang="en-US" sz="3600" dirty="0" err="1"/>
              <a:t>Phát</a:t>
            </a:r>
            <a:r>
              <a:rPr lang="en-US" sz="3600" dirty="0"/>
              <a:t> </a:t>
            </a:r>
            <a:r>
              <a:rPr lang="en-US" sz="3600" dirty="0" err="1"/>
              <a:t>triển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lực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toán</a:t>
            </a:r>
            <a:r>
              <a:rPr lang="en-US" sz="3600" dirty="0"/>
              <a:t>.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Phát</a:t>
            </a:r>
            <a:r>
              <a:rPr lang="en-US" sz="3600" dirty="0"/>
              <a:t> </a:t>
            </a:r>
            <a:r>
              <a:rPr lang="en-US" sz="3600" dirty="0" err="1"/>
              <a:t>triển</a:t>
            </a:r>
            <a:r>
              <a:rPr lang="en-US" sz="3600" dirty="0"/>
              <a:t> </a:t>
            </a:r>
            <a:r>
              <a:rPr lang="en-US" sz="3600" dirty="0" err="1"/>
              <a:t>kĩ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tác</a:t>
            </a:r>
            <a:r>
              <a:rPr lang="en-US" sz="3600" dirty="0"/>
              <a:t>, </a:t>
            </a:r>
            <a:r>
              <a:rPr lang="en-US" sz="3600" dirty="0" err="1"/>
              <a:t>rèn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cẩn</a:t>
            </a:r>
            <a:r>
              <a:rPr lang="en-US" sz="3600" dirty="0"/>
              <a:t> </a:t>
            </a:r>
            <a:r>
              <a:rPr lang="en-US" sz="3600" dirty="0" err="1"/>
              <a:t>thận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1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2"/>
          <p:cNvSpPr/>
          <p:nvPr/>
        </p:nvSpPr>
        <p:spPr>
          <a:xfrm>
            <a:off x="1135582" y="2578100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7" name="Google Shape;3347;p22"/>
          <p:cNvGrpSpPr/>
          <p:nvPr/>
        </p:nvGrpSpPr>
        <p:grpSpPr>
          <a:xfrm>
            <a:off x="995882" y="1477770"/>
            <a:ext cx="10015018" cy="570588"/>
            <a:chOff x="1296327" y="1647588"/>
            <a:chExt cx="10015018" cy="570588"/>
          </a:xfrm>
        </p:grpSpPr>
        <p:sp>
          <p:nvSpPr>
            <p:cNvPr id="3348" name="Google Shape;3348;p22"/>
            <p:cNvSpPr txBox="1"/>
            <p:nvPr/>
          </p:nvSpPr>
          <p:spPr>
            <a:xfrm>
              <a:off x="1866915" y="1694956"/>
              <a:ext cx="94444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Hãy giúp Mai tìm lại kết quả của các phép 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22"/>
          <p:cNvGrpSpPr/>
          <p:nvPr/>
        </p:nvGrpSpPr>
        <p:grpSpPr>
          <a:xfrm>
            <a:off x="1566470" y="2857726"/>
            <a:ext cx="1147790" cy="1384995"/>
            <a:chOff x="1566470" y="2095726"/>
            <a:chExt cx="1147790" cy="1384995"/>
          </a:xfrm>
        </p:grpSpPr>
        <p:grpSp>
          <p:nvGrpSpPr>
            <p:cNvPr id="3351" name="Google Shape;335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2" name="Google Shape;335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5" name="Google Shape;3355;p22"/>
          <p:cNvGrpSpPr/>
          <p:nvPr/>
        </p:nvGrpSpPr>
        <p:grpSpPr>
          <a:xfrm>
            <a:off x="4077687" y="2857726"/>
            <a:ext cx="1147790" cy="1384995"/>
            <a:chOff x="1566470" y="2095726"/>
            <a:chExt cx="1147790" cy="1384995"/>
          </a:xfrm>
        </p:grpSpPr>
        <p:grpSp>
          <p:nvGrpSpPr>
            <p:cNvPr id="3356" name="Google Shape;335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7" name="Google Shape;335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673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9" name="Google Shape;335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0" name="Google Shape;3360;p22"/>
          <p:cNvGrpSpPr/>
          <p:nvPr/>
        </p:nvGrpSpPr>
        <p:grpSpPr>
          <a:xfrm>
            <a:off x="6588905" y="2857726"/>
            <a:ext cx="1147790" cy="1384995"/>
            <a:chOff x="1566470" y="2095726"/>
            <a:chExt cx="1147790" cy="1384995"/>
          </a:xfrm>
        </p:grpSpPr>
        <p:grpSp>
          <p:nvGrpSpPr>
            <p:cNvPr id="3361" name="Google Shape;336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2" name="Google Shape;336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484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75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4" name="Google Shape;336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5" name="Google Shape;3365;p22"/>
          <p:cNvGrpSpPr/>
          <p:nvPr/>
        </p:nvGrpSpPr>
        <p:grpSpPr>
          <a:xfrm>
            <a:off x="8932470" y="2857726"/>
            <a:ext cx="1147790" cy="1384995"/>
            <a:chOff x="1566470" y="2095726"/>
            <a:chExt cx="1147790" cy="1384995"/>
          </a:xfrm>
        </p:grpSpPr>
        <p:grpSp>
          <p:nvGrpSpPr>
            <p:cNvPr id="3366" name="Google Shape;336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7" name="Google Shape;336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69" name="Google Shape;336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0" name="Google Shape;3370;p22"/>
          <p:cNvSpPr txBox="1"/>
          <p:nvPr/>
        </p:nvSpPr>
        <p:spPr>
          <a:xfrm>
            <a:off x="1786950" y="401341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22"/>
          <p:cNvSpPr txBox="1"/>
          <p:nvPr/>
        </p:nvSpPr>
        <p:spPr>
          <a:xfrm>
            <a:off x="4305459" y="401341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393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22"/>
          <p:cNvSpPr txBox="1"/>
          <p:nvPr/>
        </p:nvSpPr>
        <p:spPr>
          <a:xfrm>
            <a:off x="6819899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409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22"/>
          <p:cNvSpPr txBox="1"/>
          <p:nvPr/>
        </p:nvSpPr>
        <p:spPr>
          <a:xfrm>
            <a:off x="9179586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8" name="Google Shape;3378;p23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79" name="Google Shape;3379;p23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1" name="Google Shape;3381;p23"/>
          <p:cNvGrpSpPr/>
          <p:nvPr/>
        </p:nvGrpSpPr>
        <p:grpSpPr>
          <a:xfrm>
            <a:off x="814902" y="2160962"/>
            <a:ext cx="1969573" cy="2123658"/>
            <a:chOff x="1566470" y="2095726"/>
            <a:chExt cx="1147790" cy="2123658"/>
          </a:xfrm>
        </p:grpSpPr>
        <p:grpSp>
          <p:nvGrpSpPr>
            <p:cNvPr id="3382" name="Google Shape;3382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83" name="Google Shape;3383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5 5 2</a:t>
                </a:r>
                <a:endParaRPr sz="4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0 8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85" name="Google Shape;3385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86" name="Google Shape;3386;p23"/>
          <p:cNvSpPr txBox="1"/>
          <p:nvPr/>
        </p:nvSpPr>
        <p:spPr>
          <a:xfrm>
            <a:off x="1222891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3 4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p23"/>
          <p:cNvSpPr/>
          <p:nvPr/>
        </p:nvSpPr>
        <p:spPr>
          <a:xfrm>
            <a:off x="1156391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23"/>
          <p:cNvSpPr/>
          <p:nvPr/>
        </p:nvSpPr>
        <p:spPr>
          <a:xfrm>
            <a:off x="2112858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9" name="Google Shape;3389;p23"/>
          <p:cNvGrpSpPr/>
          <p:nvPr/>
        </p:nvGrpSpPr>
        <p:grpSpPr>
          <a:xfrm>
            <a:off x="3560876" y="2160962"/>
            <a:ext cx="1969573" cy="2123658"/>
            <a:chOff x="1566470" y="2095726"/>
            <a:chExt cx="1147790" cy="2123658"/>
          </a:xfrm>
        </p:grpSpPr>
        <p:grpSp>
          <p:nvGrpSpPr>
            <p:cNvPr id="3390" name="Google Shape;3390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1" name="Google Shape;3391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7 2 9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93" name="Google Shape;3393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94" name="Google Shape;3394;p23"/>
          <p:cNvSpPr txBox="1"/>
          <p:nvPr/>
        </p:nvSpPr>
        <p:spPr>
          <a:xfrm>
            <a:off x="3968865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5 6</a:t>
            </a:r>
            <a:r>
              <a:rPr lang="en-US" sz="4400" b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8</a:t>
            </a:r>
            <a:endParaRPr sz="4400" b="1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23"/>
          <p:cNvSpPr/>
          <p:nvPr/>
        </p:nvSpPr>
        <p:spPr>
          <a:xfrm>
            <a:off x="3875955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23"/>
          <p:cNvSpPr/>
          <p:nvPr/>
        </p:nvSpPr>
        <p:spPr>
          <a:xfrm>
            <a:off x="4880265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7" name="Google Shape;3397;p23"/>
          <p:cNvGrpSpPr/>
          <p:nvPr/>
        </p:nvGrpSpPr>
        <p:grpSpPr>
          <a:xfrm>
            <a:off x="6299813" y="2160962"/>
            <a:ext cx="1969573" cy="2123658"/>
            <a:chOff x="1566470" y="2095726"/>
            <a:chExt cx="1147790" cy="2123658"/>
          </a:xfrm>
        </p:grpSpPr>
        <p:grpSp>
          <p:nvGrpSpPr>
            <p:cNvPr id="3398" name="Google Shape;3398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9" name="Google Shape;3399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6 2 6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1 9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1" name="Google Shape;3401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02" name="Google Shape;3402;p23"/>
          <p:cNvSpPr txBox="1"/>
          <p:nvPr/>
        </p:nvSpPr>
        <p:spPr>
          <a:xfrm>
            <a:off x="6707802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0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3" name="Google Shape;3403;p23"/>
          <p:cNvSpPr/>
          <p:nvPr/>
        </p:nvSpPr>
        <p:spPr>
          <a:xfrm>
            <a:off x="6594469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4" name="Google Shape;3404;p23"/>
          <p:cNvSpPr/>
          <p:nvPr/>
        </p:nvSpPr>
        <p:spPr>
          <a:xfrm>
            <a:off x="7111000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5" name="Google Shape;3405;p23"/>
          <p:cNvGrpSpPr/>
          <p:nvPr/>
        </p:nvGrpSpPr>
        <p:grpSpPr>
          <a:xfrm>
            <a:off x="9108327" y="2160962"/>
            <a:ext cx="1969573" cy="2123658"/>
            <a:chOff x="1566470" y="2095726"/>
            <a:chExt cx="1147790" cy="2123658"/>
          </a:xfrm>
        </p:grpSpPr>
        <p:grpSp>
          <p:nvGrpSpPr>
            <p:cNvPr id="3406" name="Google Shape;3406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407" name="Google Shape;3407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7 5 4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6 3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9" name="Google Shape;3409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10" name="Google Shape;3410;p23"/>
          <p:cNvSpPr txBox="1"/>
          <p:nvPr/>
        </p:nvSpPr>
        <p:spPr>
          <a:xfrm>
            <a:off x="9516316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1" name="Google Shape;3411;p23"/>
          <p:cNvSpPr/>
          <p:nvPr/>
        </p:nvSpPr>
        <p:spPr>
          <a:xfrm>
            <a:off x="9402983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2" name="Google Shape;3412;p23"/>
          <p:cNvSpPr/>
          <p:nvPr/>
        </p:nvSpPr>
        <p:spPr>
          <a:xfrm>
            <a:off x="9919514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4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18" name="Google Shape;3418;p24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Kết quả của mỗi phép tính tương ứng với một chữ cái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20" name="Google Shape;3420;p24"/>
          <p:cNvGraphicFramePr/>
          <p:nvPr>
            <p:extLst>
              <p:ext uri="{D42A27DB-BD31-4B8C-83A1-F6EECF244321}">
                <p14:modId xmlns:p14="http://schemas.microsoft.com/office/powerpoint/2010/main" val="3886769070"/>
              </p:ext>
            </p:extLst>
          </p:nvPr>
        </p:nvGraphicFramePr>
        <p:xfrm>
          <a:off x="1557398" y="1345643"/>
          <a:ext cx="8666500" cy="103634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21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145 – 38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231 </a:t>
                      </a:r>
                      <a:r>
                        <a:rPr lang="en-US" sz="2800" dirty="0" smtClean="0"/>
                        <a:t>+ </a:t>
                      </a:r>
                      <a:r>
                        <a:rPr lang="en-US" sz="2800" dirty="0"/>
                        <a:t>427</a:t>
                      </a:r>
                      <a:endParaRPr sz="2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1" name="Google Shape;3421;p24"/>
          <p:cNvSpPr txBox="1"/>
          <p:nvPr/>
        </p:nvSpPr>
        <p:spPr>
          <a:xfrm>
            <a:off x="1272105" y="2708215"/>
            <a:ext cx="9519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kết quả của mỗi phép tính rồi tìm chữ cái tương ứng với kết quả đó để giải ô chữ sau: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2" name="Google Shape;3422;p2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02" y="3775869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3423" name="Google Shape;3423;p24"/>
          <p:cNvSpPr txBox="1"/>
          <p:nvPr/>
        </p:nvSpPr>
        <p:spPr>
          <a:xfrm>
            <a:off x="2717074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381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24"/>
          <p:cNvSpPr txBox="1"/>
          <p:nvPr/>
        </p:nvSpPr>
        <p:spPr>
          <a:xfrm>
            <a:off x="4908651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107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p24"/>
          <p:cNvSpPr txBox="1"/>
          <p:nvPr/>
        </p:nvSpPr>
        <p:spPr>
          <a:xfrm>
            <a:off x="7018679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400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6" name="Google Shape;3426;p24"/>
          <p:cNvSpPr txBox="1"/>
          <p:nvPr/>
        </p:nvSpPr>
        <p:spPr>
          <a:xfrm>
            <a:off x="9195838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800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65</a:t>
            </a:r>
            <a:r>
              <a:rPr lang="en-US" sz="2800" dirty="0" smtClean="0">
                <a:solidFill>
                  <a:srgbClr val="E36C09"/>
                </a:solidFill>
              </a:rPr>
              <a:t>8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7" name="Google Shape;3427;p24"/>
          <p:cNvSpPr txBox="1"/>
          <p:nvPr/>
        </p:nvSpPr>
        <p:spPr>
          <a:xfrm>
            <a:off x="242776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8" name="Google Shape;3428;p24"/>
          <p:cNvSpPr txBox="1"/>
          <p:nvPr/>
        </p:nvSpPr>
        <p:spPr>
          <a:xfrm>
            <a:off x="460492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9" name="Google Shape;3429;p24"/>
          <p:cNvSpPr txBox="1"/>
          <p:nvPr/>
        </p:nvSpPr>
        <p:spPr>
          <a:xfrm>
            <a:off x="6678206" y="1918575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0" name="Google Shape;3430;p24"/>
          <p:cNvSpPr txBox="1"/>
          <p:nvPr/>
        </p:nvSpPr>
        <p:spPr>
          <a:xfrm>
            <a:off x="8916149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5" name="Google Shape;3435;p25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36" name="Google Shape;3436;p25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cây nấm cho mỗi bạn nhím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38" name="Google Shape;3438;p2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399" y="1733824"/>
            <a:ext cx="8735644" cy="388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9" name="Google Shape;3439;p25"/>
          <p:cNvCxnSpPr/>
          <p:nvPr/>
        </p:nvCxnSpPr>
        <p:spPr>
          <a:xfrm flipH="1">
            <a:off x="3644537" y="2663671"/>
            <a:ext cx="4872446" cy="180382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0" name="Google Shape;3440;p25"/>
          <p:cNvCxnSpPr/>
          <p:nvPr/>
        </p:nvCxnSpPr>
        <p:spPr>
          <a:xfrm>
            <a:off x="5826034" y="2663671"/>
            <a:ext cx="2690949" cy="16340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46" name="Google Shape;3446;p26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48" name="Google Shape;3448;p26"/>
          <p:cNvGraphicFramePr/>
          <p:nvPr/>
        </p:nvGraphicFramePr>
        <p:xfrm>
          <a:off x="764742" y="1502348"/>
          <a:ext cx="5374800" cy="412984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49" name="Google Shape;3449;p26"/>
          <p:cNvSpPr txBox="1"/>
          <p:nvPr/>
        </p:nvSpPr>
        <p:spPr>
          <a:xfrm>
            <a:off x="6317351" y="1348965"/>
            <a:ext cx="4884049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</a:rPr>
              <a:t>b</a:t>
            </a:r>
            <a:r>
              <a:rPr lang="en-US" sz="2800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Núi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Đen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núi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Cấm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986 – 705 = 281 (m)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281 m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76923C"/>
                </a:solidFill>
              </a:rPr>
              <a:t>C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Núi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Ngự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Bình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thấp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núi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Trà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696 – 107 = 589 (m)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: 589 m</a:t>
            </a:r>
            <a:endParaRPr sz="2800" dirty="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372</Words>
  <Application>Microsoft Office PowerPoint</Application>
  <PresentationFormat>Widescreen</PresentationFormat>
  <Paragraphs>92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4</cp:revision>
  <dcterms:created xsi:type="dcterms:W3CDTF">2021-06-02T01:34:28Z</dcterms:created>
  <dcterms:modified xsi:type="dcterms:W3CDTF">2023-04-13T05:27:13Z</dcterms:modified>
</cp:coreProperties>
</file>