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8" r:id="rId4"/>
    <p:sldId id="257" r:id="rId5"/>
    <p:sldId id="259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ookie" panose="020B0604020202020204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i74q0Ms1x1/i6GiEaXfhV7ci2J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46496A3-E4EB-4305-A1DD-AE22991BD5B0}">
  <a:tblStyle styleId="{846496A3-E4EB-4305-A1DD-AE22991BD5B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6" d="100"/>
          <a:sy n="86" d="100"/>
        </p:scale>
        <p:origin x="70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76550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" name="Google Shape;25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9841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13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Google Shape;2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6132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3695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0" name="Google Shape;30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1" name="Google Shape;30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3632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Google Shape;3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3" name="Google Shape;3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7115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5" name="Google Shape;3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187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" name="Google Shape;11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" name="Google Shape;1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" name="Google Shape;15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" name="Google Shape;17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" name="Google Shape;19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" name="Google Shape;20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" name="Google Shape;22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" name="Google Shape;23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" name="Google Shape;25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" name="Google Shape;26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" name="Google Shape;28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9" name="Google Shape;29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31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" name="Google Shape;33;p28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4" name="Google Shape;34;p2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8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7" name="Google Shape;37;p2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28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8" name="Google Shape;48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8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8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28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3" name="Google Shape;53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8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28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2" name="Google Shape;102;p28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" name="Google Shape;103;p28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4" name="Google Shape;104;p28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28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28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7" name="Google Shape;107;p28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08" name="Google Shape;108;p28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8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8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8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8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8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8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8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8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8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8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8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8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8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8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8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8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8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8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8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8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8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8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8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8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8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8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8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8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8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8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8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8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8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8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8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8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8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8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8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8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8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8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8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8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8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8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8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8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8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8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8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8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8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8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28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5" name="Google Shape;165;p28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66" name="Google Shape;166;p28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67" name="Google Shape;167;p28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68" name="Google Shape;168;p28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9" name="Google Shape;169;p28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70;p28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1" name="Google Shape;171;p28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28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28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28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28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28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28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28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28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28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28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28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28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28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28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28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28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28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28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28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28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2" name="Google Shape;192;p28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8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8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8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8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8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8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" name="Google Shape;232;p28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3" name="Google Shape;233;p28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8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8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6" name="Google Shape;236;p28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28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38" name="Google Shape;238;p28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" name="Google Shape;239;p28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0" name="Google Shape;240;p28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8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4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72" name="Google Shape;1772;p4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3" name="Google Shape;1773;p4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74" name="Google Shape;1774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76" name="Google Shape;1776;p4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7" name="Google Shape;1777;p4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8" name="Google Shape;1778;p4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9" name="Google Shape;1779;p4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0" name="Google Shape;1780;p4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81" name="Google Shape;1781;p4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2" name="Google Shape;1782;p4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3" name="Google Shape;1783;p4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84" name="Google Shape;1784;p4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Google Shape;1785;p4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6" name="Google Shape;1786;p4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7" name="Google Shape;1787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8" name="Google Shape;1788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9" name="Google Shape;1789;p4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90" name="Google Shape;1790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1" name="Google Shape;1791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2" name="Google Shape;1792;p4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4" name="Google Shape;1794;p4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4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4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4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4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4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4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4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4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4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4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4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4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4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4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4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4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4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4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4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4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4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4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4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4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4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4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4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4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4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4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4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4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4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4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4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4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4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4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3" name="Google Shape;1833;p4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4" name="Google Shape;1834;p4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5" name="Google Shape;1835;p4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6" name="Google Shape;1836;p4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4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p4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p4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p4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4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2" name="Google Shape;1842;p40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843" name="Google Shape;1843;p40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0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0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0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0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0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0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0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0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0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0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0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0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0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40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40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40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40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40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40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40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40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40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40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40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40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40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40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40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40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40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40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40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40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40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40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40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40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40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40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40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40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40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40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40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40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40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40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40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40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40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40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40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40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40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40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40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40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40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40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40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40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40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6" name="Google Shape;1906;p4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907" name="Google Shape;1907;p4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4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9" name="Google Shape;1909;p4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910" name="Google Shape;1910;p4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4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4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4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4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4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4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4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4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4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0" name="Google Shape;1920;p4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921" name="Google Shape;1921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4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4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4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926" name="Google Shape;1926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8" name="Google Shape;1928;p40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929" name="Google Shape;1929;p40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930" name="Google Shape;1930;p40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40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40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40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40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40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40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40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40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40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40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40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40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40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40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40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40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40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40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40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40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40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40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40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40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40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40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2" name="Google Shape;1972;p4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3" name="Google Shape;1973;p4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4" name="Google Shape;1974;p4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5" name="Google Shape;1975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7" name="Google Shape;1977;p4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8" name="Google Shape;1978;p4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79" name="Google Shape;1979;p4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4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1" name="Google Shape;1981;p4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2" name="Google Shape;1982;p4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4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4" name="Google Shape;1984;p4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5" name="Google Shape;1985;p4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4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7" name="Google Shape;1987;p4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88" name="Google Shape;1988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0" name="Google Shape;1990;p4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1" name="Google Shape;1991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3" name="Google Shape;1993;p4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4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5" name="Google Shape;1995;p4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4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4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4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4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4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4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4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4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4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4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4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4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4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4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4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4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4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4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4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4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4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4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4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4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4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4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4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4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4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4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4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4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4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4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4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4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4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4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4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4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4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4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4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4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0" name="Google Shape;204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2" name="Google Shape;2042;p4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3" name="Google Shape;2043;p4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4" name="Google Shape;2044;p4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5" name="Google Shape;2045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6" name="Google Shape;2046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7" name="Google Shape;2047;p4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8" name="Google Shape;2048;p4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49" name="Google Shape;2049;p4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4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1" name="Google Shape;2051;p4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2" name="Google Shape;2052;p4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4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4" name="Google Shape;2054;p4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5" name="Google Shape;2055;p4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4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7" name="Google Shape;2057;p4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8" name="Google Shape;2058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0" name="Google Shape;2060;p4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1" name="Google Shape;2061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2" name="Google Shape;2062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3" name="Google Shape;2063;p4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4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5" name="Google Shape;2065;p4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4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4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4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4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4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4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4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4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4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4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4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4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4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4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4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4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4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4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4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4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4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4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4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4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4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4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4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4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4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4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4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4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4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4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4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4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4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4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4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4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4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4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4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4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42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2" name="Google Shape;2112;p4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13" name="Google Shape;2113;p4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4" name="Google Shape;2114;p4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15" name="Google Shape;2115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17" name="Google Shape;2117;p4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8" name="Google Shape;2118;p4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19" name="Google Shape;2119;p4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p4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p4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22" name="Google Shape;2122;p4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p4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4" name="Google Shape;2124;p4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25" name="Google Shape;2125;p4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6" name="Google Shape;2126;p4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7" name="Google Shape;2127;p4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28" name="Google Shape;2128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9" name="Google Shape;2129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30" name="Google Shape;2130;p4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131" name="Google Shape;2131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2" name="Google Shape;2132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33" name="Google Shape;2133;p4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4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5" name="Google Shape;2135;p4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4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4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8" name="Google Shape;2138;p4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9" name="Google Shape;2139;p4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0" name="Google Shape;2140;p4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1" name="Google Shape;2141;p4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2" name="Google Shape;2142;p4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3" name="Google Shape;2143;p4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4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4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4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4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4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4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4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4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4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3" name="Google Shape;2153;p4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4" name="Google Shape;2154;p4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5" name="Google Shape;2155;p4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6" name="Google Shape;2156;p4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7" name="Google Shape;2157;p4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8" name="Google Shape;2158;p4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4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0" name="Google Shape;2160;p4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1" name="Google Shape;2161;p4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2" name="Google Shape;2162;p4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3" name="Google Shape;2163;p4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4" name="Google Shape;2164;p4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5" name="Google Shape;2165;p4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4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4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8" name="Google Shape;2168;p4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9" name="Google Shape;2169;p4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0" name="Google Shape;2170;p4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1" name="Google Shape;2171;p4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4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4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4" name="Google Shape;2174;p4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5" name="Google Shape;2175;p4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6" name="Google Shape;2176;p4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7" name="Google Shape;2177;p4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4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4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0" name="Google Shape;2180;p4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2" name="Google Shape;2182;p4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83" name="Google Shape;2183;p4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4" name="Google Shape;2184;p4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85" name="Google Shape;2185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7" name="Google Shape;2187;p4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8" name="Google Shape;2188;p4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89" name="Google Shape;2189;p4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4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1" name="Google Shape;2191;p4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92" name="Google Shape;2192;p4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4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4" name="Google Shape;2194;p4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95" name="Google Shape;2195;p4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6" name="Google Shape;2196;p4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7" name="Google Shape;2197;p4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98" name="Google Shape;2198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9" name="Google Shape;2199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00" name="Google Shape;2200;p4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01" name="Google Shape;2201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2" name="Google Shape;2202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03" name="Google Shape;2203;p4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4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5" name="Google Shape;2205;p4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6" name="Google Shape;2206;p4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7" name="Google Shape;2207;p4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8" name="Google Shape;2208;p4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9" name="Google Shape;2209;p4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0" name="Google Shape;2210;p4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1" name="Google Shape;2211;p4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2" name="Google Shape;2212;p4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3" name="Google Shape;2213;p4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4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4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4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7" name="Google Shape;2217;p4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8" name="Google Shape;2218;p4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9" name="Google Shape;2219;p4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0" name="Google Shape;2220;p4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1" name="Google Shape;2221;p4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2" name="Google Shape;2222;p4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3" name="Google Shape;2223;p4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4" name="Google Shape;2224;p4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5" name="Google Shape;2225;p4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6" name="Google Shape;2226;p4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7" name="Google Shape;2227;p4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8" name="Google Shape;2228;p4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9" name="Google Shape;2229;p4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0" name="Google Shape;2230;p4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1" name="Google Shape;2231;p4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2" name="Google Shape;2232;p4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3" name="Google Shape;2233;p4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4" name="Google Shape;2234;p4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5" name="Google Shape;2235;p4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6" name="Google Shape;2236;p4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7" name="Google Shape;2237;p4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8" name="Google Shape;2238;p4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9" name="Google Shape;2239;p4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0" name="Google Shape;2240;p4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1" name="Google Shape;2241;p4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2" name="Google Shape;2242;p4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3" name="Google Shape;2243;p4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4" name="Google Shape;2244;p4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5" name="Google Shape;2245;p4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6" name="Google Shape;2246;p4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7" name="Google Shape;2247;p4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8" name="Google Shape;2248;p4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9" name="Google Shape;2249;p4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0" name="Google Shape;225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2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" name="Google Shape;2252;p4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3" name="Google Shape;2253;p4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4" name="Google Shape;2254;p4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5" name="Google Shape;2255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6" name="Google Shape;2256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7" name="Google Shape;2257;p4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8" name="Google Shape;2258;p4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9" name="Google Shape;2259;p4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0" name="Google Shape;2260;p4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1" name="Google Shape;2261;p4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2" name="Google Shape;2262;p4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3" name="Google Shape;2263;p4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4" name="Google Shape;2264;p4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5" name="Google Shape;2265;p4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6" name="Google Shape;2266;p4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7" name="Google Shape;2267;p4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8" name="Google Shape;2268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9" name="Google Shape;2269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70" name="Google Shape;2270;p4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1" name="Google Shape;2271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3" name="Google Shape;2273;p4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4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5" name="Google Shape;2275;p4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4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4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4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4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4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4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4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4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4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4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4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4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4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4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4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4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4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4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4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4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4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4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4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4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4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4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4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4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4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4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4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4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4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4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4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4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4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4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4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4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4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4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4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4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bg>
      <p:bgPr>
        <a:solidFill>
          <a:srgbClr val="4F6128"/>
        </a:solidFill>
        <a:effectLst/>
      </p:bgPr>
    </p:bg>
    <p:spTree>
      <p:nvGrpSpPr>
        <p:cNvPr id="1" name="Shape 2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1" name="Google Shape;2321;p4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22" name="Google Shape;2322;p4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3" name="Google Shape;2323;p4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24" name="Google Shape;2324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26" name="Google Shape;2326;p4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7" name="Google Shape;2327;p4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28" name="Google Shape;2328;p4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31" name="Google Shape;2331;p4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3" name="Google Shape;2333;p4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34" name="Google Shape;2334;p4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5" name="Google Shape;2335;p4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6" name="Google Shape;2336;p4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337" name="Google Shape;2337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8" name="Google Shape;2338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9" name="Google Shape;2339;p4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340" name="Google Shape;2340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1" name="Google Shape;2341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42" name="Google Shape;2342;p4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4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4" name="Google Shape;2344;p4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5" name="Google Shape;2345;p4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6" name="Google Shape;2346;p4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7" name="Google Shape;2347;p4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8" name="Google Shape;2348;p4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9" name="Google Shape;2349;p4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0" name="Google Shape;2350;p4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1" name="Google Shape;2351;p4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2" name="Google Shape;2352;p4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3" name="Google Shape;2353;p4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4" name="Google Shape;2354;p4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5" name="Google Shape;2355;p4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6" name="Google Shape;2356;p4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7" name="Google Shape;2357;p4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8" name="Google Shape;2358;p4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9" name="Google Shape;2359;p4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0" name="Google Shape;2360;p4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1" name="Google Shape;2361;p4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2" name="Google Shape;2362;p4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3" name="Google Shape;2363;p4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4" name="Google Shape;2364;p4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5" name="Google Shape;2365;p4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6" name="Google Shape;2366;p4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7" name="Google Shape;2367;p4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8" name="Google Shape;2368;p4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9" name="Google Shape;2369;p4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0" name="Google Shape;2370;p4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1" name="Google Shape;2371;p4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2" name="Google Shape;2372;p4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3" name="Google Shape;2373;p4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4" name="Google Shape;2374;p4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5" name="Google Shape;2375;p4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6" name="Google Shape;2376;p4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7" name="Google Shape;2377;p4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8" name="Google Shape;2378;p4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3" name="Google Shape;2383;p4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4" name="Google Shape;2384;p4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5" name="Google Shape;2385;p4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6" name="Google Shape;2386;p4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7" name="Google Shape;2387;p4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8" name="Google Shape;2388;p4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9" name="Google Shape;2389;p46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90" name="Google Shape;2390;p4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6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93" name="Google Shape;2393;p4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4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4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4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4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4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4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4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4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3" name="Google Shape;2403;p46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404" name="Google Shape;2404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06" name="Google Shape;2406;p46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7" name="Google Shape;2407;p46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08" name="Google Shape;2408;p46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409" name="Google Shape;2409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46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46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46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4" name="Google Shape;2414;p46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415" name="Google Shape;2415;p46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6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6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46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46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46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46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46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46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46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46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46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46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46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46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46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46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46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46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46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46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46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46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46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46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46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46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46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46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46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46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46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46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46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46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46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46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46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46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46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46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46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46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46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46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46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46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46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46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46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46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46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46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46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46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46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46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46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46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46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46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46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46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78" name="Google Shape;2478;p46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2479" name="Google Shape;2479;p46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480" name="Google Shape;2480;p46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46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46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46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46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46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46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46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46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46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46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46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46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46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46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46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46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46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46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46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46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46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46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46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46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46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46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46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46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46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46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46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46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46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46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46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46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46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46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46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46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2" name="Google Shape;2522;p4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3" name="Google Shape;2523;p4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4" name="Google Shape;2524;p4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25" name="Google Shape;2525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7" name="Google Shape;2527;p4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8" name="Google Shape;2528;p4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29" name="Google Shape;2529;p4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0" name="Google Shape;2530;p4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1" name="Google Shape;2531;p4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2" name="Google Shape;2532;p4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35" name="Google Shape;2535;p4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4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38" name="Google Shape;2538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4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1" name="Google Shape;2541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3" name="Google Shape;2543;p4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4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5" name="Google Shape;2545;p4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6" name="Google Shape;2546;p4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7" name="Google Shape;2547;p4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8" name="Google Shape;2548;p4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9" name="Google Shape;2549;p4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0" name="Google Shape;2550;p4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1" name="Google Shape;2551;p4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4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4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4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4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4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4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4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4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4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4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4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4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4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4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4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4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4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4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4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4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4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4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4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4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4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4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4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4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4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4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0" name="Google Shape;2590;p4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Google Shape;2592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8" name="Google Shape;248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0" name="Google Shape;25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4" name="Google Shape;254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6" name="Google Shape;256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7" name="Google Shape;257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0" name="Google Shape;260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2" name="Google Shape;262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3" name="Google Shape;26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5" name="Google Shape;265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66" name="Google Shape;266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0" name="Google Shape;270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8" name="Google Shape;318;p2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19" name="Google Shape;319;p2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2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22" name="Google Shape;322;p2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2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333" name="Google Shape;333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2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2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338" name="Google Shape;338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29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341" name="Google Shape;341;p29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9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343" name="Google Shape;343;p29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9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9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9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9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9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9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9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9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9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9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9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9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9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9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9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9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9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9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9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9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9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9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9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9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9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9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9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9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9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9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9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9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9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9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9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9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9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9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9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9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9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9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9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9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9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9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9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9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9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9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9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9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9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9" name="Google Shape;399;p29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9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9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9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9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9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9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3" name="Google Shape;453;p29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oogle Shape;1030;p3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031" name="Google Shape;1031;p3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3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33" name="Google Shape;1033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5" name="Google Shape;1035;p3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6" name="Google Shape;1036;p3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37" name="Google Shape;1037;p3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3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3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40" name="Google Shape;1040;p3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3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2" name="Google Shape;1042;p3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43" name="Google Shape;1043;p3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3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5" name="Google Shape;1045;p3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46" name="Google Shape;1046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8" name="Google Shape;1048;p3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49" name="Google Shape;1049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1" name="Google Shape;1051;p3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Google Shape;1053;p36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1054" name="Google Shape;1054;p3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6" name="Google Shape;1056;p36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1057" name="Google Shape;1057;p3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7" name="Google Shape;1067;p36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1068" name="Google Shape;1068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0" name="Google Shape;1070;p36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36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2" name="Google Shape;1072;p36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1073" name="Google Shape;1073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5" name="Google Shape;1075;p3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3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3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3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3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3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3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3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3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3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3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3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3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3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3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3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3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3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3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3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3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3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3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3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3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3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3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3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3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3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3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3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3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3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3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3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3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3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3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3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3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3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3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3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0" name="Google Shape;1120;p36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1121" name="Google Shape;1121;p36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2" name="Google Shape;1122;p36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123" name="Google Shape;1123;p36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36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36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26" name="Google Shape;1126;p36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7" name="Google Shape;1127;p36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6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6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6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6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6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6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6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6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6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6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6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36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36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36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36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36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36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36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36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36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36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36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6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6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6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6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6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6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6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6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6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6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6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36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184" name="Google Shape;1184;p36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185" name="Google Shape;1185;p36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186" name="Google Shape;1186;p36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187" name="Google Shape;1187;p36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8" name="Google Shape;1188;p36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9" name="Google Shape;1189;p36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0" name="Google Shape;1190;p36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1" name="Google Shape;1191;p36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2" name="Google Shape;1192;p36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3" name="Google Shape;1193;p36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4" name="Google Shape;1194;p36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5" name="Google Shape;1195;p36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6" name="Google Shape;1196;p36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7" name="Google Shape;1197;p36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8" name="Google Shape;1198;p36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9" name="Google Shape;1199;p36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0" name="Google Shape;1200;p36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1" name="Google Shape;1201;p36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2" name="Google Shape;1202;p36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3" name="Google Shape;1203;p36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4" name="Google Shape;1204;p36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5" name="Google Shape;1205;p36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6" name="Google Shape;1206;p36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7" name="Google Shape;1207;p36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8" name="Google Shape;1208;p36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9" name="Google Shape;1209;p36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10" name="Google Shape;1210;p36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211" name="Google Shape;1211;p36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36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36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6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6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6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6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6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6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6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6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6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6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6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6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6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6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6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6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6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6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6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6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6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6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6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6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6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6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6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6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6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6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6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6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6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6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6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6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1" name="Google Shape;1251;p36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1252" name="Google Shape;1252;p36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36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36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5" name="Google Shape;1255;p36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6" name="Google Shape;1256;p36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7" name="Google Shape;1257;p36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1258" name="Google Shape;1258;p36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9" name="Google Shape;1259;p36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1260" name="Google Shape;1260;p36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36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36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36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36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36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7" name="Google Shape;1267;p3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268" name="Google Shape;1268;p3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9" name="Google Shape;1269;p3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0" name="Google Shape;1270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1" name="Google Shape;1271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2" name="Google Shape;1272;p3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73" name="Google Shape;1273;p3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74" name="Google Shape;1274;p3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Google Shape;1275;p3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6" name="Google Shape;1276;p3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77" name="Google Shape;1277;p3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3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9" name="Google Shape;1279;p3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0" name="Google Shape;1280;p3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3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2" name="Google Shape;1282;p3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83" name="Google Shape;1283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4" name="Google Shape;1284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5" name="Google Shape;1285;p3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86" name="Google Shape;1286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8" name="Google Shape;1288;p3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3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0" name="Google Shape;1290;p3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3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3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3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3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3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3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3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3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3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3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3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3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3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3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3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3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3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9" name="Google Shape;1309;p3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0" name="Google Shape;1310;p3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1" name="Google Shape;1311;p3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3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3" name="Google Shape;1313;p3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4" name="Google Shape;1314;p3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5" name="Google Shape;1315;p3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6" name="Google Shape;1316;p3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7" name="Google Shape;1317;p3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3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3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9" name="Google Shape;1329;p3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0" name="Google Shape;1330;p3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" name="Google Shape;1331;p3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2" name="Google Shape;1332;p3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3" name="Google Shape;1333;p3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3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5" name="Google Shape;1335;p37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7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7" name="Google Shape;1337;p37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8" name="Google Shape;1338;p37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39" name="Google Shape;1339;p3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7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42" name="Google Shape;1342;p3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3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3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2" name="Google Shape;1352;p37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53" name="Google Shape;1353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5" name="Google Shape;1355;p37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6" name="Google Shape;1356;p37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7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58" name="Google Shape;1358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0" name="Google Shape;1360;p37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361" name="Google Shape;1361;p37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62" name="Google Shape;1362;p37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363" name="Google Shape;1363;p37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4" name="Google Shape;1364;p37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5" name="Google Shape;1365;p37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37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7" name="Google Shape;1367;p37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8" name="Google Shape;1368;p37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9" name="Google Shape;1369;p37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0" name="Google Shape;1370;p37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1" name="Google Shape;1371;p37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2" name="Google Shape;1372;p37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3" name="Google Shape;1373;p37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4" name="Google Shape;1374;p37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5" name="Google Shape;1375;p37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6" name="Google Shape;1376;p37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7" name="Google Shape;1377;p37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8" name="Google Shape;1378;p37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9" name="Google Shape;1379;p37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0" name="Google Shape;1380;p37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1" name="Google Shape;1381;p37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2" name="Google Shape;1382;p37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3" name="Google Shape;1383;p37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37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5" name="Google Shape;1385;p37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6" name="Google Shape;1386;p37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37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8" name="Google Shape;1388;p37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37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37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37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37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9" name="Google Shape;1399;p37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0" name="Google Shape;1400;p37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p37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37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37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37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37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37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37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p37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37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37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37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37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37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37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37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37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37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7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7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7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7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7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37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37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7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37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37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7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37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37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7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37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37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7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37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37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7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37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37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37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37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37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37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37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37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7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37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37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7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37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37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37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37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37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37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37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37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37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37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3" name="Google Shape;1473;p37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5" name="Google Shape;1475;p3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76" name="Google Shape;1476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77" name="Google Shape;1477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78" name="Google Shape;1478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80" name="Google Shape;1480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1" name="Google Shape;1481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82" name="Google Shape;1482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4" name="Google Shape;1484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85" name="Google Shape;1485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7" name="Google Shape;1487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8" name="Google Shape;1488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0" name="Google Shape;1490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91" name="Google Shape;1491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3" name="Google Shape;1493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94" name="Google Shape;1494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5" name="Google Shape;1495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6" name="Google Shape;1496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8" name="Google Shape;1498;p3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9" name="Google Shape;1499;p3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4" name="Google Shape;1504;p3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5" name="Google Shape;1505;p3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6" name="Google Shape;1506;p3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7" name="Google Shape;1507;p3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8" name="Google Shape;1508;p3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9" name="Google Shape;1509;p3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0" name="Google Shape;1510;p3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1" name="Google Shape;1511;p3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2" name="Google Shape;1512;p3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3" name="Google Shape;1513;p3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4" name="Google Shape;1514;p3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5" name="Google Shape;1515;p3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6" name="Google Shape;1516;p3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3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3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3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3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3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3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3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3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3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3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3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3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3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3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3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3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3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3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3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3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3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3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3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3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3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3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38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38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38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38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547" name="Google Shape;1547;p38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38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38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38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38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38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38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38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38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38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38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38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38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38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38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38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38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38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38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38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8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38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38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38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38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38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38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38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38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38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38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38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38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38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38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38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38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38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38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38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38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8" name="Google Shape;1588;p38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589" name="Google Shape;1589;p3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3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1" name="Google Shape;1591;p38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592" name="Google Shape;1592;p3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3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3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3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3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3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3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3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3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3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2" name="Google Shape;1602;p38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03" name="Google Shape;1603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5" name="Google Shape;1605;p38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38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7" name="Google Shape;1607;p38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08" name="Google Shape;1608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0" name="Google Shape;1610;p38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2" name="Google Shape;1612;p3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13" name="Google Shape;1613;p3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4" name="Google Shape;1614;p3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15" name="Google Shape;1615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17" name="Google Shape;1617;p3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8" name="Google Shape;1618;p3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19" name="Google Shape;1619;p3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0" name="Google Shape;1620;p3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1" name="Google Shape;1621;p3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22" name="Google Shape;1622;p3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3" name="Google Shape;1623;p3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4" name="Google Shape;1624;p3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25" name="Google Shape;1625;p3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6" name="Google Shape;1626;p3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7" name="Google Shape;1627;p3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28" name="Google Shape;1628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0" name="Google Shape;1630;p3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31" name="Google Shape;1631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3" name="Google Shape;1633;p3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3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5" name="Google Shape;1635;p3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3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3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8" name="Google Shape;1638;p3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9" name="Google Shape;1639;p3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3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3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2" name="Google Shape;1642;p3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3" name="Google Shape;1643;p3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4" name="Google Shape;1644;p3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5" name="Google Shape;1645;p3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3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3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3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3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3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3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p3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p3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p3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5" name="Google Shape;1655;p3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6" name="Google Shape;1656;p3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7" name="Google Shape;1657;p3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8" name="Google Shape;1658;p3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9" name="Google Shape;1659;p3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1" name="Google Shape;1661;p3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2" name="Google Shape;1662;p3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3" name="Google Shape;1663;p3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4" name="Google Shape;1664;p3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5" name="Google Shape;1665;p3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6" name="Google Shape;1666;p3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7" name="Google Shape;1667;p3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8" name="Google Shape;1668;p3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p3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p3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p3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p3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3" name="Google Shape;1673;p3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4" name="Google Shape;1674;p3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5" name="Google Shape;1675;p3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6" name="Google Shape;1676;p3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3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3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3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3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1" name="Google Shape;1681;p3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2" name="Google Shape;1682;p3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3" name="Google Shape;1683;p39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684" name="Google Shape;1684;p39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39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39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39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39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39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39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39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39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39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39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39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39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39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39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39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39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39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39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39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39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39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39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39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39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39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39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39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39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39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39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39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39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39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39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39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39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39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39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39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39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39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39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39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39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39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39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39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39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39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39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39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39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39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39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39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39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39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39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39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39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39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9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748" name="Google Shape;1748;p3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751" name="Google Shape;1751;p3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3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3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3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3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3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3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3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1" name="Google Shape;1761;p3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762" name="Google Shape;1762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4" name="Google Shape;1764;p3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5" name="Google Shape;1765;p3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6" name="Google Shape;1766;p3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767" name="Google Shape;1767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9" name="Google Shape;1769;p39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7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7" name="Google Shape;2597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598" name="Google Shape;2598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599" name="Google Shape;2599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1" name="Google Shape;2601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2" name="Google Shape;2602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3" name="Google Shape;2603;p1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62: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PHÉP TRỪ (CÓ NHỚ) TRONG PHẠM VI 1000</a:t>
            </a:r>
            <a:endParaRPr sz="44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6812" y="997452"/>
            <a:ext cx="1072397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YÊU CẦU CẦN ĐẠT</a:t>
            </a:r>
            <a:endParaRPr lang="en-US" sz="3600" dirty="0"/>
          </a:p>
          <a:p>
            <a:r>
              <a:rPr lang="en-US" sz="3600" dirty="0"/>
              <a:t>- </a:t>
            </a:r>
            <a:r>
              <a:rPr lang="en-US" sz="3600" dirty="0" err="1"/>
              <a:t>Thực</a:t>
            </a:r>
            <a:r>
              <a:rPr lang="en-US" sz="3600" dirty="0"/>
              <a:t> </a:t>
            </a:r>
            <a:r>
              <a:rPr lang="en-US" sz="3600" dirty="0" err="1"/>
              <a:t>hiện</a:t>
            </a:r>
            <a:r>
              <a:rPr lang="en-US" sz="3600" dirty="0"/>
              <a:t> </a:t>
            </a:r>
            <a:r>
              <a:rPr lang="en-US" sz="3600" dirty="0" err="1"/>
              <a:t>phép</a:t>
            </a:r>
            <a:r>
              <a:rPr lang="en-US" sz="3600" dirty="0"/>
              <a:t> </a:t>
            </a:r>
            <a:r>
              <a:rPr lang="en-US" sz="3600" dirty="0" err="1"/>
              <a:t>trừ</a:t>
            </a:r>
            <a:r>
              <a:rPr lang="en-US" sz="3600" dirty="0"/>
              <a:t> (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nhớ</a:t>
            </a:r>
            <a:r>
              <a:rPr lang="en-US" sz="3600" dirty="0"/>
              <a:t>)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phạm</a:t>
            </a:r>
            <a:r>
              <a:rPr lang="en-US" sz="3600" dirty="0"/>
              <a:t> vi 1000.</a:t>
            </a:r>
          </a:p>
          <a:p>
            <a:r>
              <a:rPr lang="en-US" sz="3600" dirty="0"/>
              <a:t>- </a:t>
            </a:r>
            <a:r>
              <a:rPr lang="en-US" sz="3600" dirty="0" err="1"/>
              <a:t>Làm</a:t>
            </a:r>
            <a:r>
              <a:rPr lang="en-US" sz="3600" dirty="0"/>
              <a:t> </a:t>
            </a:r>
            <a:r>
              <a:rPr lang="en-US" sz="3600" dirty="0" err="1"/>
              <a:t>được</a:t>
            </a:r>
            <a:r>
              <a:rPr lang="en-US" sz="3600" dirty="0"/>
              <a:t> </a:t>
            </a:r>
            <a:r>
              <a:rPr lang="en-US" sz="3600" dirty="0" err="1"/>
              <a:t>dạng</a:t>
            </a:r>
            <a:r>
              <a:rPr lang="en-US" sz="3600" dirty="0"/>
              <a:t> </a:t>
            </a:r>
            <a:r>
              <a:rPr lang="en-US" sz="3600" dirty="0" err="1"/>
              <a:t>toán</a:t>
            </a:r>
            <a:r>
              <a:rPr lang="en-US" sz="3600" dirty="0"/>
              <a:t>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lời</a:t>
            </a:r>
            <a:r>
              <a:rPr lang="en-US" sz="3600" dirty="0"/>
              <a:t> </a:t>
            </a:r>
            <a:r>
              <a:rPr lang="en-US" sz="3600" dirty="0" err="1"/>
              <a:t>văn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</a:t>
            </a:r>
            <a:r>
              <a:rPr lang="en-US" sz="3600" dirty="0" err="1"/>
              <a:t>một</a:t>
            </a:r>
            <a:r>
              <a:rPr lang="en-US" sz="3600" dirty="0"/>
              <a:t> </a:t>
            </a:r>
            <a:r>
              <a:rPr lang="en-US" sz="3600" dirty="0" err="1"/>
              <a:t>bước</a:t>
            </a:r>
            <a:r>
              <a:rPr lang="en-US" sz="3600" dirty="0"/>
              <a:t> </a:t>
            </a:r>
            <a:r>
              <a:rPr lang="en-US" sz="3600" dirty="0" err="1"/>
              <a:t>tính</a:t>
            </a:r>
            <a:r>
              <a:rPr lang="en-US" sz="3600" dirty="0"/>
              <a:t>.</a:t>
            </a:r>
          </a:p>
          <a:p>
            <a:r>
              <a:rPr lang="en-US" sz="3600" dirty="0"/>
              <a:t>- </a:t>
            </a:r>
            <a:r>
              <a:rPr lang="en-US" sz="3600" dirty="0" err="1"/>
              <a:t>Giải</a:t>
            </a:r>
            <a:r>
              <a:rPr lang="en-US" sz="3600" dirty="0"/>
              <a:t> </a:t>
            </a:r>
            <a:r>
              <a:rPr lang="en-US" sz="3600" dirty="0" err="1"/>
              <a:t>được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bài</a:t>
            </a:r>
            <a:r>
              <a:rPr lang="en-US" sz="3600" dirty="0"/>
              <a:t> </a:t>
            </a:r>
            <a:r>
              <a:rPr lang="en-US" sz="3600" dirty="0" err="1"/>
              <a:t>toán</a:t>
            </a:r>
            <a:r>
              <a:rPr lang="en-US" sz="3600" dirty="0"/>
              <a:t> </a:t>
            </a:r>
            <a:r>
              <a:rPr lang="en-US" sz="3600" dirty="0" err="1"/>
              <a:t>thực</a:t>
            </a:r>
            <a:r>
              <a:rPr lang="en-US" sz="3600" dirty="0"/>
              <a:t> </a:t>
            </a:r>
            <a:r>
              <a:rPr lang="en-US" sz="3600" dirty="0" err="1"/>
              <a:t>tế</a:t>
            </a:r>
            <a:r>
              <a:rPr lang="en-US" sz="3600" dirty="0"/>
              <a:t> </a:t>
            </a:r>
            <a:r>
              <a:rPr lang="en-US" sz="3600" dirty="0" err="1"/>
              <a:t>liên</a:t>
            </a:r>
            <a:r>
              <a:rPr lang="en-US" sz="3600" dirty="0"/>
              <a:t> </a:t>
            </a:r>
            <a:r>
              <a:rPr lang="en-US" sz="3600" dirty="0" err="1"/>
              <a:t>quan</a:t>
            </a:r>
            <a:r>
              <a:rPr lang="en-US" sz="3600" dirty="0"/>
              <a:t> </a:t>
            </a:r>
            <a:r>
              <a:rPr lang="en-US" sz="3600" dirty="0" err="1"/>
              <a:t>đến</a:t>
            </a:r>
            <a:r>
              <a:rPr lang="en-US" sz="3600" dirty="0"/>
              <a:t> </a:t>
            </a:r>
            <a:r>
              <a:rPr lang="en-US" sz="3600" dirty="0" err="1"/>
              <a:t>phép</a:t>
            </a:r>
            <a:r>
              <a:rPr lang="en-US" sz="3600" dirty="0"/>
              <a:t> </a:t>
            </a:r>
            <a:r>
              <a:rPr lang="en-US" sz="3600" dirty="0" err="1"/>
              <a:t>trừ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phạm</a:t>
            </a:r>
            <a:r>
              <a:rPr lang="en-US" sz="3600" dirty="0"/>
              <a:t> vi </a:t>
            </a:r>
            <a:r>
              <a:rPr lang="en-US" sz="3600" dirty="0" err="1"/>
              <a:t>đã</a:t>
            </a:r>
            <a:r>
              <a:rPr lang="en-US" sz="3600" dirty="0"/>
              <a:t> </a:t>
            </a:r>
            <a:r>
              <a:rPr lang="en-US" sz="3600" dirty="0" err="1"/>
              <a:t>học</a:t>
            </a:r>
            <a:r>
              <a:rPr lang="en-US" sz="3600" dirty="0"/>
              <a:t>.</a:t>
            </a:r>
          </a:p>
          <a:p>
            <a:r>
              <a:rPr lang="en-US" sz="3600" dirty="0"/>
              <a:t>- </a:t>
            </a:r>
            <a:r>
              <a:rPr lang="en-US" sz="3600" dirty="0" err="1"/>
              <a:t>Phát</a:t>
            </a:r>
            <a:r>
              <a:rPr lang="en-US" sz="3600" dirty="0"/>
              <a:t> </a:t>
            </a:r>
            <a:r>
              <a:rPr lang="en-US" sz="3600" dirty="0" err="1"/>
              <a:t>triển</a:t>
            </a:r>
            <a:r>
              <a:rPr lang="en-US" sz="3600" dirty="0"/>
              <a:t> </a:t>
            </a:r>
            <a:r>
              <a:rPr lang="en-US" sz="3600" dirty="0" err="1"/>
              <a:t>năng</a:t>
            </a:r>
            <a:r>
              <a:rPr lang="en-US" sz="3600" dirty="0"/>
              <a:t> </a:t>
            </a:r>
            <a:r>
              <a:rPr lang="en-US" sz="3600" dirty="0" err="1"/>
              <a:t>lực</a:t>
            </a:r>
            <a:r>
              <a:rPr lang="en-US" sz="3600" dirty="0"/>
              <a:t> </a:t>
            </a:r>
            <a:r>
              <a:rPr lang="en-US" sz="3600" dirty="0" err="1"/>
              <a:t>tính</a:t>
            </a:r>
            <a:r>
              <a:rPr lang="en-US" sz="3600" dirty="0"/>
              <a:t> </a:t>
            </a:r>
            <a:r>
              <a:rPr lang="en-US" sz="3600" dirty="0" err="1"/>
              <a:t>toán</a:t>
            </a:r>
            <a:r>
              <a:rPr lang="en-US" sz="3600" dirty="0"/>
              <a:t>.</a:t>
            </a:r>
          </a:p>
          <a:p>
            <a:r>
              <a:rPr lang="en-US" sz="3600" dirty="0"/>
              <a:t>- </a:t>
            </a:r>
            <a:r>
              <a:rPr lang="en-US" sz="3600" dirty="0" err="1"/>
              <a:t>Phát</a:t>
            </a:r>
            <a:r>
              <a:rPr lang="en-US" sz="3600" dirty="0"/>
              <a:t> </a:t>
            </a:r>
            <a:r>
              <a:rPr lang="en-US" sz="3600" dirty="0" err="1"/>
              <a:t>triển</a:t>
            </a:r>
            <a:r>
              <a:rPr lang="en-US" sz="3600" dirty="0"/>
              <a:t> </a:t>
            </a:r>
            <a:r>
              <a:rPr lang="en-US" sz="3600" dirty="0" err="1"/>
              <a:t>kĩ</a:t>
            </a:r>
            <a:r>
              <a:rPr lang="en-US" sz="3600" dirty="0"/>
              <a:t> </a:t>
            </a:r>
            <a:r>
              <a:rPr lang="en-US" sz="3600" dirty="0" err="1"/>
              <a:t>năng</a:t>
            </a:r>
            <a:r>
              <a:rPr lang="en-US" sz="3600" dirty="0"/>
              <a:t> </a:t>
            </a:r>
            <a:r>
              <a:rPr lang="en-US" sz="3600" dirty="0" err="1"/>
              <a:t>hợp</a:t>
            </a:r>
            <a:r>
              <a:rPr lang="en-US" sz="3600" dirty="0"/>
              <a:t> </a:t>
            </a:r>
            <a:r>
              <a:rPr lang="en-US" sz="3600" dirty="0" err="1"/>
              <a:t>tác</a:t>
            </a:r>
            <a:r>
              <a:rPr lang="en-US" sz="3600" dirty="0"/>
              <a:t>, </a:t>
            </a:r>
            <a:r>
              <a:rPr lang="en-US" sz="3600" dirty="0" err="1"/>
              <a:t>rèn</a:t>
            </a:r>
            <a:r>
              <a:rPr lang="en-US" sz="3600" dirty="0"/>
              <a:t> </a:t>
            </a:r>
            <a:r>
              <a:rPr lang="en-US" sz="3600" dirty="0" err="1"/>
              <a:t>tính</a:t>
            </a:r>
            <a:r>
              <a:rPr lang="en-US" sz="3600" dirty="0"/>
              <a:t> </a:t>
            </a:r>
            <a:r>
              <a:rPr lang="en-US" sz="3600" dirty="0" err="1"/>
              <a:t>cẩn</a:t>
            </a:r>
            <a:r>
              <a:rPr lang="en-US" sz="3600" dirty="0"/>
              <a:t> </a:t>
            </a:r>
            <a:r>
              <a:rPr lang="en-US" sz="3600" dirty="0" err="1"/>
              <a:t>thận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828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754882" y="5524955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3" name="Google Shape;2613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4" name="Google Shape;2614;p3" descr="Screen Clipping"/>
          <p:cNvPicPr preferRelativeResize="0"/>
          <p:nvPr/>
        </p:nvPicPr>
        <p:blipFill rotWithShape="1">
          <a:blip r:embed="rId3">
            <a:alphaModFix/>
          </a:blip>
          <a:srcRect t="2487"/>
          <a:stretch/>
        </p:blipFill>
        <p:spPr>
          <a:xfrm>
            <a:off x="875211" y="1305098"/>
            <a:ext cx="9754961" cy="411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/>
        </p:nvGraphicFramePr>
        <p:xfrm>
          <a:off x="710108" y="666206"/>
          <a:ext cx="4517750" cy="5395750"/>
        </p:xfrm>
        <a:graphic>
          <a:graphicData uri="http://schemas.openxmlformats.org/drawingml/2006/table">
            <a:tbl>
              <a:tblPr firstRow="1" bandRow="1">
                <a:noFill/>
                <a:tableStyleId>{846496A3-E4EB-4305-A1DD-AE22991BD5B0}</a:tableStyleId>
              </a:tblPr>
              <a:tblGrid>
                <a:gridCol w="1527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Trăm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Chục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Đơn vị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03816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42823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7804883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21881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63193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01003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361642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766873" y="1382888"/>
            <a:ext cx="1399608" cy="139960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766873" y="2956980"/>
            <a:ext cx="1399608" cy="139960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766873" y="4530929"/>
            <a:ext cx="1399608" cy="139960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0" name="Google Shape;2930;p4"/>
          <p:cNvGrpSpPr/>
          <p:nvPr/>
        </p:nvGrpSpPr>
        <p:grpSpPr>
          <a:xfrm>
            <a:off x="2745969" y="2956980"/>
            <a:ext cx="139961" cy="1399608"/>
            <a:chOff x="3114999" y="2956980"/>
            <a:chExt cx="139961" cy="1399608"/>
          </a:xfrm>
        </p:grpSpPr>
        <p:sp>
          <p:nvSpPr>
            <p:cNvPr id="2931" name="Google Shape;2931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41" name="Google Shape;2941;p4"/>
          <p:cNvGrpSpPr/>
          <p:nvPr/>
        </p:nvGrpSpPr>
        <p:grpSpPr>
          <a:xfrm>
            <a:off x="2541211" y="2956980"/>
            <a:ext cx="139961" cy="1399608"/>
            <a:chOff x="3114999" y="2956980"/>
            <a:chExt cx="139961" cy="1399608"/>
          </a:xfrm>
        </p:grpSpPr>
        <p:sp>
          <p:nvSpPr>
            <p:cNvPr id="2942" name="Google Shape;2942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2" name="Google Shape;2952;p4"/>
          <p:cNvGrpSpPr/>
          <p:nvPr/>
        </p:nvGrpSpPr>
        <p:grpSpPr>
          <a:xfrm>
            <a:off x="2948296" y="2956980"/>
            <a:ext cx="139961" cy="1399608"/>
            <a:chOff x="3114999" y="2956980"/>
            <a:chExt cx="139961" cy="1399608"/>
          </a:xfrm>
        </p:grpSpPr>
        <p:sp>
          <p:nvSpPr>
            <p:cNvPr id="2953" name="Google Shape;2953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8" name="Google Shape;2958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9" name="Google Shape;2959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0" name="Google Shape;2960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1" name="Google Shape;2961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2" name="Google Shape;2962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3" name="Google Shape;2963;p4"/>
          <p:cNvGrpSpPr/>
          <p:nvPr/>
        </p:nvGrpSpPr>
        <p:grpSpPr>
          <a:xfrm>
            <a:off x="3160282" y="2956980"/>
            <a:ext cx="139961" cy="1399608"/>
            <a:chOff x="3114999" y="2956980"/>
            <a:chExt cx="139961" cy="1399608"/>
          </a:xfrm>
        </p:grpSpPr>
        <p:sp>
          <p:nvSpPr>
            <p:cNvPr id="2964" name="Google Shape;2964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5" name="Google Shape;2965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6" name="Google Shape;2966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7" name="Google Shape;2967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8" name="Google Shape;2968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9" name="Google Shape;2969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0" name="Google Shape;2970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1" name="Google Shape;2971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2" name="Google Shape;2972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3" name="Google Shape;2973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4" name="Google Shape;2974;p4"/>
          <p:cNvGrpSpPr/>
          <p:nvPr/>
        </p:nvGrpSpPr>
        <p:grpSpPr>
          <a:xfrm>
            <a:off x="2745969" y="4530929"/>
            <a:ext cx="139961" cy="1399608"/>
            <a:chOff x="3114999" y="2956980"/>
            <a:chExt cx="139961" cy="1399608"/>
          </a:xfrm>
        </p:grpSpPr>
        <p:sp>
          <p:nvSpPr>
            <p:cNvPr id="2975" name="Google Shape;2975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5" name="Google Shape;2985;p4"/>
          <p:cNvGrpSpPr/>
          <p:nvPr/>
        </p:nvGrpSpPr>
        <p:grpSpPr>
          <a:xfrm>
            <a:off x="2541211" y="4530929"/>
            <a:ext cx="139961" cy="1399608"/>
            <a:chOff x="3114999" y="2956980"/>
            <a:chExt cx="139961" cy="1399608"/>
          </a:xfrm>
        </p:grpSpPr>
        <p:sp>
          <p:nvSpPr>
            <p:cNvPr id="2986" name="Google Shape;2986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6" name="Google Shape;2996;p4"/>
          <p:cNvGrpSpPr/>
          <p:nvPr/>
        </p:nvGrpSpPr>
        <p:grpSpPr>
          <a:xfrm>
            <a:off x="2948296" y="4530929"/>
            <a:ext cx="139961" cy="1399608"/>
            <a:chOff x="3114999" y="2956980"/>
            <a:chExt cx="139961" cy="1399608"/>
          </a:xfrm>
        </p:grpSpPr>
        <p:sp>
          <p:nvSpPr>
            <p:cNvPr id="2997" name="Google Shape;2997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7" name="Google Shape;3007;p4"/>
          <p:cNvGrpSpPr/>
          <p:nvPr/>
        </p:nvGrpSpPr>
        <p:grpSpPr>
          <a:xfrm>
            <a:off x="3160282" y="4530929"/>
            <a:ext cx="139961" cy="1399608"/>
            <a:chOff x="3114999" y="2956980"/>
            <a:chExt cx="139961" cy="1399608"/>
          </a:xfrm>
        </p:grpSpPr>
        <p:sp>
          <p:nvSpPr>
            <p:cNvPr id="3008" name="Google Shape;3008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6" name="Google Shape;3016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8" name="Google Shape;3018;p4"/>
          <p:cNvSpPr/>
          <p:nvPr/>
        </p:nvSpPr>
        <p:spPr>
          <a:xfrm>
            <a:off x="4462976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9" name="Google Shape;3019;p4"/>
          <p:cNvSpPr/>
          <p:nvPr/>
        </p:nvSpPr>
        <p:spPr>
          <a:xfrm>
            <a:off x="4462976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0" name="Google Shape;3020;p4"/>
          <p:cNvSpPr/>
          <p:nvPr/>
        </p:nvSpPr>
        <p:spPr>
          <a:xfrm>
            <a:off x="4462976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1" name="Google Shape;3021;p4"/>
          <p:cNvSpPr/>
          <p:nvPr/>
        </p:nvSpPr>
        <p:spPr>
          <a:xfrm>
            <a:off x="4462976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2" name="Google Shape;3022;p4"/>
          <p:cNvSpPr/>
          <p:nvPr/>
        </p:nvSpPr>
        <p:spPr>
          <a:xfrm>
            <a:off x="4462976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3" name="Google Shape;3023;p4"/>
          <p:cNvSpPr/>
          <p:nvPr/>
        </p:nvSpPr>
        <p:spPr>
          <a:xfrm>
            <a:off x="4462976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4" name="Google Shape;3024;p4"/>
          <p:cNvSpPr txBox="1"/>
          <p:nvPr/>
        </p:nvSpPr>
        <p:spPr>
          <a:xfrm>
            <a:off x="5387590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"/>
          <p:cNvSpPr txBox="1"/>
          <p:nvPr/>
        </p:nvSpPr>
        <p:spPr>
          <a:xfrm>
            <a:off x="5136408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6" name="Google Shape;3026;p4"/>
          <p:cNvCxnSpPr/>
          <p:nvPr/>
        </p:nvCxnSpPr>
        <p:spPr>
          <a:xfrm>
            <a:off x="5196834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4"/>
          <p:cNvSpPr txBox="1"/>
          <p:nvPr/>
        </p:nvSpPr>
        <p:spPr>
          <a:xfrm>
            <a:off x="5897693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"/>
          <p:cNvSpPr txBox="1"/>
          <p:nvPr/>
        </p:nvSpPr>
        <p:spPr>
          <a:xfrm>
            <a:off x="5639752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"/>
          <p:cNvSpPr txBox="1"/>
          <p:nvPr/>
        </p:nvSpPr>
        <p:spPr>
          <a:xfrm>
            <a:off x="537315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"/>
          <p:cNvSpPr txBox="1"/>
          <p:nvPr/>
        </p:nvSpPr>
        <p:spPr>
          <a:xfrm>
            <a:off x="6482080" y="1396815"/>
            <a:ext cx="259706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không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"/>
          <p:cNvSpPr/>
          <p:nvPr/>
        </p:nvSpPr>
        <p:spPr>
          <a:xfrm>
            <a:off x="4111029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"/>
          <p:cNvSpPr/>
          <p:nvPr/>
        </p:nvSpPr>
        <p:spPr>
          <a:xfrm>
            <a:off x="4111029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"/>
          <p:cNvSpPr/>
          <p:nvPr/>
        </p:nvSpPr>
        <p:spPr>
          <a:xfrm>
            <a:off x="4111029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"/>
          <p:cNvSpPr/>
          <p:nvPr/>
        </p:nvSpPr>
        <p:spPr>
          <a:xfrm>
            <a:off x="4111029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"/>
          <p:cNvSpPr/>
          <p:nvPr/>
        </p:nvSpPr>
        <p:spPr>
          <a:xfrm>
            <a:off x="4111029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"/>
          <p:cNvSpPr/>
          <p:nvPr/>
        </p:nvSpPr>
        <p:spPr>
          <a:xfrm>
            <a:off x="4111029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"/>
          <p:cNvSpPr/>
          <p:nvPr/>
        </p:nvSpPr>
        <p:spPr>
          <a:xfrm>
            <a:off x="4111029" y="389310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"/>
          <p:cNvSpPr/>
          <p:nvPr/>
        </p:nvSpPr>
        <p:spPr>
          <a:xfrm>
            <a:off x="4111029" y="4104512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"/>
          <p:cNvSpPr/>
          <p:nvPr/>
        </p:nvSpPr>
        <p:spPr>
          <a:xfrm>
            <a:off x="4111029" y="431591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"/>
          <p:cNvSpPr/>
          <p:nvPr/>
        </p:nvSpPr>
        <p:spPr>
          <a:xfrm>
            <a:off x="4111029" y="452732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"/>
          <p:cNvSpPr txBox="1"/>
          <p:nvPr/>
        </p:nvSpPr>
        <p:spPr>
          <a:xfrm>
            <a:off x="8892289" y="1396815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lấy 16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2" name="Google Shape;3042;p4"/>
          <p:cNvCxnSpPr/>
          <p:nvPr/>
        </p:nvCxnSpPr>
        <p:spPr>
          <a:xfrm flipH="1">
            <a:off x="4084291" y="3866725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3" name="Google Shape;3043;p4"/>
          <p:cNvCxnSpPr/>
          <p:nvPr/>
        </p:nvCxnSpPr>
        <p:spPr>
          <a:xfrm flipH="1">
            <a:off x="4084291" y="408172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4" name="Google Shape;3044;p4"/>
          <p:cNvCxnSpPr/>
          <p:nvPr/>
        </p:nvCxnSpPr>
        <p:spPr>
          <a:xfrm flipH="1">
            <a:off x="4084291" y="428810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5" name="Google Shape;3045;p4"/>
          <p:cNvCxnSpPr/>
          <p:nvPr/>
        </p:nvCxnSpPr>
        <p:spPr>
          <a:xfrm flipH="1">
            <a:off x="4084291" y="4510828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6" name="Google Shape;3046;p4"/>
          <p:cNvCxnSpPr/>
          <p:nvPr/>
        </p:nvCxnSpPr>
        <p:spPr>
          <a:xfrm flipH="1">
            <a:off x="4084291" y="471657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7" name="Google Shape;3047;p4"/>
          <p:cNvCxnSpPr/>
          <p:nvPr/>
        </p:nvCxnSpPr>
        <p:spPr>
          <a:xfrm flipH="1">
            <a:off x="4084291" y="493381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8" name="Google Shape;3048;p4"/>
          <p:cNvCxnSpPr/>
          <p:nvPr/>
        </p:nvCxnSpPr>
        <p:spPr>
          <a:xfrm flipH="1">
            <a:off x="4084291" y="5146190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4"/>
          <p:cNvCxnSpPr/>
          <p:nvPr/>
        </p:nvCxnSpPr>
        <p:spPr>
          <a:xfrm flipH="1">
            <a:off x="4084291" y="535092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4"/>
          <p:cNvCxnSpPr/>
          <p:nvPr/>
        </p:nvCxnSpPr>
        <p:spPr>
          <a:xfrm flipH="1">
            <a:off x="4084291" y="556900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1" name="Google Shape;3051;p4"/>
          <p:cNvSpPr txBox="1"/>
          <p:nvPr/>
        </p:nvSpPr>
        <p:spPr>
          <a:xfrm>
            <a:off x="6725989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 7, viết 7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"/>
          <p:cNvSpPr txBox="1"/>
          <p:nvPr/>
        </p:nvSpPr>
        <p:spPr>
          <a:xfrm>
            <a:off x="8857662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nhớ 1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"/>
          <p:cNvSpPr/>
          <p:nvPr/>
        </p:nvSpPr>
        <p:spPr>
          <a:xfrm>
            <a:off x="3018276" y="2782495"/>
            <a:ext cx="436124" cy="1673383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4" name="Google Shape;3054;p4"/>
          <p:cNvCxnSpPr>
            <a:stCxn id="3053" idx="6"/>
          </p:cNvCxnSpPr>
          <p:nvPr/>
        </p:nvCxnSpPr>
        <p:spPr>
          <a:xfrm>
            <a:off x="3454400" y="3619186"/>
            <a:ext cx="495300" cy="8367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55" name="Google Shape;3055;p4"/>
          <p:cNvSpPr txBox="1"/>
          <p:nvPr/>
        </p:nvSpPr>
        <p:spPr>
          <a:xfrm>
            <a:off x="9083750" y="2585505"/>
            <a:ext cx="2686487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trừ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dirty="0"/>
          </a:p>
        </p:txBody>
      </p:sp>
      <p:cxnSp>
        <p:nvCxnSpPr>
          <p:cNvPr id="3056" name="Google Shape;3056;p4"/>
          <p:cNvCxnSpPr/>
          <p:nvPr/>
        </p:nvCxnSpPr>
        <p:spPr>
          <a:xfrm flipH="1">
            <a:off x="2518722" y="2914215"/>
            <a:ext cx="642190" cy="151721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7" name="Google Shape;3057;p4"/>
          <p:cNvSpPr txBox="1"/>
          <p:nvPr/>
        </p:nvSpPr>
        <p:spPr>
          <a:xfrm>
            <a:off x="6694755" y="3106289"/>
            <a:ext cx="127103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4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"/>
          <p:cNvSpPr txBox="1"/>
          <p:nvPr/>
        </p:nvSpPr>
        <p:spPr>
          <a:xfrm>
            <a:off x="6482079" y="257752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trừ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7,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"/>
          <p:cNvSpPr txBox="1"/>
          <p:nvPr/>
        </p:nvSpPr>
        <p:spPr>
          <a:xfrm>
            <a:off x="6482079" y="373518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trừ 1 bằng 2,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0" name="Google Shape;3060;p4"/>
          <p:cNvCxnSpPr/>
          <p:nvPr/>
        </p:nvCxnSpPr>
        <p:spPr>
          <a:xfrm flipH="1">
            <a:off x="764300" y="1315171"/>
            <a:ext cx="1431050" cy="1495833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61" name="Google Shape;3061;p4"/>
          <p:cNvSpPr txBox="1"/>
          <p:nvPr/>
        </p:nvSpPr>
        <p:spPr>
          <a:xfrm>
            <a:off x="9155845" y="3732825"/>
            <a:ext cx="1271031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2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62" name="Google Shape;3062;p4"/>
          <p:cNvGrpSpPr/>
          <p:nvPr/>
        </p:nvGrpSpPr>
        <p:grpSpPr>
          <a:xfrm>
            <a:off x="6525946" y="4595206"/>
            <a:ext cx="3900930" cy="936030"/>
            <a:chOff x="6881370" y="4098709"/>
            <a:chExt cx="3900930" cy="936030"/>
          </a:xfrm>
        </p:grpSpPr>
        <p:sp>
          <p:nvSpPr>
            <p:cNvPr id="3063" name="Google Shape;3063;p4"/>
            <p:cNvSpPr txBox="1"/>
            <p:nvPr/>
          </p:nvSpPr>
          <p:spPr>
            <a:xfrm>
              <a:off x="7021028" y="4098709"/>
              <a:ext cx="3748572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50"/>
                                        <p:tgtEl>
                                          <p:spTgt spid="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6"/>
          <p:cNvSpPr/>
          <p:nvPr/>
        </p:nvSpPr>
        <p:spPr>
          <a:xfrm>
            <a:off x="1135582" y="1905000"/>
            <a:ext cx="9443518" cy="2730500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4" name="Google Shape;307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075" name="Google Shape;307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7" name="Google Shape;3077;p6"/>
          <p:cNvGrpSpPr/>
          <p:nvPr/>
        </p:nvGrpSpPr>
        <p:grpSpPr>
          <a:xfrm>
            <a:off x="1566470" y="2184626"/>
            <a:ext cx="1147790" cy="1384995"/>
            <a:chOff x="1566470" y="2095726"/>
            <a:chExt cx="1147790" cy="1384995"/>
          </a:xfrm>
        </p:grpSpPr>
        <p:grpSp>
          <p:nvGrpSpPr>
            <p:cNvPr id="3078" name="Google Shape;307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79" name="Google Shape;307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241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138</a:t>
                </a:r>
                <a:endParaRPr/>
              </a:p>
            </p:txBody>
          </p:sp>
          <p:sp>
            <p:nvSpPr>
              <p:cNvPr id="3080" name="Google Shape;3080;p6"/>
              <p:cNvSpPr txBox="1"/>
              <p:nvPr/>
            </p:nvSpPr>
            <p:spPr>
              <a:xfrm>
                <a:off x="1697011" y="2418890"/>
                <a:ext cx="37663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1" name="Google Shape;308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2" name="Google Shape;308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083" name="Google Shape;308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4" name="Google Shape;308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424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207</a:t>
                </a:r>
                <a:endParaRPr/>
              </a:p>
            </p:txBody>
          </p:sp>
          <p:sp>
            <p:nvSpPr>
              <p:cNvPr id="3085" name="Google Shape;308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6" name="Google Shape;308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7" name="Google Shape;308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088" name="Google Shape;308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9" name="Google Shape;308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623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617</a:t>
                </a:r>
                <a:endParaRPr/>
              </a:p>
            </p:txBody>
          </p:sp>
          <p:sp>
            <p:nvSpPr>
              <p:cNvPr id="3090" name="Google Shape;309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91" name="Google Shape;309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92" name="Google Shape;309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093" name="Google Shape;309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94" name="Google Shape;309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338</a:t>
                </a:r>
                <a:endParaRPr/>
              </a:p>
            </p:txBody>
          </p:sp>
          <p:sp>
            <p:nvSpPr>
              <p:cNvPr id="3095" name="Google Shape;309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096" name="Google Shape;309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097" name="Google Shape;3097;p6"/>
          <p:cNvSpPr txBox="1"/>
          <p:nvPr/>
        </p:nvSpPr>
        <p:spPr>
          <a:xfrm>
            <a:off x="1786950" y="3340310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/>
          </a:p>
        </p:txBody>
      </p:sp>
      <p:sp>
        <p:nvSpPr>
          <p:cNvPr id="3098" name="Google Shape;3098;p6"/>
          <p:cNvSpPr txBox="1"/>
          <p:nvPr/>
        </p:nvSpPr>
        <p:spPr>
          <a:xfrm>
            <a:off x="4305459" y="3340310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217</a:t>
            </a:r>
            <a:endParaRPr/>
          </a:p>
        </p:txBody>
      </p:sp>
      <p:sp>
        <p:nvSpPr>
          <p:cNvPr id="3099" name="Google Shape;3099;p6"/>
          <p:cNvSpPr txBox="1"/>
          <p:nvPr/>
        </p:nvSpPr>
        <p:spPr>
          <a:xfrm>
            <a:off x="6819899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6</a:t>
            </a:r>
            <a:endParaRPr/>
          </a:p>
        </p:txBody>
      </p:sp>
      <p:sp>
        <p:nvSpPr>
          <p:cNvPr id="3100" name="Google Shape;3100;p6"/>
          <p:cNvSpPr txBox="1"/>
          <p:nvPr/>
        </p:nvSpPr>
        <p:spPr>
          <a:xfrm>
            <a:off x="9179586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Google Shape;3105;p7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06" name="Google Shape;310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107" name="Google Shape;310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108" name="Google Shape;310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9" name="Google Shape;3109;p7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3110" name="Google Shape;311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1" name="Google Shape;311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/>
              </a:p>
            </p:txBody>
          </p:sp>
          <p:sp>
            <p:nvSpPr>
              <p:cNvPr id="3112" name="Google Shape;311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3" name="Google Shape;311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4" name="Google Shape;311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115" name="Google Shape;311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6" name="Google Shape;311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/>
              </a:p>
            </p:txBody>
          </p:sp>
          <p:sp>
            <p:nvSpPr>
              <p:cNvPr id="3117" name="Google Shape;311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8" name="Google Shape;311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9" name="Google Shape;311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120" name="Google Shape;312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1" name="Google Shape;312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/>
              </a:p>
            </p:txBody>
          </p:sp>
          <p:sp>
            <p:nvSpPr>
              <p:cNvPr id="3122" name="Google Shape;312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3" name="Google Shape;312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24" name="Google Shape;312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125" name="Google Shape;312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6" name="Google Shape;312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/>
              </a:p>
            </p:txBody>
          </p:sp>
          <p:sp>
            <p:nvSpPr>
              <p:cNvPr id="3127" name="Google Shape;312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8" name="Google Shape;312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129" name="Google Shape;3129;p7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130" name="Google Shape;3130;p7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/>
          </a:p>
        </p:txBody>
      </p:sp>
      <p:sp>
        <p:nvSpPr>
          <p:cNvPr id="3131" name="Google Shape;3131;p7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16</a:t>
            </a:r>
            <a:endParaRPr/>
          </a:p>
        </p:txBody>
      </p:sp>
      <p:sp>
        <p:nvSpPr>
          <p:cNvPr id="3132" name="Google Shape;3132;p7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/>
          </a:p>
        </p:txBody>
      </p:sp>
      <p:sp>
        <p:nvSpPr>
          <p:cNvPr id="3133" name="Google Shape;3133;p7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485 – 128              651 - 635           780 - 68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8" name="Google Shape;3138;p8"/>
          <p:cNvGrpSpPr/>
          <p:nvPr/>
        </p:nvGrpSpPr>
        <p:grpSpPr>
          <a:xfrm>
            <a:off x="983182" y="614170"/>
            <a:ext cx="10243488" cy="1432768"/>
            <a:chOff x="1296327" y="1647588"/>
            <a:chExt cx="10243488" cy="1432768"/>
          </a:xfrm>
        </p:grpSpPr>
        <p:sp>
          <p:nvSpPr>
            <p:cNvPr id="3139" name="Google Shape;3139;p8"/>
            <p:cNvSpPr txBox="1"/>
            <p:nvPr/>
          </p:nvSpPr>
          <p:spPr>
            <a:xfrm>
              <a:off x="1866915" y="1694956"/>
              <a:ext cx="9672900" cy="13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Trong vườn ươm có 456 cây giống. Người ta lấy đi 148 cây giống để tr</a:t>
              </a:r>
              <a:r>
                <a:rPr lang="en-US" sz="2800">
                  <a:solidFill>
                    <a:schemeClr val="dk1"/>
                  </a:solidFill>
                </a:rPr>
                <a:t>ồ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ng rừng. Hỏi trong vườn ươm còn lại bao nhiêu cây giống?</a:t>
              </a:r>
              <a:endParaRPr/>
            </a:p>
          </p:txBody>
        </p:sp>
        <p:sp>
          <p:nvSpPr>
            <p:cNvPr id="3140" name="Google Shape;3140;p8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1" name="Google Shape;3141;p8"/>
          <p:cNvSpPr txBox="1"/>
          <p:nvPr/>
        </p:nvSpPr>
        <p:spPr>
          <a:xfrm>
            <a:off x="950976" y="2373301"/>
            <a:ext cx="303682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      : 456 cây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 đi  : 148 cây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Còn lại: …. cây ?</a:t>
            </a:r>
            <a:endParaRPr/>
          </a:p>
        </p:txBody>
      </p:sp>
      <p:sp>
        <p:nvSpPr>
          <p:cNvPr id="3142" name="Google Shape;3142;p8"/>
          <p:cNvSpPr txBox="1"/>
          <p:nvPr/>
        </p:nvSpPr>
        <p:spPr>
          <a:xfrm>
            <a:off x="4445000" y="2325933"/>
            <a:ext cx="66421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 vườn ươm còn lại số cây giống là: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456 – 148 = 308 (cây)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 Đáp số: 308 cây giống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295</Words>
  <Application>Microsoft Office PowerPoint</Application>
  <PresentationFormat>Widescreen</PresentationFormat>
  <Paragraphs>84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Cookie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Techsi.vn</cp:lastModifiedBy>
  <cp:revision>4</cp:revision>
  <dcterms:created xsi:type="dcterms:W3CDTF">2021-06-02T01:34:28Z</dcterms:created>
  <dcterms:modified xsi:type="dcterms:W3CDTF">2023-04-11T06:51:11Z</dcterms:modified>
</cp:coreProperties>
</file>