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64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5.png"/><Relationship Id="rId19" Type="http://schemas.openxmlformats.org/officeDocument/2006/relationships/image" Target="../media/image81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2.png"/><Relationship Id="rId15" Type="http://schemas.openxmlformats.org/officeDocument/2006/relationships/image" Target="../media/image70.sv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2.wdp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99.svg"/><Relationship Id="rId4" Type="http://schemas.openxmlformats.org/officeDocument/2006/relationships/image" Target="../media/image19.svg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1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102.svg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106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Ba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10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10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2023</a:t>
            </a:r>
            <a:endParaRPr lang="en-US" sz="4000" kern="0" dirty="0">
              <a:solidFill>
                <a:srgbClr val="00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</a:t>
            </a:r>
            <a:r>
              <a:rPr lang="vi-VN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522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24</cp:revision>
  <dcterms:created xsi:type="dcterms:W3CDTF">2022-06-30T08:03:45Z</dcterms:created>
  <dcterms:modified xsi:type="dcterms:W3CDTF">2023-10-10T02:09:32Z</dcterms:modified>
</cp:coreProperties>
</file>