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1"/>
  </p:notesMasterIdLst>
  <p:sldIdLst>
    <p:sldId id="518" r:id="rId11"/>
    <p:sldId id="553" r:id="rId12"/>
    <p:sldId id="548" r:id="rId13"/>
    <p:sldId id="538" r:id="rId14"/>
    <p:sldId id="541" r:id="rId15"/>
    <p:sldId id="551" r:id="rId16"/>
    <p:sldId id="547" r:id="rId17"/>
    <p:sldId id="545" r:id="rId18"/>
    <p:sldId id="546" r:id="rId19"/>
    <p:sldId id="297" r:id="rId20"/>
  </p:sldIdLst>
  <p:sldSz cx="12190413" cy="68595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>
        <p:scale>
          <a:sx n="62" d="100"/>
          <a:sy n="62" d="100"/>
        </p:scale>
        <p:origin x="-298" y="173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513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3911" y="-570753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56932BC4-6C29-44E4-BD8C-0568D71C190D}"/>
              </a:ext>
            </a:extLst>
          </p:cNvPr>
          <p:cNvSpPr txBox="1"/>
          <p:nvPr/>
        </p:nvSpPr>
        <p:spPr>
          <a:xfrm>
            <a:off x="2533710" y="922534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6: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A4235AB3-1CFA-4242-93E1-F2CEC92E9A97}"/>
              </a:ext>
            </a:extLst>
          </p:cNvPr>
          <p:cNvSpPr txBox="1"/>
          <p:nvPr/>
        </p:nvSpPr>
        <p:spPr>
          <a:xfrm>
            <a:off x="2710875" y="3373380"/>
            <a:ext cx="8904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29: NGÀY – GIỜ, GIỜ - PHÚT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31057839-3F56-4557-8DEF-7679D961C9C7}"/>
              </a:ext>
            </a:extLst>
          </p:cNvPr>
          <p:cNvSpPr txBox="1"/>
          <p:nvPr/>
        </p:nvSpPr>
        <p:spPr>
          <a:xfrm>
            <a:off x="1616901" y="1966087"/>
            <a:ext cx="1129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NGÀY – GIỜ, GIỜ - PHÚT, NGÀY - THÁNG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6149" y="6556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 quyền : FB Đặng Nhật Linh- https://www.facebook.com/nhat.linh.3557440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932BC4-6C29-44E4-BD8C-0568D71C190D}"/>
              </a:ext>
            </a:extLst>
          </p:cNvPr>
          <p:cNvSpPr txBox="1"/>
          <p:nvPr/>
        </p:nvSpPr>
        <p:spPr>
          <a:xfrm>
            <a:off x="2533710" y="5207657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2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CHÀO TẠM BIỆT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971600" y="6516052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89240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033" y="827902"/>
            <a:ext cx="100336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Nhận biết được một ngày có 24 giờ, một giờ có 60 phút.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Nhận biết được giờ theo buổi trong một ngày.</a:t>
            </a: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Phát triển năng lực xem giờ trên đồng hồ. Nhận biết thời điểm, khoảng thời gian các buổi sáng, trưa, chiều, tối.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Phát triển năng lực giao tiếp toán học.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Rèn luyện tính cẩn thận, nhanh nhẹn.                      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2720" y="2592874"/>
            <a:ext cx="5123521" cy="20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3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56149" y="6556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 quyền : FB Đặng Nhật Linh- https://www.facebook.com/nhat.linh.3557440</a:t>
            </a:r>
          </a:p>
        </p:txBody>
      </p:sp>
      <p:pic>
        <p:nvPicPr>
          <p:cNvPr id="14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1827" y="0"/>
            <a:ext cx="1401093" cy="140109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6" r="34400" b="5897"/>
          <a:stretch/>
        </p:blipFill>
        <p:spPr>
          <a:xfrm>
            <a:off x="940107" y="401338"/>
            <a:ext cx="9591720" cy="640197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9453" b="76693" l="35074" r="75294">
                        <a14:foregroundMark x1="48750" y1="61458" x2="48750" y2="61458"/>
                        <a14:foregroundMark x1="55956" y1="61458" x2="55956" y2="61458"/>
                        <a14:foregroundMark x1="57353" y1="58984" x2="57353" y2="58984"/>
                        <a14:foregroundMark x1="53750" y1="62630" x2="53750" y2="62630"/>
                        <a14:foregroundMark x1="66324" y1="61198" x2="66324" y2="61198"/>
                        <a14:foregroundMark x1="63971" y1="61198" x2="63971" y2="61198"/>
                        <a14:foregroundMark x1="56103" y1="60417" x2="56103" y2="60417"/>
                        <a14:foregroundMark x1="64779" y1="61458" x2="64779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13" t="44770" r="27578" b="22877"/>
          <a:stretch/>
        </p:blipFill>
        <p:spPr bwMode="auto">
          <a:xfrm>
            <a:off x="3472606" y="3534867"/>
            <a:ext cx="5174543" cy="2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6" t="28564" r="48232" b="54167"/>
          <a:stretch/>
        </p:blipFill>
        <p:spPr bwMode="auto">
          <a:xfrm>
            <a:off x="2649069" y="2271579"/>
            <a:ext cx="2667544" cy="126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42" t="39151" r="23089" b="47135"/>
          <a:stretch/>
        </p:blipFill>
        <p:spPr bwMode="auto">
          <a:xfrm>
            <a:off x="8021704" y="3554545"/>
            <a:ext cx="1654084" cy="10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35" t="31830" r="37383" b="54598"/>
          <a:stretch/>
        </p:blipFill>
        <p:spPr bwMode="auto">
          <a:xfrm>
            <a:off x="6134490" y="2542090"/>
            <a:ext cx="1280160" cy="9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33" t="24889" r="2934"/>
          <a:stretch/>
        </p:blipFill>
        <p:spPr>
          <a:xfrm>
            <a:off x="-214339" y="4127031"/>
            <a:ext cx="2308892" cy="2857930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12" t="2133" r="10000" b="53305"/>
          <a:stretch/>
        </p:blipFill>
        <p:spPr>
          <a:xfrm>
            <a:off x="323720" y="3563177"/>
            <a:ext cx="1142314" cy="1308220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67" t="52385" r="7734" b="5896"/>
          <a:stretch/>
        </p:blipFill>
        <p:spPr>
          <a:xfrm>
            <a:off x="9288153" y="5301160"/>
            <a:ext cx="3089548" cy="1662876"/>
          </a:xfrm>
          <a:prstGeom prst="rect">
            <a:avLst/>
          </a:prstGeom>
        </p:spPr>
      </p:pic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33" t="41480" r="29200" b="9927"/>
          <a:stretch/>
        </p:blipFill>
        <p:spPr>
          <a:xfrm>
            <a:off x="9119787" y="4792468"/>
            <a:ext cx="1549498" cy="1936873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00" t="40532" r="10666" b="10638"/>
          <a:stretch/>
        </p:blipFill>
        <p:spPr>
          <a:xfrm>
            <a:off x="10746309" y="4795212"/>
            <a:ext cx="1369983" cy="19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49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1" t="24264" r="9343" b="12010"/>
          <a:stretch/>
        </p:blipFill>
        <p:spPr bwMode="auto">
          <a:xfrm>
            <a:off x="1376306" y="1393044"/>
            <a:ext cx="9861848" cy="420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56149" y="6556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 quyền : FB Đặng Nhật Linh- https://www.facebook.com/nhat.linh.3557440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08" b="10907"/>
          <a:stretch/>
        </p:blipFill>
        <p:spPr>
          <a:xfrm>
            <a:off x="356587" y="3761245"/>
            <a:ext cx="8290562" cy="325904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00" t="40296"/>
          <a:stretch/>
        </p:blipFill>
        <p:spPr>
          <a:xfrm>
            <a:off x="7874445" y="3855340"/>
            <a:ext cx="4315968" cy="3070860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8" t="21865" r="34023" b="21941"/>
          <a:stretch/>
        </p:blipFill>
        <p:spPr>
          <a:xfrm rot="11458889">
            <a:off x="-206610" y="3626475"/>
            <a:ext cx="1888269" cy="1809318"/>
          </a:xfrm>
          <a:prstGeom prst="rect">
            <a:avLst/>
          </a:prstGeom>
        </p:spPr>
      </p:pic>
      <p:pic>
        <p:nvPicPr>
          <p:cNvPr id="11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7607" y="45226"/>
            <a:ext cx="1401093" cy="1401093"/>
          </a:xfrm>
          <a:prstGeom prst="rect">
            <a:avLst/>
          </a:prstGeom>
        </p:spPr>
      </p:pic>
      <p:pic>
        <p:nvPicPr>
          <p:cNvPr id="2050" name="Picture 2" descr="C:\Users\AM\Desktop\pp theme (1)\vector-illustration-cartoon-students_29937-2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" y="1"/>
            <a:ext cx="2922487" cy="13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3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663" y="2607876"/>
            <a:ext cx="5619655" cy="2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2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810" y="1383410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0785" y="1203319"/>
            <a:ext cx="2824587" cy="4108368"/>
          </a:xfrm>
          <a:prstGeom prst="rect">
            <a:avLst/>
          </a:prstGeom>
          <a:ln>
            <a:noFill/>
          </a:ln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6065" y="1383409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9" name="图片 2">
            <a:extLst>
              <a:ext uri="{FF2B5EF4-FFF2-40B4-BE49-F238E27FC236}">
                <a16:creationId xmlns="" xmlns:a16="http://schemas.microsoft.com/office/drawing/2014/main" id="{D5D343C2-9F7C-48C0-AF7B-A28F0CDB3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541" y="-169970"/>
            <a:ext cx="1553379" cy="155337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42346" y="5653986"/>
            <a:ext cx="1671000" cy="1097775"/>
            <a:chOff x="3282000" y="6701829"/>
            <a:chExt cx="1671000" cy="10977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01" t="25772" r="15435" b="32339"/>
            <a:stretch/>
          </p:blipFill>
          <p:spPr>
            <a:xfrm>
              <a:off x="3282000" y="6701829"/>
              <a:ext cx="1671000" cy="10977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74827" y="7067201"/>
              <a:ext cx="93166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 giờ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40281" y="5693999"/>
            <a:ext cx="1549190" cy="1017751"/>
            <a:chOff x="9361309" y="5761786"/>
            <a:chExt cx="1549190" cy="10177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01" t="25772" r="15435" b="32339"/>
            <a:stretch/>
          </p:blipFill>
          <p:spPr>
            <a:xfrm>
              <a:off x="9361309" y="5761786"/>
              <a:ext cx="1549190" cy="10177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565348" y="6065770"/>
              <a:ext cx="1176807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 giờ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13393" y="5693997"/>
            <a:ext cx="1880718" cy="1017751"/>
            <a:chOff x="5146798" y="5761785"/>
            <a:chExt cx="1880718" cy="1017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01" t="25772" r="15435" b="32339"/>
            <a:stretch/>
          </p:blipFill>
          <p:spPr>
            <a:xfrm>
              <a:off x="5146798" y="5761785"/>
              <a:ext cx="1880718" cy="101775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20845" y="6044826"/>
              <a:ext cx="134571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 giờ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55670" y="-610332"/>
            <a:ext cx="3256070" cy="2242458"/>
            <a:chOff x="358880" y="-528402"/>
            <a:chExt cx="3292467" cy="2515060"/>
          </a:xfrm>
        </p:grpSpPr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978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620769" y="236842"/>
            <a:ext cx="674054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Nam làm gì lúc mấy giờ?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25" t="39052" r="7785" b="21897"/>
          <a:stretch/>
        </p:blipFill>
        <p:spPr bwMode="auto">
          <a:xfrm>
            <a:off x="8766230" y="3446526"/>
            <a:ext cx="3121752" cy="235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36" t="38397" r="36436" b="21406"/>
          <a:stretch/>
        </p:blipFill>
        <p:spPr bwMode="auto">
          <a:xfrm>
            <a:off x="4579746" y="3446526"/>
            <a:ext cx="2822586" cy="23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5" t="39696" r="65418" b="22157"/>
          <a:stretch/>
        </p:blipFill>
        <p:spPr bwMode="auto">
          <a:xfrm>
            <a:off x="619403" y="3374269"/>
            <a:ext cx="2946841" cy="23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146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187" y="-152400"/>
            <a:ext cx="11803343" cy="70119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29" t="23937" r="64948" b="32926"/>
          <a:stretch/>
        </p:blipFill>
        <p:spPr bwMode="auto">
          <a:xfrm>
            <a:off x="1112521" y="3005859"/>
            <a:ext cx="2300366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41" t="24181" r="38374" b="33417"/>
          <a:stretch/>
        </p:blipFill>
        <p:spPr bwMode="auto">
          <a:xfrm>
            <a:off x="4846320" y="2944899"/>
            <a:ext cx="2324549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16" t="23691" r="11938" b="33171"/>
          <a:stretch/>
        </p:blipFill>
        <p:spPr bwMode="auto">
          <a:xfrm>
            <a:off x="8580120" y="2976573"/>
            <a:ext cx="2272453" cy="272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3" t="71731" r="69941" b="14544"/>
          <a:stretch/>
        </p:blipFill>
        <p:spPr bwMode="auto">
          <a:xfrm>
            <a:off x="1600198" y="6012771"/>
            <a:ext cx="1063632" cy="7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80" t="71732" r="42941" b="14955"/>
          <a:stretch/>
        </p:blipFill>
        <p:spPr bwMode="auto">
          <a:xfrm>
            <a:off x="5379720" y="6035555"/>
            <a:ext cx="1153211" cy="7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22" t="72711" r="16505" b="13645"/>
          <a:stretch/>
        </p:blipFill>
        <p:spPr bwMode="auto">
          <a:xfrm>
            <a:off x="9175327" y="6016252"/>
            <a:ext cx="1142154" cy="7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stCxn id="3" idx="2"/>
            <a:endCxn id="8" idx="0"/>
          </p:cNvCxnSpPr>
          <p:nvPr/>
        </p:nvCxnSpPr>
        <p:spPr>
          <a:xfrm>
            <a:off x="2262704" y="5723069"/>
            <a:ext cx="7483700" cy="29318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4" idx="2"/>
          </p:cNvCxnSpPr>
          <p:nvPr/>
        </p:nvCxnSpPr>
        <p:spPr>
          <a:xfrm flipV="1">
            <a:off x="2132014" y="5662109"/>
            <a:ext cx="3876581" cy="350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</p:cNvCxnSpPr>
          <p:nvPr/>
        </p:nvCxnSpPr>
        <p:spPr>
          <a:xfrm flipV="1">
            <a:off x="5956326" y="5646869"/>
            <a:ext cx="3790078" cy="38868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167639" y="1350672"/>
            <a:ext cx="2270761" cy="1925928"/>
            <a:chOff x="358880" y="-309480"/>
            <a:chExt cx="2634086" cy="2515060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290006" y="2123255"/>
            <a:ext cx="1000867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 đồng hồ chỉ thời gian thích hợp với mỗi bức tranh.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07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=""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02" y="1332740"/>
            <a:ext cx="4988319" cy="4973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8" t="37255" r="50589" b="10050"/>
          <a:stretch/>
        </p:blipFill>
        <p:spPr bwMode="auto">
          <a:xfrm>
            <a:off x="1288043" y="2727038"/>
            <a:ext cx="3274635" cy="282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9">
            <a:extLst>
              <a:ext uri="{FF2B5EF4-FFF2-40B4-BE49-F238E27FC236}">
                <a16:creationId xmlns=""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4548" y="1332740"/>
            <a:ext cx="4988319" cy="4973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422" b="92969" l="55515" r="93603">
                        <a14:foregroundMark x1="65735" y1="83464" x2="65735" y2="83464"/>
                        <a14:foregroundMark x1="81250" y1="83724" x2="81250" y2="83724"/>
                        <a14:foregroundMark x1="75735" y1="82682" x2="75735" y2="82682"/>
                        <a14:foregroundMark x1="74044" y1="82682" x2="74044" y2="82682"/>
                        <a14:foregroundMark x1="74044" y1="82682" x2="74044" y2="82682"/>
                        <a14:foregroundMark x1="74044" y1="82682" x2="74044" y2="82682"/>
                        <a14:foregroundMark x1="60515" y1="85156" x2="60515" y2="85156"/>
                        <a14:foregroundMark x1="60515" y1="85156" x2="60515" y2="85156"/>
                        <a14:foregroundMark x1="59926" y1="83984" x2="59926" y2="83984"/>
                        <a14:foregroundMark x1="59485" y1="82682" x2="59485" y2="82682"/>
                        <a14:foregroundMark x1="59485" y1="82682" x2="59485" y2="82682"/>
                        <a14:foregroundMark x1="59485" y1="82682" x2="59485" y2="82682"/>
                        <a14:foregroundMark x1="59118" y1="82682" x2="59118" y2="82682"/>
                        <a14:foregroundMark x1="59118" y1="82682" x2="59118" y2="82682"/>
                        <a14:foregroundMark x1="60515" y1="84375" x2="60515" y2="84375"/>
                        <a14:foregroundMark x1="59926" y1="84896" x2="59926" y2="84896"/>
                        <a14:foregroundMark x1="59632" y1="85156" x2="59632" y2="85156"/>
                        <a14:foregroundMark x1="58382" y1="85156" x2="58382" y2="85156"/>
                        <a14:foregroundMark x1="58382" y1="85156" x2="58382" y2="85156"/>
                        <a14:foregroundMark x1="58382" y1="83203" x2="58382" y2="83203"/>
                        <a14:foregroundMark x1="58382" y1="83203" x2="58382" y2="83203"/>
                        <a14:foregroundMark x1="58382" y1="83203" x2="58382" y2="83203"/>
                        <a14:foregroundMark x1="77206" y1="39583" x2="77206" y2="39583"/>
                        <a14:foregroundMark x1="81912" y1="41536" x2="81912" y2="41536"/>
                        <a14:foregroundMark x1="70882" y1="41276" x2="70882" y2="41276"/>
                        <a14:foregroundMark x1="70441" y1="42578" x2="70441" y2="42578"/>
                        <a14:foregroundMark x1="74853" y1="42578" x2="74853" y2="42578"/>
                        <a14:foregroundMark x1="83162" y1="42969" x2="83162" y2="42969"/>
                        <a14:foregroundMark x1="83162" y1="42969" x2="83162" y2="42969"/>
                        <a14:foregroundMark x1="71838" y1="43229" x2="71838" y2="43229"/>
                        <a14:foregroundMark x1="65074" y1="42969" x2="65074" y2="42969"/>
                        <a14:foregroundMark x1="63971" y1="42708" x2="63971" y2="42708"/>
                        <a14:foregroundMark x1="79412" y1="43229" x2="79412" y2="43229"/>
                        <a14:foregroundMark x1="87353" y1="42318" x2="87353" y2="42318"/>
                        <a14:foregroundMark x1="85368" y1="52083" x2="85368" y2="52083"/>
                        <a14:foregroundMark x1="71029" y1="67969" x2="71029" y2="67969"/>
                        <a14:foregroundMark x1="70147" y1="69010" x2="70147" y2="69010"/>
                        <a14:foregroundMark x1="70294" y1="66276" x2="70294" y2="66276"/>
                        <a14:foregroundMark x1="70294" y1="66276" x2="70294" y2="66276"/>
                        <a14:foregroundMark x1="72794" y1="66016" x2="72794" y2="66016"/>
                        <a14:foregroundMark x1="84559" y1="56510" x2="84559" y2="56510"/>
                        <a14:foregroundMark x1="61765" y1="88411" x2="60882" y2="87891"/>
                        <a14:foregroundMark x1="59265" y1="86198" x2="59265" y2="86198"/>
                        <a14:foregroundMark x1="59265" y1="86198" x2="59265" y2="86198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485" y1="82031" x2="59485" y2="82031"/>
                        <a14:foregroundMark x1="59779" y1="82031" x2="59779" y2="82031"/>
                        <a14:foregroundMark x1="60221" y1="81771" x2="60221" y2="81771"/>
                        <a14:foregroundMark x1="60221" y1="81771" x2="60221" y2="81771"/>
                        <a14:foregroundMark x1="60588" y1="81771" x2="60588" y2="81771"/>
                        <a14:foregroundMark x1="60735" y1="81771" x2="60735" y2="81771"/>
                        <a14:foregroundMark x1="60882" y1="81510" x2="60882" y2="81510"/>
                        <a14:foregroundMark x1="60882" y1="80729" x2="60882" y2="80729"/>
                        <a14:foregroundMark x1="60882" y1="80078" x2="60882" y2="80078"/>
                        <a14:foregroundMark x1="60882" y1="79818" x2="60882" y2="79818"/>
                        <a14:foregroundMark x1="60221" y1="79818" x2="59485" y2="80078"/>
                        <a14:foregroundMark x1="58824" y1="80208" x2="58824" y2="80208"/>
                        <a14:foregroundMark x1="58824" y1="80990" x2="58824" y2="83724"/>
                        <a14:foregroundMark x1="58824" y1="84375" x2="58824" y2="85417"/>
                        <a14:foregroundMark x1="58824" y1="85417" x2="58824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56" t="38971" r="5894" b="11029"/>
          <a:stretch/>
        </p:blipFill>
        <p:spPr bwMode="auto">
          <a:xfrm>
            <a:off x="6329289" y="2727038"/>
            <a:ext cx="3698836" cy="27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2727419" y="4951829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88876" y="4920178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33" t="24889" r="2934"/>
          <a:stretch/>
        </p:blipFill>
        <p:spPr>
          <a:xfrm>
            <a:off x="10036581" y="4042820"/>
            <a:ext cx="2308892" cy="285793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12" t="2133" r="10000" b="53305"/>
          <a:stretch/>
        </p:blipFill>
        <p:spPr>
          <a:xfrm>
            <a:off x="10574640" y="3478966"/>
            <a:ext cx="1142314" cy="13082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5686" y="309695"/>
            <a:ext cx="1000867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 đồng hồ chỉ thời gian thích hợp với mỗi bức tranh.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201472" y="-405857"/>
            <a:ext cx="2270761" cy="1925928"/>
            <a:chOff x="358880" y="-309480"/>
            <a:chExt cx="2634086" cy="2515060"/>
          </a:xfrm>
        </p:grpSpPr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518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7354</TotalTime>
  <Words>206</Words>
  <Application>Microsoft Office PowerPoint</Application>
  <PresentationFormat>Custom</PresentationFormat>
  <Paragraphs>28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Windows 7</cp:lastModifiedBy>
  <cp:revision>3811</cp:revision>
  <dcterms:created xsi:type="dcterms:W3CDTF">2015-12-01T09:06:39Z</dcterms:created>
  <dcterms:modified xsi:type="dcterms:W3CDTF">2022-12-12T22:15:05Z</dcterms:modified>
</cp:coreProperties>
</file>