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1" r:id="rId3"/>
    <p:sldId id="305" r:id="rId4"/>
    <p:sldId id="306" r:id="rId5"/>
    <p:sldId id="307" r:id="rId6"/>
    <p:sldId id="308" r:id="rId7"/>
    <p:sldId id="309" r:id="rId8"/>
    <p:sldId id="310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7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7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9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5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86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704" r:id="rId17"/>
    <p:sldLayoutId id="2147483703" r:id="rId18"/>
    <p:sldLayoutId id="2147483702" r:id="rId19"/>
    <p:sldLayoutId id="2147483695" r:id="rId20"/>
    <p:sldLayoutId id="2147483696" r:id="rId21"/>
    <p:sldLayoutId id="2147483697" r:id="rId22"/>
    <p:sldLayoutId id="2147483707" r:id="rId23"/>
    <p:sldLayoutId id="2147483706" r:id="rId24"/>
    <p:sldLayoutId id="2147483698" r:id="rId25"/>
    <p:sldLayoutId id="2147483705" r:id="rId26"/>
    <p:sldLayoutId id="2147483701" r:id="rId2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64" y="1440760"/>
            <a:ext cx="10798452" cy="21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22959" y="1789608"/>
            <a:ext cx="2677887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346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978331" y="1140838"/>
            <a:ext cx="3631475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229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276704" y="1523282"/>
            <a:ext cx="3043645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2" y="5041629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2880356"/>
            <a:ext cx="5905765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798527" y="2572682"/>
            <a:ext cx="3735976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Nhà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đủ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mùa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chưa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10188"/>
              </p:ext>
            </p:extLst>
          </p:nvPr>
        </p:nvGraphicFramePr>
        <p:xfrm>
          <a:off x="945242" y="457200"/>
          <a:ext cx="4671786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043146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075112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971189" y="1604312"/>
            <a:ext cx="555107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646333" y="1628140"/>
            <a:ext cx="90155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5014633" y="4334987"/>
            <a:ext cx="90155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229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6927885" y="1575766"/>
            <a:ext cx="4423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9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 </a:t>
            </a:r>
            <a:r>
              <a:rPr lang="en-US" sz="2800" dirty="0" err="1" smtClean="0"/>
              <a:t>nhớ</a:t>
            </a:r>
            <a:r>
              <a:rPr lang="en-US" sz="2800" dirty="0" smtClean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thêm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5, 5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3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798430" y="5278878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1293029" y="3121518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5014633" y="4695606"/>
            <a:ext cx="90155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4470400" y="1313610"/>
            <a:ext cx="469900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Group 817"/>
          <p:cNvGrpSpPr/>
          <p:nvPr/>
        </p:nvGrpSpPr>
        <p:grpSpPr>
          <a:xfrm>
            <a:off x="3213289" y="2834417"/>
            <a:ext cx="90155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3551984" y="3301828"/>
            <a:ext cx="918416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3391063" y="4334987"/>
            <a:ext cx="90155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  <p:bldP spid="103" grpId="0" animBg="1"/>
      <p:bldP spid="10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</a:t>
            </a:r>
            <a:r>
              <a:rPr lang="en-US" sz="2800" dirty="0" smtClean="0">
                <a:solidFill>
                  <a:srgbClr val="C00000"/>
                </a:solidFill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1384995"/>
            <a:chOff x="1296327" y="1631456"/>
            <a:chExt cx="8237018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bằng</a:t>
              </a:r>
              <a:r>
                <a:rPr lang="en-US" sz="2800" dirty="0" smtClean="0"/>
                <a:t> 709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289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tất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49989" y="1456034"/>
            <a:ext cx="4002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: 709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   : 289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     : … </a:t>
            </a:r>
            <a:r>
              <a:rPr lang="en-US" sz="2800" dirty="0" err="1" smtClean="0"/>
              <a:t>chấm</a:t>
            </a:r>
            <a:r>
              <a:rPr lang="en-US" sz="2800" dirty="0" smtClean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83200" y="3831859"/>
            <a:ext cx="673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1302060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245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jean sturgill</cp:lastModifiedBy>
  <cp:revision>152</cp:revision>
  <dcterms:created xsi:type="dcterms:W3CDTF">2021-06-02T01:34:28Z</dcterms:created>
  <dcterms:modified xsi:type="dcterms:W3CDTF">2022-04-03T16:55:41Z</dcterms:modified>
</cp:coreProperties>
</file>