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27"/>
  </p:notesMasterIdLst>
  <p:sldIdLst>
    <p:sldId id="518" r:id="rId11"/>
    <p:sldId id="543" r:id="rId12"/>
    <p:sldId id="531" r:id="rId13"/>
    <p:sldId id="530" r:id="rId14"/>
    <p:sldId id="527" r:id="rId15"/>
    <p:sldId id="528" r:id="rId16"/>
    <p:sldId id="529" r:id="rId17"/>
    <p:sldId id="533" r:id="rId18"/>
    <p:sldId id="534" r:id="rId19"/>
    <p:sldId id="535" r:id="rId20"/>
    <p:sldId id="536" r:id="rId21"/>
    <p:sldId id="537" r:id="rId22"/>
    <p:sldId id="538" r:id="rId23"/>
    <p:sldId id="539" r:id="rId24"/>
    <p:sldId id="540" r:id="rId25"/>
    <p:sldId id="297" r:id="rId26"/>
  </p:sldIdLst>
  <p:sldSz cx="12190413" cy="6859588"/>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00"/>
    <a:srgbClr val="E28C00"/>
    <a:srgbClr val="E1697D"/>
    <a:srgbClr val="E68393"/>
    <a:srgbClr val="FFE575"/>
    <a:srgbClr val="FFE05B"/>
    <a:srgbClr val="FFDD4F"/>
    <a:srgbClr val="56AFBC"/>
    <a:srgbClr val="77C571"/>
    <a:srgbClr val="5BBC5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2369" autoAdjust="0"/>
  </p:normalViewPr>
  <p:slideViewPr>
    <p:cSldViewPr snapToGrid="0" showGuides="1">
      <p:cViewPr>
        <p:scale>
          <a:sx n="50" d="100"/>
          <a:sy n="50" d="100"/>
        </p:scale>
        <p:origin x="-744" y="-96"/>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pPr/>
              <a:t>2022/11/13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pPr/>
              <a:t>‹#›</a:t>
            </a:fld>
            <a:endParaRPr lang="zh-CN" altLang="en-US"/>
          </a:p>
        </p:txBody>
      </p:sp>
    </p:spTree>
    <p:extLst>
      <p:ext uri="{BB962C8B-B14F-4D97-AF65-F5344CB8AC3E}">
        <p14:creationId xmlns:p14="http://schemas.microsoft.com/office/powerpoint/2010/main" xmlns=""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a:t>
            </a:fld>
            <a:endParaRPr lang="zh-CN" altLang="en-US"/>
          </a:p>
        </p:txBody>
      </p:sp>
    </p:spTree>
    <p:extLst>
      <p:ext uri="{BB962C8B-B14F-4D97-AF65-F5344CB8AC3E}">
        <p14:creationId xmlns:p14="http://schemas.microsoft.com/office/powerpoint/2010/main" xmlns="" val="2020026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16</a:t>
            </a:fld>
            <a:endParaRPr lang="zh-CN" altLang="en-US"/>
          </a:p>
        </p:txBody>
      </p:sp>
    </p:spTree>
    <p:extLst>
      <p:ext uri="{BB962C8B-B14F-4D97-AF65-F5344CB8AC3E}">
        <p14:creationId xmlns:p14="http://schemas.microsoft.com/office/powerpoint/2010/main" xmlns="" val="38192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xmlns="" val="103691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xmlns="" val="387377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xmlns="" val="129272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xmlns="" val="632798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xmlns="">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xmlns="" val="8348997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13/11/2022</a:t>
            </a:fld>
            <a:endParaRPr lang="en-JM" dirty="0">
              <a:solidFill>
                <a:prstClr val="black">
                  <a:tint val="75000"/>
                </a:prstClr>
              </a:solidFill>
            </a:endParaRPr>
          </a:p>
        </p:txBody>
      </p:sp>
    </p:spTree>
    <p:extLst>
      <p:ext uri="{BB962C8B-B14F-4D97-AF65-F5344CB8AC3E}">
        <p14:creationId xmlns:p14="http://schemas.microsoft.com/office/powerpoint/2010/main" xmlns="" val="1255497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xmlns="" val="2746453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xmlns="">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xmlns="" val="217096221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13/11/2022</a:t>
            </a:fld>
            <a:endParaRPr lang="en-JM" dirty="0">
              <a:solidFill>
                <a:prstClr val="black">
                  <a:tint val="75000"/>
                </a:prstClr>
              </a:solidFill>
            </a:endParaRPr>
          </a:p>
        </p:txBody>
      </p:sp>
    </p:spTree>
    <p:extLst>
      <p:ext uri="{BB962C8B-B14F-4D97-AF65-F5344CB8AC3E}">
        <p14:creationId xmlns:p14="http://schemas.microsoft.com/office/powerpoint/2010/main" xmlns="" val="2718168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xmlns="" val="2928932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xmlns="">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xmlns="" val="169790793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xmlns="" val="1875678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13/11/2022</a:t>
            </a:fld>
            <a:endParaRPr lang="en-JM" dirty="0">
              <a:solidFill>
                <a:prstClr val="black">
                  <a:tint val="75000"/>
                </a:prstClr>
              </a:solidFill>
            </a:endParaRPr>
          </a:p>
        </p:txBody>
      </p:sp>
    </p:spTree>
    <p:extLst>
      <p:ext uri="{BB962C8B-B14F-4D97-AF65-F5344CB8AC3E}">
        <p14:creationId xmlns:p14="http://schemas.microsoft.com/office/powerpoint/2010/main" xmlns="" val="2214738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xmlns="" val="290303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xmlns="">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xmlns="" val="2945302849"/>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13/11/2022</a:t>
            </a:fld>
            <a:endParaRPr lang="en-JM" dirty="0">
              <a:solidFill>
                <a:prstClr val="black">
                  <a:tint val="75000"/>
                </a:prstClr>
              </a:solidFill>
            </a:endParaRPr>
          </a:p>
        </p:txBody>
      </p:sp>
    </p:spTree>
    <p:extLst>
      <p:ext uri="{BB962C8B-B14F-4D97-AF65-F5344CB8AC3E}">
        <p14:creationId xmlns:p14="http://schemas.microsoft.com/office/powerpoint/2010/main" xmlns="" val="4162990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xmlns="" val="2737292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xmlns="">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xmlns="" val="1174124145"/>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13/11/2022</a:t>
            </a:fld>
            <a:endParaRPr lang="en-JM" dirty="0">
              <a:solidFill>
                <a:prstClr val="black">
                  <a:tint val="75000"/>
                </a:prstClr>
              </a:solidFill>
            </a:endParaRPr>
          </a:p>
        </p:txBody>
      </p:sp>
    </p:spTree>
    <p:extLst>
      <p:ext uri="{BB962C8B-B14F-4D97-AF65-F5344CB8AC3E}">
        <p14:creationId xmlns:p14="http://schemas.microsoft.com/office/powerpoint/2010/main" xmlns="" val="2118474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xmlns="" val="2946944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xmlns="">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xmlns="" val="1502747024"/>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13/11/2022</a:t>
            </a:fld>
            <a:endParaRPr lang="en-JM" dirty="0">
              <a:solidFill>
                <a:prstClr val="black">
                  <a:tint val="75000"/>
                </a:prstClr>
              </a:solidFill>
            </a:endParaRPr>
          </a:p>
        </p:txBody>
      </p:sp>
    </p:spTree>
    <p:extLst>
      <p:ext uri="{BB962C8B-B14F-4D97-AF65-F5344CB8AC3E}">
        <p14:creationId xmlns:p14="http://schemas.microsoft.com/office/powerpoint/2010/main" xmlns="" val="338015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xmlns="" val="3568261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xmlns="" val="3521294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xmlns="">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xmlns="" val="218163827"/>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13/11/2022</a:t>
            </a:fld>
            <a:endParaRPr lang="en-JM" dirty="0">
              <a:solidFill>
                <a:prstClr val="black">
                  <a:tint val="75000"/>
                </a:prstClr>
              </a:solidFill>
            </a:endParaRPr>
          </a:p>
        </p:txBody>
      </p:sp>
    </p:spTree>
    <p:extLst>
      <p:ext uri="{BB962C8B-B14F-4D97-AF65-F5344CB8AC3E}">
        <p14:creationId xmlns:p14="http://schemas.microsoft.com/office/powerpoint/2010/main" xmlns="" val="2932136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xmlns="" val="1963950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13/11/2022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xmlns="">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xmlns="" val="3552026902"/>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13/11/2022</a:t>
            </a:fld>
            <a:endParaRPr lang="en-JM" dirty="0">
              <a:solidFill>
                <a:prstClr val="black">
                  <a:tint val="75000"/>
                </a:prstClr>
              </a:solidFill>
            </a:endParaRPr>
          </a:p>
        </p:txBody>
      </p:sp>
    </p:spTree>
    <p:extLst>
      <p:ext uri="{BB962C8B-B14F-4D97-AF65-F5344CB8AC3E}">
        <p14:creationId xmlns:p14="http://schemas.microsoft.com/office/powerpoint/2010/main" xmlns="" val="1915925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11/13/2022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589626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11/13/2022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911562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11/13/2022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651570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11/13/2022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6966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xmlns="" val="828902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11/13/2022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549414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11/13/2022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840117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11/13/2022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6968874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75321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11/13/2022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971293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11/13/2022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037326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11/13/2022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2838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11/13/2022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004671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7112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pPr/>
              <a:t>2022/11/13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xmlns="" val="385919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pPr/>
              <a:t>2022/11/13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xmlns="" val="386875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pPr/>
              <a:t>2022/11/13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xmlns="" val="323985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xmlns="" val="208843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xmlns="" val="22265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pPr/>
              <a:t>2022/11/13</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xmlns=""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11/13/2022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13/11/2022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xmlns=""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13/11/2022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xmlns=""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13/11/2022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xmlns=""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13/11/2022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xmlns=""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13/11/2022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xmlns=""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13/11/2022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xmlns=""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13/11/2022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xmlns=""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13/11/2022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xmlns=""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36.xml"/><Relationship Id="rId6" Type="http://schemas.microsoft.com/office/2007/relationships/hdphoto" Target="../media/hdphoto30.wdp"/><Relationship Id="rId5" Type="http://schemas.openxmlformats.org/officeDocument/2006/relationships/image" Target="../media/image51.png"/><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36.xml"/><Relationship Id="rId6" Type="http://schemas.microsoft.com/office/2007/relationships/hdphoto" Target="../media/hdphoto30.wdp"/><Relationship Id="rId5" Type="http://schemas.openxmlformats.org/officeDocument/2006/relationships/image" Target="../media/image51.png"/><Relationship Id="rId4" Type="http://schemas.openxmlformats.org/officeDocument/2006/relationships/slide" Target="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image" Target="../media/image49.jpeg"/><Relationship Id="rId1" Type="http://schemas.openxmlformats.org/officeDocument/2006/relationships/slideLayout" Target="../slideLayouts/slideLayout36.xml"/><Relationship Id="rId6" Type="http://schemas.microsoft.com/office/2007/relationships/hdphoto" Target="../media/hdphoto30.wdp"/><Relationship Id="rId5" Type="http://schemas.openxmlformats.org/officeDocument/2006/relationships/image" Target="../media/image51.png"/><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36.xml"/><Relationship Id="rId6" Type="http://schemas.microsoft.com/office/2007/relationships/hdphoto" Target="../media/hdphoto30.wdp"/><Relationship Id="rId5" Type="http://schemas.openxmlformats.org/officeDocument/2006/relationships/image" Target="../media/image51.png"/><Relationship Id="rId4" Type="http://schemas.openxmlformats.org/officeDocument/2006/relationships/slide" Target="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36.xml"/><Relationship Id="rId6" Type="http://schemas.microsoft.com/office/2007/relationships/hdphoto" Target="../media/hdphoto30.wdp"/><Relationship Id="rId5" Type="http://schemas.openxmlformats.org/officeDocument/2006/relationships/image" Target="../media/image51.png"/><Relationship Id="rId4" Type="http://schemas.openxmlformats.org/officeDocument/2006/relationships/slide" Target="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36.xml"/><Relationship Id="rId6" Type="http://schemas.microsoft.com/office/2007/relationships/hdphoto" Target="../media/hdphoto30.wdp"/><Relationship Id="rId5" Type="http://schemas.openxmlformats.org/officeDocument/2006/relationships/image" Target="../media/image51.png"/><Relationship Id="rId4" Type="http://schemas.openxmlformats.org/officeDocument/2006/relationships/slide" Target="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43.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4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4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4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5.wdp"/><Relationship Id="rId2" Type="http://schemas.openxmlformats.org/officeDocument/2006/relationships/image" Target="../media/image20.jpeg"/><Relationship Id="rId1" Type="http://schemas.openxmlformats.org/officeDocument/2006/relationships/slideLayout" Target="../slideLayouts/slideLayout36.xml"/><Relationship Id="rId6" Type="http://schemas.openxmlformats.org/officeDocument/2006/relationships/image" Target="../media/image22.png"/><Relationship Id="rId5" Type="http://schemas.openxmlformats.org/officeDocument/2006/relationships/slide" Target="slide9.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13" Type="http://schemas.microsoft.com/office/2007/relationships/hdphoto" Target="../media/hdphoto11.wdp"/><Relationship Id="rId18" Type="http://schemas.openxmlformats.org/officeDocument/2006/relationships/image" Target="../media/image31.png"/><Relationship Id="rId26" Type="http://schemas.microsoft.com/office/2007/relationships/hdphoto" Target="../media/hdphoto17.wdp"/><Relationship Id="rId39" Type="http://schemas.microsoft.com/office/2007/relationships/hdphoto" Target="../media/hdphoto23.wdp"/><Relationship Id="rId21" Type="http://schemas.microsoft.com/office/2007/relationships/hdphoto" Target="../media/hdphoto15.wdp"/><Relationship Id="rId34" Type="http://schemas.microsoft.com/office/2007/relationships/hdphoto" Target="../media/hdphoto21.wdp"/><Relationship Id="rId42" Type="http://schemas.microsoft.com/office/2007/relationships/hdphoto" Target="../media/hdphoto24.wdp"/><Relationship Id="rId47" Type="http://schemas.openxmlformats.org/officeDocument/2006/relationships/image" Target="../media/image45.png"/><Relationship Id="rId50" Type="http://schemas.openxmlformats.org/officeDocument/2006/relationships/image" Target="../media/image46.png"/><Relationship Id="rId55" Type="http://schemas.openxmlformats.org/officeDocument/2006/relationships/slide" Target="slide14.xml"/><Relationship Id="rId7" Type="http://schemas.microsoft.com/office/2007/relationships/hdphoto" Target="../media/hdphoto8.wdp"/><Relationship Id="rId12" Type="http://schemas.openxmlformats.org/officeDocument/2006/relationships/image" Target="../media/image28.png"/><Relationship Id="rId17" Type="http://schemas.microsoft.com/office/2007/relationships/hdphoto" Target="../media/hdphoto13.wdp"/><Relationship Id="rId25" Type="http://schemas.openxmlformats.org/officeDocument/2006/relationships/image" Target="../media/image35.png"/><Relationship Id="rId33" Type="http://schemas.openxmlformats.org/officeDocument/2006/relationships/image" Target="../media/image39.png"/><Relationship Id="rId38" Type="http://schemas.openxmlformats.org/officeDocument/2006/relationships/image" Target="../media/image42.png"/><Relationship Id="rId46" Type="http://schemas.openxmlformats.org/officeDocument/2006/relationships/slide" Target="slide11.xml"/><Relationship Id="rId2" Type="http://schemas.openxmlformats.org/officeDocument/2006/relationships/image" Target="../media/image23.png"/><Relationship Id="rId16" Type="http://schemas.openxmlformats.org/officeDocument/2006/relationships/image" Target="../media/image30.png"/><Relationship Id="rId20" Type="http://schemas.openxmlformats.org/officeDocument/2006/relationships/image" Target="../media/image32.png"/><Relationship Id="rId29" Type="http://schemas.openxmlformats.org/officeDocument/2006/relationships/image" Target="../media/image37.png"/><Relationship Id="rId41" Type="http://schemas.openxmlformats.org/officeDocument/2006/relationships/image" Target="../media/image43.png"/><Relationship Id="rId54" Type="http://schemas.microsoft.com/office/2007/relationships/hdphoto" Target="../media/hdphoto28.wdp"/><Relationship Id="rId1" Type="http://schemas.openxmlformats.org/officeDocument/2006/relationships/slideLayout" Target="../slideLayouts/slideLayout36.xml"/><Relationship Id="rId6" Type="http://schemas.openxmlformats.org/officeDocument/2006/relationships/image" Target="../media/image25.png"/><Relationship Id="rId11" Type="http://schemas.microsoft.com/office/2007/relationships/hdphoto" Target="../media/hdphoto10.wdp"/><Relationship Id="rId24" Type="http://schemas.openxmlformats.org/officeDocument/2006/relationships/image" Target="../media/image34.png"/><Relationship Id="rId32" Type="http://schemas.microsoft.com/office/2007/relationships/hdphoto" Target="../media/hdphoto20.wdp"/><Relationship Id="rId37" Type="http://schemas.microsoft.com/office/2007/relationships/hdphoto" Target="../media/hdphoto22.wdp"/><Relationship Id="rId40" Type="http://schemas.openxmlformats.org/officeDocument/2006/relationships/slide" Target="slide15.xml"/><Relationship Id="rId45" Type="http://schemas.microsoft.com/office/2007/relationships/hdphoto" Target="../media/hdphoto25.wdp"/><Relationship Id="rId53" Type="http://schemas.openxmlformats.org/officeDocument/2006/relationships/image" Target="../media/image47.png"/><Relationship Id="rId5" Type="http://schemas.microsoft.com/office/2007/relationships/hdphoto" Target="../media/hdphoto7.wdp"/><Relationship Id="rId15" Type="http://schemas.microsoft.com/office/2007/relationships/hdphoto" Target="../media/hdphoto12.wdp"/><Relationship Id="rId23" Type="http://schemas.microsoft.com/office/2007/relationships/hdphoto" Target="../media/hdphoto16.wdp"/><Relationship Id="rId28" Type="http://schemas.microsoft.com/office/2007/relationships/hdphoto" Target="../media/hdphoto18.wdp"/><Relationship Id="rId36" Type="http://schemas.openxmlformats.org/officeDocument/2006/relationships/image" Target="../media/image41.png"/><Relationship Id="rId49" Type="http://schemas.openxmlformats.org/officeDocument/2006/relationships/slide" Target="slide12.xml"/><Relationship Id="rId57" Type="http://schemas.microsoft.com/office/2007/relationships/hdphoto" Target="../media/hdphoto29.wdp"/><Relationship Id="rId10" Type="http://schemas.openxmlformats.org/officeDocument/2006/relationships/image" Target="../media/image27.png"/><Relationship Id="rId19" Type="http://schemas.microsoft.com/office/2007/relationships/hdphoto" Target="../media/hdphoto14.wdp"/><Relationship Id="rId31" Type="http://schemas.openxmlformats.org/officeDocument/2006/relationships/image" Target="../media/image38.png"/><Relationship Id="rId44" Type="http://schemas.openxmlformats.org/officeDocument/2006/relationships/image" Target="../media/image44.png"/><Relationship Id="rId52" Type="http://schemas.openxmlformats.org/officeDocument/2006/relationships/slide" Target="slide13.xml"/><Relationship Id="rId4" Type="http://schemas.openxmlformats.org/officeDocument/2006/relationships/image" Target="../media/image24.png"/><Relationship Id="rId9" Type="http://schemas.microsoft.com/office/2007/relationships/hdphoto" Target="../media/hdphoto9.wdp"/><Relationship Id="rId14" Type="http://schemas.openxmlformats.org/officeDocument/2006/relationships/image" Target="../media/image29.png"/><Relationship Id="rId22" Type="http://schemas.openxmlformats.org/officeDocument/2006/relationships/image" Target="../media/image33.png"/><Relationship Id="rId27" Type="http://schemas.openxmlformats.org/officeDocument/2006/relationships/image" Target="../media/image36.png"/><Relationship Id="rId30" Type="http://schemas.microsoft.com/office/2007/relationships/hdphoto" Target="../media/hdphoto19.wdp"/><Relationship Id="rId35" Type="http://schemas.openxmlformats.org/officeDocument/2006/relationships/image" Target="../media/image40.png"/><Relationship Id="rId43" Type="http://schemas.openxmlformats.org/officeDocument/2006/relationships/slide" Target="slide10.xml"/><Relationship Id="rId48" Type="http://schemas.microsoft.com/office/2007/relationships/hdphoto" Target="../media/hdphoto26.wdp"/><Relationship Id="rId56" Type="http://schemas.openxmlformats.org/officeDocument/2006/relationships/image" Target="../media/image48.png"/><Relationship Id="rId8" Type="http://schemas.openxmlformats.org/officeDocument/2006/relationships/image" Target="../media/image26.png"/><Relationship Id="rId51" Type="http://schemas.microsoft.com/office/2007/relationships/hdphoto" Target="../media/hdphoto27.wdp"/><Relationship Id="rId3"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04714BCA-BDEB-4E21-957E-243FA4BD208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287" y="31788"/>
            <a:ext cx="12190413" cy="6857107"/>
          </a:xfrm>
          <a:prstGeom prst="rect">
            <a:avLst/>
          </a:prstGeom>
        </p:spPr>
      </p:pic>
      <p:pic>
        <p:nvPicPr>
          <p:cNvPr id="7" name="图片 6">
            <a:extLst>
              <a:ext uri="{FF2B5EF4-FFF2-40B4-BE49-F238E27FC236}">
                <a16:creationId xmlns="" xmlns:a16="http://schemas.microsoft.com/office/drawing/2014/main" id="{B838AB8A-46FD-4DE5-B6B9-4F7C7879662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605" y="4217099"/>
            <a:ext cx="3189457" cy="2671796"/>
          </a:xfrm>
          <a:prstGeom prst="rect">
            <a:avLst/>
          </a:prstGeom>
        </p:spPr>
      </p:pic>
      <p:pic>
        <p:nvPicPr>
          <p:cNvPr id="10" name="图片 9">
            <a:extLst>
              <a:ext uri="{FF2B5EF4-FFF2-40B4-BE49-F238E27FC236}">
                <a16:creationId xmlns="" xmlns:a16="http://schemas.microsoft.com/office/drawing/2014/main" id="{AA5D89A8-B22B-4149-AE80-8C3929F7796D}"/>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3911" y="-245268"/>
            <a:ext cx="3173852" cy="3427760"/>
          </a:xfrm>
          <a:prstGeom prst="rect">
            <a:avLst/>
          </a:prstGeom>
        </p:spPr>
      </p:pic>
      <p:pic>
        <p:nvPicPr>
          <p:cNvPr id="12" name="图片 11">
            <a:extLst>
              <a:ext uri="{FF2B5EF4-FFF2-40B4-BE49-F238E27FC236}">
                <a16:creationId xmlns="" xmlns:a16="http://schemas.microsoft.com/office/drawing/2014/main" id="{12B4AFD8-2B92-4929-9BBB-BD3D388C9B1E}"/>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591663" y="4161317"/>
            <a:ext cx="3598750" cy="2800566"/>
          </a:xfrm>
          <a:prstGeom prst="rect">
            <a:avLst/>
          </a:prstGeom>
        </p:spPr>
      </p:pic>
      <p:pic>
        <p:nvPicPr>
          <p:cNvPr id="3" name="图片 2">
            <a:extLst>
              <a:ext uri="{FF2B5EF4-FFF2-40B4-BE49-F238E27FC236}">
                <a16:creationId xmlns="" xmlns:a16="http://schemas.microsoft.com/office/drawing/2014/main" id="{DB62CEBD-6534-409D-B545-34C538096DC8}"/>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391038" y="266434"/>
            <a:ext cx="1695088" cy="2162406"/>
          </a:xfrm>
          <a:prstGeom prst="rect">
            <a:avLst/>
          </a:prstGeom>
        </p:spPr>
      </p:pic>
      <p:sp>
        <p:nvSpPr>
          <p:cNvPr id="13" name="TextBox 10">
            <a:extLst>
              <a:ext uri="{FF2B5EF4-FFF2-40B4-BE49-F238E27FC236}">
                <a16:creationId xmlns="" xmlns:a16="http://schemas.microsoft.com/office/drawing/2014/main" id="{56932BC4-6C29-44E4-BD8C-0568D71C190D}"/>
              </a:ext>
            </a:extLst>
          </p:cNvPr>
          <p:cNvSpPr txBox="1"/>
          <p:nvPr/>
        </p:nvSpPr>
        <p:spPr>
          <a:xfrm>
            <a:off x="2870866" y="1730151"/>
            <a:ext cx="7326630" cy="707886"/>
          </a:xfrm>
          <a:prstGeom prst="rect">
            <a:avLst/>
          </a:prstGeom>
          <a:noFill/>
        </p:spPr>
        <p:txBody>
          <a:bodyPr wrap="square" rtlCol="0">
            <a:prstTxWarp prst="textArchUp">
              <a:avLst/>
            </a:prstTxWarp>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000" dirty="0">
                <a:solidFill>
                  <a:srgbClr val="FF0000"/>
                </a:solidFill>
                <a:latin typeface="Times New Roman" pitchFamily="18" charset="0"/>
                <a:cs typeface="Times New Roman" pitchFamily="18" charset="0"/>
              </a:rPr>
              <a:t>Chủ đề </a:t>
            </a:r>
            <a:r>
              <a:rPr lang="en-US" sz="4000" dirty="0" smtClean="0">
                <a:solidFill>
                  <a:srgbClr val="FF0000"/>
                </a:solidFill>
                <a:latin typeface="Times New Roman" pitchFamily="18" charset="0"/>
                <a:cs typeface="Times New Roman" pitchFamily="18" charset="0"/>
              </a:rPr>
              <a:t>4:  PHÉP CỘNG, PHÉP TRỪ </a:t>
            </a:r>
          </a:p>
          <a:p>
            <a:r>
              <a:rPr lang="en-US" sz="4000" dirty="0" smtClean="0">
                <a:solidFill>
                  <a:srgbClr val="FF0000"/>
                </a:solidFill>
                <a:latin typeface="Times New Roman" pitchFamily="18" charset="0"/>
                <a:cs typeface="Times New Roman" pitchFamily="18" charset="0"/>
              </a:rPr>
              <a:t>(CÓ NHỚ) TRONG PHẠM VI 100</a:t>
            </a:r>
            <a:endParaRPr lang="en-US" sz="4000" dirty="0">
              <a:solidFill>
                <a:srgbClr val="FF0000"/>
              </a:solidFill>
              <a:latin typeface="Times New Roman" pitchFamily="18" charset="0"/>
              <a:cs typeface="Times New Roman" pitchFamily="18" charset="0"/>
            </a:endParaRPr>
          </a:p>
        </p:txBody>
      </p:sp>
      <p:sp>
        <p:nvSpPr>
          <p:cNvPr id="14" name="TextBox 10">
            <a:extLst>
              <a:ext uri="{FF2B5EF4-FFF2-40B4-BE49-F238E27FC236}">
                <a16:creationId xmlns="" xmlns:a16="http://schemas.microsoft.com/office/drawing/2014/main" id="{A4235AB3-1CFA-4242-93E1-F2CEC92E9A97}"/>
              </a:ext>
            </a:extLst>
          </p:cNvPr>
          <p:cNvSpPr txBox="1"/>
          <p:nvPr/>
        </p:nvSpPr>
        <p:spPr>
          <a:xfrm>
            <a:off x="2676556" y="2976234"/>
            <a:ext cx="7520940"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000" dirty="0">
                <a:solidFill>
                  <a:schemeClr val="accent3">
                    <a:lumMod val="50000"/>
                  </a:schemeClr>
                </a:solidFill>
                <a:effectLst>
                  <a:reflection blurRad="6350" stA="55000" endA="300" endPos="45500" dir="5400000" sy="-100000" algn="bl" rotWithShape="0"/>
                </a:effectLst>
                <a:latin typeface="Times New Roman" pitchFamily="18" charset="0"/>
                <a:cs typeface="Times New Roman" pitchFamily="18" charset="0"/>
              </a:rPr>
              <a:t>Bài </a:t>
            </a:r>
            <a:r>
              <a:rPr lang="en-US" sz="4000" dirty="0" smtClean="0">
                <a:solidFill>
                  <a:schemeClr val="accent3">
                    <a:lumMod val="50000"/>
                  </a:schemeClr>
                </a:solidFill>
                <a:effectLst>
                  <a:reflection blurRad="6350" stA="55000" endA="300" endPos="45500" dir="5400000" sy="-100000" algn="bl" rotWithShape="0"/>
                </a:effectLst>
                <a:latin typeface="Times New Roman" pitchFamily="18" charset="0"/>
                <a:cs typeface="Times New Roman" pitchFamily="18" charset="0"/>
              </a:rPr>
              <a:t>21</a:t>
            </a:r>
            <a:r>
              <a:rPr lang="en-US" sz="4000" dirty="0">
                <a:solidFill>
                  <a:schemeClr val="accent3">
                    <a:lumMod val="50000"/>
                  </a:schemeClr>
                </a:solidFill>
                <a:effectLst>
                  <a:reflection blurRad="6350" stA="55000" endA="300" endPos="45500" dir="5400000" sy="-100000" algn="bl" rotWithShape="0"/>
                </a:effectLst>
                <a:latin typeface="Times New Roman" pitchFamily="18" charset="0"/>
                <a:cs typeface="Times New Roman" pitchFamily="18" charset="0"/>
              </a:rPr>
              <a:t>: </a:t>
            </a:r>
            <a:r>
              <a:rPr lang="en-US" sz="4000" dirty="0" smtClean="0">
                <a:solidFill>
                  <a:schemeClr val="accent3">
                    <a:lumMod val="50000"/>
                  </a:schemeClr>
                </a:solidFill>
                <a:effectLst>
                  <a:reflection blurRad="6350" stA="55000" endA="300" endPos="45500" dir="5400000" sy="-100000" algn="bl" rotWithShape="0"/>
                </a:effectLst>
                <a:latin typeface="Times New Roman" pitchFamily="18" charset="0"/>
                <a:cs typeface="Times New Roman" pitchFamily="18" charset="0"/>
              </a:rPr>
              <a:t>LUYỆN TẬP CHUNG</a:t>
            </a:r>
            <a:endParaRPr lang="en-US" sz="4000" dirty="0">
              <a:solidFill>
                <a:schemeClr val="accent3">
                  <a:lumMod val="50000"/>
                </a:schemeClr>
              </a:solidFill>
              <a:effectLst>
                <a:reflection blurRad="6350" stA="55000" endA="300" endPos="45500" dir="5400000" sy="-100000" algn="bl" rotWithShape="0"/>
              </a:effectLst>
              <a:latin typeface="Times New Roman" pitchFamily="18" charset="0"/>
              <a:cs typeface="Times New Roman" pitchFamily="18" charset="0"/>
            </a:endParaRPr>
          </a:p>
        </p:txBody>
      </p:sp>
      <p:sp>
        <p:nvSpPr>
          <p:cNvPr id="11" name="文本框 22">
            <a:extLst>
              <a:ext uri="{FF2B5EF4-FFF2-40B4-BE49-F238E27FC236}">
                <a16:creationId xmlns="" xmlns:a16="http://schemas.microsoft.com/office/drawing/2014/main" id="{31057839-3F56-4557-8DEF-7679D961C9C7}"/>
              </a:ext>
            </a:extLst>
          </p:cNvPr>
          <p:cNvSpPr txBox="1"/>
          <p:nvPr/>
        </p:nvSpPr>
        <p:spPr>
          <a:xfrm>
            <a:off x="3598750" y="4809568"/>
            <a:ext cx="4950073" cy="923330"/>
          </a:xfrm>
          <a:prstGeom prst="rect">
            <a:avLst/>
          </a:prstGeom>
          <a:noFill/>
        </p:spPr>
        <p:txBody>
          <a:bodyPr wrap="none" rtlCol="0">
            <a:spAutoFit/>
          </a:bodyPr>
          <a:lstStyle/>
          <a:p>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Tiết</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2: </a:t>
            </a: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Luyện</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a:t>
            </a: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tập</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
        <p:nvSpPr>
          <p:cNvPr id="15" name="Text Box 1"/>
          <p:cNvSpPr txBox="1"/>
          <p:nvPr/>
        </p:nvSpPr>
        <p:spPr>
          <a:xfrm>
            <a:off x="3837485" y="6490256"/>
            <a:ext cx="8352928" cy="369332"/>
          </a:xfrm>
          <a:prstGeom prst="rect">
            <a:avLst/>
          </a:prstGeom>
          <a:noFill/>
        </p:spPr>
        <p:txBody>
          <a:bodyPr>
            <a:spAutoFit/>
          </a:bodyPr>
          <a:lstStyle/>
          <a:p>
            <a:pPr>
              <a:defRPr/>
            </a:pP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Bản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quyền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 FB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Đặng</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Nhật</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Linh</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https://www.facebook.com/nhat.linh.3557440</a:t>
            </a:r>
          </a:p>
        </p:txBody>
      </p:sp>
    </p:spTree>
    <p:extLst>
      <p:ext uri="{BB962C8B-B14F-4D97-AF65-F5344CB8AC3E}">
        <p14:creationId xmlns:p14="http://schemas.microsoft.com/office/powerpoint/2010/main" xmlns="" val="41832116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50" fill="hold"/>
                                        <p:tgtEl>
                                          <p:spTgt spid="7"/>
                                        </p:tgtEl>
                                        <p:attrNameLst>
                                          <p:attrName>ppt_x</p:attrName>
                                        </p:attrNameLst>
                                      </p:cBhvr>
                                      <p:tavLst>
                                        <p:tav tm="0">
                                          <p:val>
                                            <p:strVal val="1+#ppt_w/2"/>
                                          </p:val>
                                        </p:tav>
                                        <p:tav tm="100000">
                                          <p:val>
                                            <p:strVal val="#ppt_x"/>
                                          </p:val>
                                        </p:tav>
                                      </p:tavLst>
                                    </p:anim>
                                    <p:anim calcmode="lin" valueType="num">
                                      <p:cBhvr additive="base">
                                        <p:cTn id="12" dur="1250" fill="hold"/>
                                        <p:tgtEl>
                                          <p:spTgt spid="7"/>
                                        </p:tgtEl>
                                        <p:attrNameLst>
                                          <p:attrName>ppt_y</p:attrName>
                                        </p:attrNameLst>
                                      </p:cBhvr>
                                      <p:tavLst>
                                        <p:tav tm="0">
                                          <p:val>
                                            <p:strVal val="#ppt_y"/>
                                          </p:val>
                                        </p:tav>
                                        <p:tav tm="100000">
                                          <p:val>
                                            <p:strVal val="#ppt_y"/>
                                          </p:val>
                                        </p:tav>
                                      </p:tavLst>
                                    </p:anim>
                                  </p:childTnLst>
                                </p:cTn>
                              </p:par>
                              <p:par>
                                <p:cTn id="13" presetID="26"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435">
                                          <p:stCondLst>
                                            <p:cond delay="0"/>
                                          </p:stCondLst>
                                        </p:cTn>
                                        <p:tgtEl>
                                          <p:spTgt spid="10"/>
                                        </p:tgtEl>
                                      </p:cBhvr>
                                    </p:animEffect>
                                    <p:anim calcmode="lin" valueType="num">
                                      <p:cBhvr>
                                        <p:cTn id="16" dur="1367"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7" dur="49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8" dur="498" tmFilter="0, 0; 0.125,0.2665; 0.25,0.4; 0.375,0.465; 0.5,0.5;  0.625,0.535; 0.75,0.6; 0.875,0.7335; 1,1">
                                          <p:stCondLst>
                                            <p:cond delay="498"/>
                                          </p:stCondLst>
                                        </p:cTn>
                                        <p:tgtEl>
                                          <p:spTgt spid="10"/>
                                        </p:tgtEl>
                                        <p:attrNameLst>
                                          <p:attrName>ppt_y</p:attrName>
                                        </p:attrNameLst>
                                      </p:cBhvr>
                                      <p:tavLst>
                                        <p:tav tm="0" fmla="#ppt_y-sin(pi*$)/9">
                                          <p:val>
                                            <p:fltVal val="0"/>
                                          </p:val>
                                        </p:tav>
                                        <p:tav tm="100000">
                                          <p:val>
                                            <p:fltVal val="1"/>
                                          </p:val>
                                        </p:tav>
                                      </p:tavLst>
                                    </p:anim>
                                    <p:anim calcmode="lin" valueType="num">
                                      <p:cBhvr>
                                        <p:cTn id="19" dur="249" tmFilter="0, 0; 0.125,0.2665; 0.25,0.4; 0.375,0.465; 0.5,0.5;  0.625,0.535; 0.75,0.6; 0.875,0.7335; 1,1">
                                          <p:stCondLst>
                                            <p:cond delay="993"/>
                                          </p:stCondLst>
                                        </p:cTn>
                                        <p:tgtEl>
                                          <p:spTgt spid="10"/>
                                        </p:tgtEl>
                                        <p:attrNameLst>
                                          <p:attrName>ppt_y</p:attrName>
                                        </p:attrNameLst>
                                      </p:cBhvr>
                                      <p:tavLst>
                                        <p:tav tm="0" fmla="#ppt_y-sin(pi*$)/27">
                                          <p:val>
                                            <p:fltVal val="0"/>
                                          </p:val>
                                        </p:tav>
                                        <p:tav tm="100000">
                                          <p:val>
                                            <p:fltVal val="1"/>
                                          </p:val>
                                        </p:tav>
                                      </p:tavLst>
                                    </p:anim>
                                    <p:anim calcmode="lin" valueType="num">
                                      <p:cBhvr>
                                        <p:cTn id="20" dur="123" tmFilter="0, 0; 0.125,0.2665; 0.25,0.4; 0.375,0.465; 0.5,0.5;  0.625,0.535; 0.75,0.6; 0.875,0.7335; 1,1">
                                          <p:stCondLst>
                                            <p:cond delay="1242"/>
                                          </p:stCondLst>
                                        </p:cTn>
                                        <p:tgtEl>
                                          <p:spTgt spid="10"/>
                                        </p:tgtEl>
                                        <p:attrNameLst>
                                          <p:attrName>ppt_y</p:attrName>
                                        </p:attrNameLst>
                                      </p:cBhvr>
                                      <p:tavLst>
                                        <p:tav tm="0" fmla="#ppt_y-sin(pi*$)/81">
                                          <p:val>
                                            <p:fltVal val="0"/>
                                          </p:val>
                                        </p:tav>
                                        <p:tav tm="100000">
                                          <p:val>
                                            <p:fltVal val="1"/>
                                          </p:val>
                                        </p:tav>
                                      </p:tavLst>
                                    </p:anim>
                                    <p:animScale>
                                      <p:cBhvr>
                                        <p:cTn id="21" dur="20">
                                          <p:stCondLst>
                                            <p:cond delay="487"/>
                                          </p:stCondLst>
                                        </p:cTn>
                                        <p:tgtEl>
                                          <p:spTgt spid="10"/>
                                        </p:tgtEl>
                                      </p:cBhvr>
                                      <p:to x="100000" y="60000"/>
                                    </p:animScale>
                                    <p:animScale>
                                      <p:cBhvr>
                                        <p:cTn id="22" dur="124" decel="50000">
                                          <p:stCondLst>
                                            <p:cond delay="507"/>
                                          </p:stCondLst>
                                        </p:cTn>
                                        <p:tgtEl>
                                          <p:spTgt spid="10"/>
                                        </p:tgtEl>
                                      </p:cBhvr>
                                      <p:to x="100000" y="100000"/>
                                    </p:animScale>
                                    <p:animScale>
                                      <p:cBhvr>
                                        <p:cTn id="23" dur="20">
                                          <p:stCondLst>
                                            <p:cond delay="984"/>
                                          </p:stCondLst>
                                        </p:cTn>
                                        <p:tgtEl>
                                          <p:spTgt spid="10"/>
                                        </p:tgtEl>
                                      </p:cBhvr>
                                      <p:to x="100000" y="80000"/>
                                    </p:animScale>
                                    <p:animScale>
                                      <p:cBhvr>
                                        <p:cTn id="24" dur="124" decel="50000">
                                          <p:stCondLst>
                                            <p:cond delay="1004"/>
                                          </p:stCondLst>
                                        </p:cTn>
                                        <p:tgtEl>
                                          <p:spTgt spid="10"/>
                                        </p:tgtEl>
                                      </p:cBhvr>
                                      <p:to x="100000" y="100000"/>
                                    </p:animScale>
                                    <p:animScale>
                                      <p:cBhvr>
                                        <p:cTn id="25" dur="20">
                                          <p:stCondLst>
                                            <p:cond delay="1231"/>
                                          </p:stCondLst>
                                        </p:cTn>
                                        <p:tgtEl>
                                          <p:spTgt spid="10"/>
                                        </p:tgtEl>
                                      </p:cBhvr>
                                      <p:to x="100000" y="90000"/>
                                    </p:animScale>
                                    <p:animScale>
                                      <p:cBhvr>
                                        <p:cTn id="26" dur="124" decel="50000">
                                          <p:stCondLst>
                                            <p:cond delay="1251"/>
                                          </p:stCondLst>
                                        </p:cTn>
                                        <p:tgtEl>
                                          <p:spTgt spid="10"/>
                                        </p:tgtEl>
                                      </p:cBhvr>
                                      <p:to x="100000" y="100000"/>
                                    </p:animScale>
                                    <p:animScale>
                                      <p:cBhvr>
                                        <p:cTn id="27" dur="20">
                                          <p:stCondLst>
                                            <p:cond delay="1356"/>
                                          </p:stCondLst>
                                        </p:cTn>
                                        <p:tgtEl>
                                          <p:spTgt spid="10"/>
                                        </p:tgtEl>
                                      </p:cBhvr>
                                      <p:to x="100000" y="95000"/>
                                    </p:animScale>
                                    <p:animScale>
                                      <p:cBhvr>
                                        <p:cTn id="28" dur="124" decel="50000">
                                          <p:stCondLst>
                                            <p:cond delay="1376"/>
                                          </p:stCondLst>
                                        </p:cTn>
                                        <p:tgtEl>
                                          <p:spTgt spid="10"/>
                                        </p:tgtEl>
                                      </p:cBhvr>
                                      <p:to x="100000" y="100000"/>
                                    </p:animScale>
                                  </p:childTnLst>
                                </p:cTn>
                              </p:par>
                              <p:par>
                                <p:cTn id="29" presetID="2" presetClass="entr" presetSubtype="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500" fill="hold"/>
                                        <p:tgtEl>
                                          <p:spTgt spid="12"/>
                                        </p:tgtEl>
                                        <p:attrNameLst>
                                          <p:attrName>ppt_x</p:attrName>
                                        </p:attrNameLst>
                                      </p:cBhvr>
                                      <p:tavLst>
                                        <p:tav tm="0">
                                          <p:val>
                                            <p:strVal val="1+#ppt_w/2"/>
                                          </p:val>
                                        </p:tav>
                                        <p:tav tm="100000">
                                          <p:val>
                                            <p:strVal val="#ppt_x"/>
                                          </p:val>
                                        </p:tav>
                                      </p:tavLst>
                                    </p:anim>
                                    <p:anim calcmode="lin" valueType="num">
                                      <p:cBhvr additive="base">
                                        <p:cTn id="32" dur="1500" fill="hold"/>
                                        <p:tgtEl>
                                          <p:spTgt spid="12"/>
                                        </p:tgtEl>
                                        <p:attrNameLst>
                                          <p:attrName>ppt_y</p:attrName>
                                        </p:attrNameLst>
                                      </p:cBhvr>
                                      <p:tavLst>
                                        <p:tav tm="0">
                                          <p:val>
                                            <p:strVal val="#ppt_y"/>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par>
                          <p:cTn id="38" fill="hold">
                            <p:stCondLst>
                              <p:cond delay="2250"/>
                            </p:stCondLst>
                            <p:childTnLst>
                              <p:par>
                                <p:cTn id="39" presetID="53"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0413" cy="6986617"/>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348" y="-1753006"/>
            <a:ext cx="11377717" cy="487792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541132" y="1600571"/>
            <a:ext cx="5294072" cy="1354213"/>
          </a:xfrm>
          <a:prstGeom prst="rect">
            <a:avLst/>
          </a:prstGeom>
          <a:noFill/>
        </p:spPr>
        <p:txBody>
          <a:bodyPr wrap="none" lIns="121917" tIns="60958" rIns="121917" bIns="60958" rtlCol="0">
            <a:spAutoFit/>
          </a:bodyPr>
          <a:lstStyle/>
          <a:p>
            <a:pPr algn="ctr"/>
            <a:r>
              <a:rPr lang="en-US" sz="4000" b="1" dirty="0" smtClean="0">
                <a:solidFill>
                  <a:schemeClr val="bg1"/>
                </a:solidFill>
                <a:latin typeface="Times New Roman" pitchFamily="18" charset="0"/>
                <a:cs typeface="Times New Roman" pitchFamily="18" charset="0"/>
              </a:rPr>
              <a:t>Kết quả của phép tính:</a:t>
            </a:r>
          </a:p>
          <a:p>
            <a:pPr algn="ctr"/>
            <a:r>
              <a:rPr lang="en-US" sz="4000" b="1" dirty="0" smtClean="0">
                <a:solidFill>
                  <a:schemeClr val="bg1"/>
                </a:solidFill>
                <a:latin typeface="Times New Roman" pitchFamily="18" charset="0"/>
                <a:cs typeface="Times New Roman" pitchFamily="18" charset="0"/>
              </a:rPr>
              <a:t>19 + 31 + 5 </a:t>
            </a:r>
            <a:endParaRPr lang="en-US" sz="4000" b="1" dirty="0">
              <a:solidFill>
                <a:schemeClr val="bg1"/>
              </a:solidFill>
              <a:latin typeface="Times New Roman" pitchFamily="18" charset="0"/>
              <a:cs typeface="Times New Roman" pitchFamily="18" charset="0"/>
            </a:endParaRPr>
          </a:p>
        </p:txBody>
      </p:sp>
      <p:sp>
        <p:nvSpPr>
          <p:cNvPr id="5" name="TextBox 4"/>
          <p:cNvSpPr txBox="1"/>
          <p:nvPr/>
        </p:nvSpPr>
        <p:spPr>
          <a:xfrm>
            <a:off x="5540460" y="3829327"/>
            <a:ext cx="759176" cy="738660"/>
          </a:xfrm>
          <a:prstGeom prst="rect">
            <a:avLst/>
          </a:prstGeom>
          <a:noFill/>
        </p:spPr>
        <p:txBody>
          <a:bodyPr wrap="none" lIns="121917" tIns="60958" rIns="121917" bIns="60958" rtlCol="0">
            <a:spAutoFit/>
          </a:bodyPr>
          <a:lstStyle/>
          <a:p>
            <a:r>
              <a:rPr lang="en-US" sz="4000" b="1" dirty="0" smtClean="0">
                <a:solidFill>
                  <a:srgbClr val="0000FF"/>
                </a:solidFill>
                <a:latin typeface="Times New Roman" pitchFamily="18" charset="0"/>
                <a:cs typeface="Times New Roman" pitchFamily="18" charset="0"/>
              </a:rPr>
              <a:t>55</a:t>
            </a:r>
            <a:endParaRPr lang="en-US" sz="4000" b="1" dirty="0">
              <a:solidFill>
                <a:srgbClr val="0000FF"/>
              </a:solidFill>
              <a:latin typeface="Times New Roman" pitchFamily="18" charset="0"/>
              <a:cs typeface="Times New Roman" pitchFamily="18" charset="0"/>
            </a:endParaRP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0052253" y="0"/>
            <a:ext cx="2133321" cy="90707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Box 1"/>
          <p:cNvSpPr txBox="1"/>
          <p:nvPr/>
        </p:nvSpPr>
        <p:spPr>
          <a:xfrm>
            <a:off x="3837485" y="6490256"/>
            <a:ext cx="8352928" cy="369332"/>
          </a:xfrm>
          <a:prstGeom prst="rect">
            <a:avLst/>
          </a:prstGeom>
          <a:noFill/>
        </p:spPr>
        <p:txBody>
          <a:bodyPr>
            <a:spAutoFit/>
          </a:bodyPr>
          <a:lstStyle/>
          <a:p>
            <a:pPr>
              <a:defRPr/>
            </a:pP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Bản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quyền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 FB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Đặng</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Nhật</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Linh</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https://www.facebook.com/nhat.linh.3557440</a:t>
            </a:r>
          </a:p>
        </p:txBody>
      </p:sp>
    </p:spTree>
    <p:extLst>
      <p:ext uri="{BB962C8B-B14F-4D97-AF65-F5344CB8AC3E}">
        <p14:creationId xmlns:p14="http://schemas.microsoft.com/office/powerpoint/2010/main" xmlns="" val="240035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0413" cy="6986617"/>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348" y="-1753006"/>
            <a:ext cx="11377717" cy="487792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1752667" y="1389554"/>
            <a:ext cx="9155230" cy="1354213"/>
          </a:xfrm>
          <a:prstGeom prst="rect">
            <a:avLst/>
          </a:prstGeom>
          <a:noFill/>
        </p:spPr>
        <p:txBody>
          <a:bodyPr wrap="square" lIns="121917" tIns="60958" rIns="121917" bIns="60958" rtlCol="0">
            <a:spAutoFit/>
          </a:bodyPr>
          <a:lstStyle/>
          <a:p>
            <a:pPr algn="ctr"/>
            <a:r>
              <a:rPr lang="en-US" sz="4000" b="1" dirty="0" smtClean="0">
                <a:solidFill>
                  <a:schemeClr val="bg1"/>
                </a:solidFill>
                <a:latin typeface="Arial" panose="020B0604020202020204" pitchFamily="34" charset="0"/>
                <a:cs typeface="Arial" panose="020B0604020202020204" pitchFamily="34" charset="0"/>
              </a:rPr>
              <a:t>Nhà Mai có 25 cây táo và 8 cây bưởi. Hỏi nhà Mai có tất cả bao nhiêu cây? </a:t>
            </a:r>
            <a:endParaRPr lang="en-US" sz="40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4725742" y="3676188"/>
            <a:ext cx="1815556" cy="738660"/>
          </a:xfrm>
          <a:prstGeom prst="rect">
            <a:avLst/>
          </a:prstGeom>
          <a:noFill/>
        </p:spPr>
        <p:txBody>
          <a:bodyPr wrap="none" lIns="121917" tIns="60958" rIns="121917" bIns="60958" rtlCol="0">
            <a:spAutoFit/>
          </a:bodyPr>
          <a:lstStyle/>
          <a:p>
            <a:r>
              <a:rPr lang="en-US" sz="4000" b="1" dirty="0" smtClean="0">
                <a:solidFill>
                  <a:srgbClr val="0000FF"/>
                </a:solidFill>
                <a:latin typeface="Arial" pitchFamily="34" charset="0"/>
                <a:cs typeface="Arial" pitchFamily="34" charset="0"/>
              </a:rPr>
              <a:t>33 cây</a:t>
            </a:r>
            <a:endParaRPr lang="en-US" sz="4000" b="1" dirty="0">
              <a:solidFill>
                <a:srgbClr val="0000FF"/>
              </a:solidFill>
              <a:latin typeface="Arial" pitchFamily="34" charset="0"/>
              <a:cs typeface="Arial" pitchFamily="34" charset="0"/>
            </a:endParaRP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0052253" y="0"/>
            <a:ext cx="2133321" cy="90707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Box 1"/>
          <p:cNvSpPr txBox="1"/>
          <p:nvPr/>
        </p:nvSpPr>
        <p:spPr>
          <a:xfrm>
            <a:off x="3837485" y="6490256"/>
            <a:ext cx="8352928" cy="369332"/>
          </a:xfrm>
          <a:prstGeom prst="rect">
            <a:avLst/>
          </a:prstGeom>
          <a:noFill/>
        </p:spPr>
        <p:txBody>
          <a:bodyPr>
            <a:spAutoFit/>
          </a:bodyPr>
          <a:lstStyle/>
          <a:p>
            <a:pPr>
              <a:defRPr/>
            </a:pPr>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 FB </a:t>
            </a:r>
            <a:r>
              <a:rPr lang="en-US" dirty="0" err="1">
                <a:ln w="9525" cmpd="sng">
                  <a:noFill/>
                  <a:prstDash val="solid"/>
                </a:ln>
                <a:solidFill>
                  <a:schemeClr val="bg1"/>
                </a:solidFill>
                <a:effectLst>
                  <a:glow rad="38100">
                    <a:schemeClr val="accent1">
                      <a:alpha val="40000"/>
                    </a:schemeClr>
                  </a:glow>
                </a:effectLst>
              </a:rPr>
              <a:t>Đặng</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Nhật</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spTree>
    <p:extLst>
      <p:ext uri="{BB962C8B-B14F-4D97-AF65-F5344CB8AC3E}">
        <p14:creationId xmlns:p14="http://schemas.microsoft.com/office/powerpoint/2010/main" xmlns="" val="243356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0413" cy="6986617"/>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348" y="-1753006"/>
            <a:ext cx="11377717" cy="487792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2324444" y="1600571"/>
            <a:ext cx="7727430" cy="738660"/>
          </a:xfrm>
          <a:prstGeom prst="rect">
            <a:avLst/>
          </a:prstGeom>
          <a:noFill/>
        </p:spPr>
        <p:txBody>
          <a:bodyPr wrap="none" lIns="121917" tIns="60958" rIns="121917" bIns="60958" rtlCol="0">
            <a:spAutoFit/>
          </a:bodyPr>
          <a:lstStyle/>
          <a:p>
            <a:pPr algn="ctr"/>
            <a:r>
              <a:rPr lang="en-US" sz="4000" b="1" dirty="0" smtClean="0">
                <a:solidFill>
                  <a:schemeClr val="bg1"/>
                </a:solidFill>
                <a:latin typeface="Arial" panose="020B0604020202020204" pitchFamily="34" charset="0"/>
                <a:cs typeface="Arial" panose="020B0604020202020204" pitchFamily="34" charset="0"/>
              </a:rPr>
              <a:t>Đồ vật nào dưới đây nhẹ hơn?</a:t>
            </a:r>
            <a:endParaRPr lang="en-US" sz="4000" b="1" dirty="0">
              <a:solidFill>
                <a:schemeClr val="bg1"/>
              </a:solidFill>
              <a:latin typeface="Arial" panose="020B0604020202020204" pitchFamily="34" charset="0"/>
              <a:cs typeface="Arial" panose="020B0604020202020204" pitchFamily="34" charset="0"/>
            </a:endParaRP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0052253" y="0"/>
            <a:ext cx="2133321" cy="907071"/>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52422" t="46778" r="26488" b="31888"/>
          <a:stretch/>
        </p:blipFill>
        <p:spPr bwMode="auto">
          <a:xfrm>
            <a:off x="4036844" y="3182073"/>
            <a:ext cx="3608746" cy="2038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Oval 2"/>
          <p:cNvSpPr/>
          <p:nvPr/>
        </p:nvSpPr>
        <p:spPr>
          <a:xfrm>
            <a:off x="3771900" y="3124923"/>
            <a:ext cx="2163773" cy="20383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 Box 1"/>
          <p:cNvSpPr txBox="1"/>
          <p:nvPr/>
        </p:nvSpPr>
        <p:spPr>
          <a:xfrm>
            <a:off x="3837485" y="6490256"/>
            <a:ext cx="8352928" cy="369332"/>
          </a:xfrm>
          <a:prstGeom prst="rect">
            <a:avLst/>
          </a:prstGeom>
          <a:noFill/>
        </p:spPr>
        <p:txBody>
          <a:bodyPr>
            <a:spAutoFit/>
          </a:bodyPr>
          <a:lstStyle/>
          <a:p>
            <a:pPr>
              <a:defRPr/>
            </a:pPr>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 FB </a:t>
            </a:r>
            <a:r>
              <a:rPr lang="en-US" dirty="0" err="1">
                <a:ln w="9525" cmpd="sng">
                  <a:noFill/>
                  <a:prstDash val="solid"/>
                </a:ln>
                <a:solidFill>
                  <a:schemeClr val="bg1"/>
                </a:solidFill>
                <a:effectLst>
                  <a:glow rad="38100">
                    <a:schemeClr val="accent1">
                      <a:alpha val="40000"/>
                    </a:schemeClr>
                  </a:glow>
                </a:effectLst>
              </a:rPr>
              <a:t>Đặng</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Nhật</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spTree>
    <p:extLst>
      <p:ext uri="{BB962C8B-B14F-4D97-AF65-F5344CB8AC3E}">
        <p14:creationId xmlns:p14="http://schemas.microsoft.com/office/powerpoint/2010/main" xmlns="" val="296097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10"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heel(1)">
                                      <p:cBhvr>
                                        <p:cTn id="4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0413" cy="6986617"/>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348" y="-1753006"/>
            <a:ext cx="11377717" cy="487792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1386762" y="1160306"/>
            <a:ext cx="9416888" cy="1969766"/>
          </a:xfrm>
          <a:prstGeom prst="rect">
            <a:avLst/>
          </a:prstGeom>
          <a:noFill/>
        </p:spPr>
        <p:txBody>
          <a:bodyPr wrap="square" lIns="121917" tIns="60958" rIns="121917" bIns="60958" rtlCol="0">
            <a:spAutoFit/>
          </a:bodyPr>
          <a:lstStyle/>
          <a:p>
            <a:pPr algn="ctr"/>
            <a:r>
              <a:rPr lang="en-US" sz="4000" b="1" dirty="0" smtClean="0">
                <a:solidFill>
                  <a:schemeClr val="bg1"/>
                </a:solidFill>
                <a:latin typeface="Arial" panose="020B0604020202020204" pitchFamily="34" charset="0"/>
                <a:cs typeface="Arial" panose="020B0604020202020204" pitchFamily="34" charset="0"/>
              </a:rPr>
              <a:t>Con chó cân nặng 18kg, con mèo </a:t>
            </a:r>
          </a:p>
          <a:p>
            <a:pPr algn="ctr"/>
            <a:r>
              <a:rPr lang="en-US" sz="4000" b="1" dirty="0" smtClean="0">
                <a:solidFill>
                  <a:schemeClr val="bg1"/>
                </a:solidFill>
                <a:latin typeface="Arial" panose="020B0604020202020204" pitchFamily="34" charset="0"/>
                <a:cs typeface="Arial" panose="020B0604020202020204" pitchFamily="34" charset="0"/>
              </a:rPr>
              <a:t>cân nặng 5kg. Hỏi cả hai con nặng bao nhiêu ki-lô-gam?</a:t>
            </a:r>
            <a:endParaRPr lang="en-US" sz="40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4865416" y="3566640"/>
            <a:ext cx="1557472" cy="738660"/>
          </a:xfrm>
          <a:prstGeom prst="rect">
            <a:avLst/>
          </a:prstGeom>
          <a:noFill/>
        </p:spPr>
        <p:txBody>
          <a:bodyPr wrap="none" lIns="121917" tIns="60958" rIns="121917" bIns="60958" rtlCol="0">
            <a:spAutoFit/>
          </a:bodyPr>
          <a:lstStyle/>
          <a:p>
            <a:r>
              <a:rPr lang="en-US" sz="4000" b="1" dirty="0" smtClean="0">
                <a:solidFill>
                  <a:srgbClr val="0000FF"/>
                </a:solidFill>
                <a:latin typeface="Arial" pitchFamily="34" charset="0"/>
                <a:cs typeface="Arial" pitchFamily="34" charset="0"/>
              </a:rPr>
              <a:t>23 kg</a:t>
            </a:r>
            <a:endParaRPr lang="en-US" sz="4000" b="1" dirty="0">
              <a:solidFill>
                <a:srgbClr val="0000FF"/>
              </a:solidFill>
              <a:latin typeface="Arial" pitchFamily="34" charset="0"/>
              <a:cs typeface="Arial" pitchFamily="34" charset="0"/>
            </a:endParaRP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0052253" y="0"/>
            <a:ext cx="2133321" cy="90707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Box 1"/>
          <p:cNvSpPr txBox="1"/>
          <p:nvPr/>
        </p:nvSpPr>
        <p:spPr>
          <a:xfrm>
            <a:off x="3837485" y="6490256"/>
            <a:ext cx="8352928" cy="369332"/>
          </a:xfrm>
          <a:prstGeom prst="rect">
            <a:avLst/>
          </a:prstGeom>
          <a:noFill/>
        </p:spPr>
        <p:txBody>
          <a:bodyPr>
            <a:spAutoFit/>
          </a:bodyPr>
          <a:lstStyle/>
          <a:p>
            <a:pPr>
              <a:defRPr/>
            </a:pPr>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 FB </a:t>
            </a:r>
            <a:r>
              <a:rPr lang="en-US" dirty="0" err="1">
                <a:ln w="9525" cmpd="sng">
                  <a:noFill/>
                  <a:prstDash val="solid"/>
                </a:ln>
                <a:solidFill>
                  <a:schemeClr val="bg1"/>
                </a:solidFill>
                <a:effectLst>
                  <a:glow rad="38100">
                    <a:schemeClr val="accent1">
                      <a:alpha val="40000"/>
                    </a:schemeClr>
                  </a:glow>
                </a:effectLst>
              </a:rPr>
              <a:t>Đặng</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Nhật</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spTree>
    <p:extLst>
      <p:ext uri="{BB962C8B-B14F-4D97-AF65-F5344CB8AC3E}">
        <p14:creationId xmlns:p14="http://schemas.microsoft.com/office/powerpoint/2010/main" xmlns="" val="10374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0413" cy="6986617"/>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348" y="-1753006"/>
            <a:ext cx="11377717" cy="487792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2134486" y="1600571"/>
            <a:ext cx="8107343" cy="738660"/>
          </a:xfrm>
          <a:prstGeom prst="rect">
            <a:avLst/>
          </a:prstGeom>
          <a:noFill/>
        </p:spPr>
        <p:txBody>
          <a:bodyPr wrap="none" lIns="121917" tIns="60958" rIns="121917" bIns="60958" rtlCol="0">
            <a:spAutoFit/>
          </a:bodyPr>
          <a:lstStyle/>
          <a:p>
            <a:pPr algn="ctr"/>
            <a:r>
              <a:rPr lang="en-US" sz="4000" b="1" dirty="0" smtClean="0">
                <a:solidFill>
                  <a:schemeClr val="bg1"/>
                </a:solidFill>
                <a:latin typeface="Arial" panose="020B0604020202020204" pitchFamily="34" charset="0"/>
                <a:cs typeface="Arial" panose="020B0604020202020204" pitchFamily="34" charset="0"/>
              </a:rPr>
              <a:t>Tổng của 78 và 12 là bao nhiêu?</a:t>
            </a:r>
            <a:endParaRPr lang="en-US" sz="40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4979716" y="3595878"/>
            <a:ext cx="816884" cy="738660"/>
          </a:xfrm>
          <a:prstGeom prst="rect">
            <a:avLst/>
          </a:prstGeom>
          <a:noFill/>
        </p:spPr>
        <p:txBody>
          <a:bodyPr wrap="none" lIns="121917" tIns="60958" rIns="121917" bIns="60958" rtlCol="0">
            <a:spAutoFit/>
          </a:bodyPr>
          <a:lstStyle/>
          <a:p>
            <a:r>
              <a:rPr lang="en-US" sz="4000" b="1" dirty="0" smtClean="0">
                <a:solidFill>
                  <a:srgbClr val="0000FF"/>
                </a:solidFill>
                <a:latin typeface="Arial" pitchFamily="34" charset="0"/>
                <a:cs typeface="Arial" pitchFamily="34" charset="0"/>
              </a:rPr>
              <a:t>90</a:t>
            </a:r>
            <a:endParaRPr lang="en-US" sz="4000" b="1" dirty="0">
              <a:solidFill>
                <a:srgbClr val="0000FF"/>
              </a:solidFill>
              <a:latin typeface="Arial" pitchFamily="34" charset="0"/>
              <a:cs typeface="Arial" pitchFamily="34" charset="0"/>
            </a:endParaRP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0052253" y="0"/>
            <a:ext cx="2133321" cy="90707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Box 1"/>
          <p:cNvSpPr txBox="1"/>
          <p:nvPr/>
        </p:nvSpPr>
        <p:spPr>
          <a:xfrm>
            <a:off x="3837485" y="6471206"/>
            <a:ext cx="8352928" cy="369332"/>
          </a:xfrm>
          <a:prstGeom prst="rect">
            <a:avLst/>
          </a:prstGeom>
          <a:noFill/>
        </p:spPr>
        <p:txBody>
          <a:bodyPr>
            <a:spAutoFit/>
          </a:bodyPr>
          <a:lstStyle/>
          <a:p>
            <a:pPr>
              <a:defRPr/>
            </a:pPr>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 FB </a:t>
            </a:r>
            <a:r>
              <a:rPr lang="en-US" dirty="0" err="1">
                <a:ln w="9525" cmpd="sng">
                  <a:noFill/>
                  <a:prstDash val="solid"/>
                </a:ln>
                <a:solidFill>
                  <a:schemeClr val="bg1"/>
                </a:solidFill>
                <a:effectLst>
                  <a:glow rad="38100">
                    <a:schemeClr val="accent1">
                      <a:alpha val="40000"/>
                    </a:schemeClr>
                  </a:glow>
                </a:effectLst>
              </a:rPr>
              <a:t>Đặng</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Nhật</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spTree>
    <p:extLst>
      <p:ext uri="{BB962C8B-B14F-4D97-AF65-F5344CB8AC3E}">
        <p14:creationId xmlns:p14="http://schemas.microsoft.com/office/powerpoint/2010/main" xmlns="" val="67700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0413" cy="6986617"/>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348" y="-1753006"/>
            <a:ext cx="11377717" cy="487792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1535268" y="1448171"/>
            <a:ext cx="9119875" cy="1354213"/>
          </a:xfrm>
          <a:prstGeom prst="rect">
            <a:avLst/>
          </a:prstGeom>
          <a:noFill/>
        </p:spPr>
        <p:txBody>
          <a:bodyPr wrap="square" lIns="121917" tIns="60958" rIns="121917" bIns="60958" rtlCol="0">
            <a:spAutoFit/>
          </a:bodyPr>
          <a:lstStyle/>
          <a:p>
            <a:pPr algn="ctr"/>
            <a:r>
              <a:rPr lang="en-US" sz="4000" b="1" dirty="0" smtClean="0">
                <a:solidFill>
                  <a:schemeClr val="bg1"/>
                </a:solidFill>
                <a:latin typeface="Arial" panose="020B0604020202020204" pitchFamily="34" charset="0"/>
                <a:cs typeface="Arial" panose="020B0604020202020204" pitchFamily="34" charset="0"/>
              </a:rPr>
              <a:t>Tính hiệu của số lớn nhất có hai chữ số và số bé nhất có hai chữ số?</a:t>
            </a:r>
            <a:endParaRPr lang="en-US" sz="40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4121890" y="3836388"/>
            <a:ext cx="3113988" cy="738660"/>
          </a:xfrm>
          <a:prstGeom prst="rect">
            <a:avLst/>
          </a:prstGeom>
          <a:noFill/>
        </p:spPr>
        <p:txBody>
          <a:bodyPr wrap="none" lIns="121917" tIns="60958" rIns="121917" bIns="60958" rtlCol="0">
            <a:spAutoFit/>
          </a:bodyPr>
          <a:lstStyle/>
          <a:p>
            <a:pPr algn="ctr"/>
            <a:r>
              <a:rPr lang="en-US" sz="4000" b="1" dirty="0" smtClean="0">
                <a:solidFill>
                  <a:srgbClr val="0000FF"/>
                </a:solidFill>
                <a:latin typeface="Arial" pitchFamily="34" charset="0"/>
                <a:cs typeface="Arial" pitchFamily="34" charset="0"/>
              </a:rPr>
              <a:t>99 – 10 = 89</a:t>
            </a:r>
            <a:endParaRPr lang="en-US" sz="4000" b="1" dirty="0">
              <a:solidFill>
                <a:srgbClr val="0000FF"/>
              </a:solidFill>
              <a:latin typeface="Arial" pitchFamily="34" charset="0"/>
              <a:cs typeface="Arial" pitchFamily="34" charset="0"/>
            </a:endParaRP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0052253" y="0"/>
            <a:ext cx="2133321" cy="90707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Box 1"/>
          <p:cNvSpPr txBox="1"/>
          <p:nvPr/>
        </p:nvSpPr>
        <p:spPr>
          <a:xfrm>
            <a:off x="3837485" y="6490256"/>
            <a:ext cx="8352928" cy="369332"/>
          </a:xfrm>
          <a:prstGeom prst="rect">
            <a:avLst/>
          </a:prstGeom>
          <a:noFill/>
        </p:spPr>
        <p:txBody>
          <a:bodyPr>
            <a:spAutoFit/>
          </a:bodyPr>
          <a:lstStyle/>
          <a:p>
            <a:pPr>
              <a:defRPr/>
            </a:pPr>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 FB </a:t>
            </a:r>
            <a:r>
              <a:rPr lang="en-US" dirty="0" err="1">
                <a:ln w="9525" cmpd="sng">
                  <a:noFill/>
                  <a:prstDash val="solid"/>
                </a:ln>
                <a:solidFill>
                  <a:schemeClr val="bg1"/>
                </a:solidFill>
                <a:effectLst>
                  <a:glow rad="38100">
                    <a:schemeClr val="accent1">
                      <a:alpha val="40000"/>
                    </a:schemeClr>
                  </a:glow>
                </a:effectLst>
              </a:rPr>
              <a:t>Đặng</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Nhật</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spTree>
    <p:extLst>
      <p:ext uri="{BB962C8B-B14F-4D97-AF65-F5344CB8AC3E}">
        <p14:creationId xmlns:p14="http://schemas.microsoft.com/office/powerpoint/2010/main" xmlns="" val="35548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 xmlns:a16="http://schemas.microsoft.com/office/drawing/2014/main" id="{32962A5F-9D3B-4E06-98DF-A6BE07D9C21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240"/>
            <a:ext cx="12190413" cy="6857107"/>
          </a:xfrm>
          <a:prstGeom prst="rect">
            <a:avLst/>
          </a:prstGeom>
        </p:spPr>
      </p:pic>
      <p:pic>
        <p:nvPicPr>
          <p:cNvPr id="18" name="图片 17">
            <a:extLst>
              <a:ext uri="{FF2B5EF4-FFF2-40B4-BE49-F238E27FC236}">
                <a16:creationId xmlns="" xmlns:a16="http://schemas.microsoft.com/office/drawing/2014/main" id="{9C451C29-9C6A-4839-88EB-EB295B96559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605" y="4217099"/>
            <a:ext cx="3189457" cy="2671796"/>
          </a:xfrm>
          <a:prstGeom prst="rect">
            <a:avLst/>
          </a:prstGeom>
        </p:spPr>
      </p:pic>
      <p:pic>
        <p:nvPicPr>
          <p:cNvPr id="19" name="图片 18">
            <a:extLst>
              <a:ext uri="{FF2B5EF4-FFF2-40B4-BE49-F238E27FC236}">
                <a16:creationId xmlns="" xmlns:a16="http://schemas.microsoft.com/office/drawing/2014/main" id="{7F9BE7B2-611A-477D-931F-582F4AEB4F4C}"/>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1240"/>
            <a:ext cx="3173852" cy="3427760"/>
          </a:xfrm>
          <a:prstGeom prst="rect">
            <a:avLst/>
          </a:prstGeom>
        </p:spPr>
      </p:pic>
      <p:pic>
        <p:nvPicPr>
          <p:cNvPr id="26" name="图片 25">
            <a:extLst>
              <a:ext uri="{FF2B5EF4-FFF2-40B4-BE49-F238E27FC236}">
                <a16:creationId xmlns="" xmlns:a16="http://schemas.microsoft.com/office/drawing/2014/main" id="{6DFFEC04-AA47-4161-922E-BED0D3152EC2}"/>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591663" y="4161317"/>
            <a:ext cx="3598750" cy="2800566"/>
          </a:xfrm>
          <a:prstGeom prst="rect">
            <a:avLst/>
          </a:prstGeom>
        </p:spPr>
      </p:pic>
      <p:pic>
        <p:nvPicPr>
          <p:cNvPr id="27" name="图片 26">
            <a:extLst>
              <a:ext uri="{FF2B5EF4-FFF2-40B4-BE49-F238E27FC236}">
                <a16:creationId xmlns="" xmlns:a16="http://schemas.microsoft.com/office/drawing/2014/main" id="{C129CC75-0F96-40BE-94F4-63C9ADDE5683}"/>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281247" y="917944"/>
            <a:ext cx="1695088" cy="2162406"/>
          </a:xfrm>
          <a:prstGeom prst="rect">
            <a:avLst/>
          </a:prstGeom>
        </p:spPr>
      </p:pic>
      <p:sp>
        <p:nvSpPr>
          <p:cNvPr id="13" name="文本框 22">
            <a:extLst>
              <a:ext uri="{FF2B5EF4-FFF2-40B4-BE49-F238E27FC236}">
                <a16:creationId xmlns="" xmlns:a16="http://schemas.microsoft.com/office/drawing/2014/main" id="{48A423C0-33F9-4F4B-8234-37BAB255A8A9}"/>
              </a:ext>
            </a:extLst>
          </p:cNvPr>
          <p:cNvSpPr txBox="1"/>
          <p:nvPr/>
        </p:nvSpPr>
        <p:spPr>
          <a:xfrm>
            <a:off x="2313497" y="2843938"/>
            <a:ext cx="7563417" cy="923330"/>
          </a:xfrm>
          <a:prstGeom prst="rect">
            <a:avLst/>
          </a:prstGeom>
          <a:noFill/>
        </p:spPr>
        <p:txBody>
          <a:bodyPr wrap="none" rtlCol="0">
            <a:prstTxWarp prst="textWave2">
              <a:avLst/>
            </a:prstTxWarp>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CHÀO TẠM BIỆT </a:t>
            </a:r>
            <a:r>
              <a:rPr lang="en-US" altLang="zh-CN" sz="5400" dirty="0" smtClean="0">
                <a:solidFill>
                  <a:srgbClr val="FF0000"/>
                </a:solidFill>
                <a:latin typeface="iCiel Cadena" panose="02000503000000020004" pitchFamily="2" charset="0"/>
                <a:ea typeface="思源黑体 CN Bold" panose="020B0800000000000000" pitchFamily="34" charset="-122"/>
              </a:rPr>
              <a:t>CÁC CON!</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
        <p:nvSpPr>
          <p:cNvPr id="8" name="Text Box 1"/>
          <p:cNvSpPr txBox="1"/>
          <p:nvPr/>
        </p:nvSpPr>
        <p:spPr>
          <a:xfrm>
            <a:off x="3837485" y="6490256"/>
            <a:ext cx="8352928" cy="369332"/>
          </a:xfrm>
          <a:prstGeom prst="rect">
            <a:avLst/>
          </a:prstGeom>
          <a:noFill/>
        </p:spPr>
        <p:txBody>
          <a:bodyPr>
            <a:spAutoFit/>
          </a:bodyPr>
          <a:lstStyle/>
          <a:p>
            <a:pPr>
              <a:defRPr/>
            </a:pPr>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 FB </a:t>
            </a:r>
            <a:r>
              <a:rPr lang="en-US" dirty="0" err="1">
                <a:ln w="9525" cmpd="sng">
                  <a:noFill/>
                  <a:prstDash val="solid"/>
                </a:ln>
                <a:solidFill>
                  <a:schemeClr val="bg1"/>
                </a:solidFill>
                <a:effectLst>
                  <a:glow rad="38100">
                    <a:schemeClr val="accent1">
                      <a:alpha val="40000"/>
                    </a:schemeClr>
                  </a:glow>
                </a:effectLst>
              </a:rPr>
              <a:t>Đặng</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Nhật</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spTree>
    <p:extLst>
      <p:ext uri="{BB962C8B-B14F-4D97-AF65-F5344CB8AC3E}">
        <p14:creationId xmlns:p14="http://schemas.microsoft.com/office/powerpoint/2010/main" xmlns="" val="389240425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750"/>
                                        <p:tgtEl>
                                          <p:spTgt spid="17"/>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250" fill="hold"/>
                                        <p:tgtEl>
                                          <p:spTgt spid="18"/>
                                        </p:tgtEl>
                                        <p:attrNameLst>
                                          <p:attrName>ppt_x</p:attrName>
                                        </p:attrNameLst>
                                      </p:cBhvr>
                                      <p:tavLst>
                                        <p:tav tm="0">
                                          <p:val>
                                            <p:strVal val="1+#ppt_w/2"/>
                                          </p:val>
                                        </p:tav>
                                        <p:tav tm="100000">
                                          <p:val>
                                            <p:strVal val="#ppt_x"/>
                                          </p:val>
                                        </p:tav>
                                      </p:tavLst>
                                    </p:anim>
                                    <p:anim calcmode="lin" valueType="num">
                                      <p:cBhvr additive="base">
                                        <p:cTn id="12" dur="1250" fill="hold"/>
                                        <p:tgtEl>
                                          <p:spTgt spid="18"/>
                                        </p:tgtEl>
                                        <p:attrNameLst>
                                          <p:attrName>ppt_y</p:attrName>
                                        </p:attrNameLst>
                                      </p:cBhvr>
                                      <p:tavLst>
                                        <p:tav tm="0">
                                          <p:val>
                                            <p:strVal val="#ppt_y"/>
                                          </p:val>
                                        </p:tav>
                                        <p:tav tm="100000">
                                          <p:val>
                                            <p:strVal val="#ppt_y"/>
                                          </p:val>
                                        </p:tav>
                                      </p:tavLst>
                                    </p:anim>
                                  </p:childTnLst>
                                </p:cTn>
                              </p:par>
                              <p:par>
                                <p:cTn id="13" presetID="26"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435">
                                          <p:stCondLst>
                                            <p:cond delay="0"/>
                                          </p:stCondLst>
                                        </p:cTn>
                                        <p:tgtEl>
                                          <p:spTgt spid="19"/>
                                        </p:tgtEl>
                                      </p:cBhvr>
                                    </p:animEffect>
                                    <p:anim calcmode="lin" valueType="num">
                                      <p:cBhvr>
                                        <p:cTn id="16" dur="1367"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7" dur="498"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8" dur="498" tmFilter="0, 0; 0.125,0.2665; 0.25,0.4; 0.375,0.465; 0.5,0.5;  0.625,0.535; 0.75,0.6; 0.875,0.7335; 1,1">
                                          <p:stCondLst>
                                            <p:cond delay="498"/>
                                          </p:stCondLst>
                                        </p:cTn>
                                        <p:tgtEl>
                                          <p:spTgt spid="19"/>
                                        </p:tgtEl>
                                        <p:attrNameLst>
                                          <p:attrName>ppt_y</p:attrName>
                                        </p:attrNameLst>
                                      </p:cBhvr>
                                      <p:tavLst>
                                        <p:tav tm="0" fmla="#ppt_y-sin(pi*$)/9">
                                          <p:val>
                                            <p:fltVal val="0"/>
                                          </p:val>
                                        </p:tav>
                                        <p:tav tm="100000">
                                          <p:val>
                                            <p:fltVal val="1"/>
                                          </p:val>
                                        </p:tav>
                                      </p:tavLst>
                                    </p:anim>
                                    <p:anim calcmode="lin" valueType="num">
                                      <p:cBhvr>
                                        <p:cTn id="19" dur="249" tmFilter="0, 0; 0.125,0.2665; 0.25,0.4; 0.375,0.465; 0.5,0.5;  0.625,0.535; 0.75,0.6; 0.875,0.7335; 1,1">
                                          <p:stCondLst>
                                            <p:cond delay="993"/>
                                          </p:stCondLst>
                                        </p:cTn>
                                        <p:tgtEl>
                                          <p:spTgt spid="19"/>
                                        </p:tgtEl>
                                        <p:attrNameLst>
                                          <p:attrName>ppt_y</p:attrName>
                                        </p:attrNameLst>
                                      </p:cBhvr>
                                      <p:tavLst>
                                        <p:tav tm="0" fmla="#ppt_y-sin(pi*$)/27">
                                          <p:val>
                                            <p:fltVal val="0"/>
                                          </p:val>
                                        </p:tav>
                                        <p:tav tm="100000">
                                          <p:val>
                                            <p:fltVal val="1"/>
                                          </p:val>
                                        </p:tav>
                                      </p:tavLst>
                                    </p:anim>
                                    <p:anim calcmode="lin" valueType="num">
                                      <p:cBhvr>
                                        <p:cTn id="20" dur="123" tmFilter="0, 0; 0.125,0.2665; 0.25,0.4; 0.375,0.465; 0.5,0.5;  0.625,0.535; 0.75,0.6; 0.875,0.7335; 1,1">
                                          <p:stCondLst>
                                            <p:cond delay="1242"/>
                                          </p:stCondLst>
                                        </p:cTn>
                                        <p:tgtEl>
                                          <p:spTgt spid="19"/>
                                        </p:tgtEl>
                                        <p:attrNameLst>
                                          <p:attrName>ppt_y</p:attrName>
                                        </p:attrNameLst>
                                      </p:cBhvr>
                                      <p:tavLst>
                                        <p:tav tm="0" fmla="#ppt_y-sin(pi*$)/81">
                                          <p:val>
                                            <p:fltVal val="0"/>
                                          </p:val>
                                        </p:tav>
                                        <p:tav tm="100000">
                                          <p:val>
                                            <p:fltVal val="1"/>
                                          </p:val>
                                        </p:tav>
                                      </p:tavLst>
                                    </p:anim>
                                    <p:animScale>
                                      <p:cBhvr>
                                        <p:cTn id="21" dur="20">
                                          <p:stCondLst>
                                            <p:cond delay="487"/>
                                          </p:stCondLst>
                                        </p:cTn>
                                        <p:tgtEl>
                                          <p:spTgt spid="19"/>
                                        </p:tgtEl>
                                      </p:cBhvr>
                                      <p:to x="100000" y="60000"/>
                                    </p:animScale>
                                    <p:animScale>
                                      <p:cBhvr>
                                        <p:cTn id="22" dur="124" decel="50000">
                                          <p:stCondLst>
                                            <p:cond delay="507"/>
                                          </p:stCondLst>
                                        </p:cTn>
                                        <p:tgtEl>
                                          <p:spTgt spid="19"/>
                                        </p:tgtEl>
                                      </p:cBhvr>
                                      <p:to x="100000" y="100000"/>
                                    </p:animScale>
                                    <p:animScale>
                                      <p:cBhvr>
                                        <p:cTn id="23" dur="20">
                                          <p:stCondLst>
                                            <p:cond delay="984"/>
                                          </p:stCondLst>
                                        </p:cTn>
                                        <p:tgtEl>
                                          <p:spTgt spid="19"/>
                                        </p:tgtEl>
                                      </p:cBhvr>
                                      <p:to x="100000" y="80000"/>
                                    </p:animScale>
                                    <p:animScale>
                                      <p:cBhvr>
                                        <p:cTn id="24" dur="124" decel="50000">
                                          <p:stCondLst>
                                            <p:cond delay="1004"/>
                                          </p:stCondLst>
                                        </p:cTn>
                                        <p:tgtEl>
                                          <p:spTgt spid="19"/>
                                        </p:tgtEl>
                                      </p:cBhvr>
                                      <p:to x="100000" y="100000"/>
                                    </p:animScale>
                                    <p:animScale>
                                      <p:cBhvr>
                                        <p:cTn id="25" dur="20">
                                          <p:stCondLst>
                                            <p:cond delay="1231"/>
                                          </p:stCondLst>
                                        </p:cTn>
                                        <p:tgtEl>
                                          <p:spTgt spid="19"/>
                                        </p:tgtEl>
                                      </p:cBhvr>
                                      <p:to x="100000" y="90000"/>
                                    </p:animScale>
                                    <p:animScale>
                                      <p:cBhvr>
                                        <p:cTn id="26" dur="124" decel="50000">
                                          <p:stCondLst>
                                            <p:cond delay="1251"/>
                                          </p:stCondLst>
                                        </p:cTn>
                                        <p:tgtEl>
                                          <p:spTgt spid="19"/>
                                        </p:tgtEl>
                                      </p:cBhvr>
                                      <p:to x="100000" y="100000"/>
                                    </p:animScale>
                                    <p:animScale>
                                      <p:cBhvr>
                                        <p:cTn id="27" dur="20">
                                          <p:stCondLst>
                                            <p:cond delay="1356"/>
                                          </p:stCondLst>
                                        </p:cTn>
                                        <p:tgtEl>
                                          <p:spTgt spid="19"/>
                                        </p:tgtEl>
                                      </p:cBhvr>
                                      <p:to x="100000" y="95000"/>
                                    </p:animScale>
                                    <p:animScale>
                                      <p:cBhvr>
                                        <p:cTn id="28" dur="124" decel="50000">
                                          <p:stCondLst>
                                            <p:cond delay="1376"/>
                                          </p:stCondLst>
                                        </p:cTn>
                                        <p:tgtEl>
                                          <p:spTgt spid="19"/>
                                        </p:tgtEl>
                                      </p:cBhvr>
                                      <p:to x="100000" y="100000"/>
                                    </p:animScale>
                                  </p:childTnLst>
                                </p:cTn>
                              </p:par>
                              <p:par>
                                <p:cTn id="29" presetID="2" presetClass="entr" presetSubtype="2"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500" fill="hold"/>
                                        <p:tgtEl>
                                          <p:spTgt spid="26"/>
                                        </p:tgtEl>
                                        <p:attrNameLst>
                                          <p:attrName>ppt_x</p:attrName>
                                        </p:attrNameLst>
                                      </p:cBhvr>
                                      <p:tavLst>
                                        <p:tav tm="0">
                                          <p:val>
                                            <p:strVal val="1+#ppt_w/2"/>
                                          </p:val>
                                        </p:tav>
                                        <p:tav tm="100000">
                                          <p:val>
                                            <p:strVal val="#ppt_x"/>
                                          </p:val>
                                        </p:tav>
                                      </p:tavLst>
                                    </p:anim>
                                    <p:anim calcmode="lin" valueType="num">
                                      <p:cBhvr additive="base">
                                        <p:cTn id="32" dur="1500" fill="hold"/>
                                        <p:tgtEl>
                                          <p:spTgt spid="26"/>
                                        </p:tgtEl>
                                        <p:attrNameLst>
                                          <p:attrName>ppt_y</p:attrName>
                                        </p:attrNameLst>
                                      </p:cBhvr>
                                      <p:tavLst>
                                        <p:tav tm="0">
                                          <p:val>
                                            <p:strVal val="#ppt_y"/>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par>
                                <p:cTn id="38" presetID="56" presetClass="entr" presetSubtype="0" fill="hold" nodeType="withEffect">
                                  <p:stCondLst>
                                    <p:cond delay="0"/>
                                  </p:stCondLst>
                                  <p:iterate type="lt">
                                    <p:tmPct val="3000"/>
                                  </p:iterate>
                                  <p:childTnLst>
                                    <p:set>
                                      <p:cBhvr>
                                        <p:cTn id="39" dur="1" fill="hold">
                                          <p:stCondLst>
                                            <p:cond delay="0"/>
                                          </p:stCondLst>
                                        </p:cTn>
                                        <p:tgtEl>
                                          <p:spTgt spid="13">
                                            <p:txEl>
                                              <p:pRg st="0" end="0"/>
                                            </p:txEl>
                                          </p:spTgt>
                                        </p:tgtEl>
                                        <p:attrNameLst>
                                          <p:attrName>style.visibility</p:attrName>
                                        </p:attrNameLst>
                                      </p:cBhvr>
                                      <p:to>
                                        <p:strVal val="visible"/>
                                      </p:to>
                                    </p:set>
                                    <p:anim by="(-#ppt_w*2)" calcmode="lin" valueType="num">
                                      <p:cBhvr rctx="PPT">
                                        <p:cTn id="40" dur="500" autoRev="1" fill="hold">
                                          <p:stCondLst>
                                            <p:cond delay="0"/>
                                          </p:stCondLst>
                                        </p:cTn>
                                        <p:tgtEl>
                                          <p:spTgt spid="13">
                                            <p:txEl>
                                              <p:pRg st="0" end="0"/>
                                            </p:txEl>
                                          </p:spTgt>
                                        </p:tgtEl>
                                        <p:attrNameLst>
                                          <p:attrName>ppt_w</p:attrName>
                                        </p:attrNameLst>
                                      </p:cBhvr>
                                    </p:anim>
                                    <p:anim by="(#ppt_w*0.50)" calcmode="lin" valueType="num">
                                      <p:cBhvr>
                                        <p:cTn id="41" dur="500" decel="50000" autoRev="1" fill="hold">
                                          <p:stCondLst>
                                            <p:cond delay="0"/>
                                          </p:stCondLst>
                                        </p:cTn>
                                        <p:tgtEl>
                                          <p:spTgt spid="13">
                                            <p:txEl>
                                              <p:pRg st="0" end="0"/>
                                            </p:txEl>
                                          </p:spTgt>
                                        </p:tgtEl>
                                        <p:attrNameLst>
                                          <p:attrName>ppt_x</p:attrName>
                                        </p:attrNameLst>
                                      </p:cBhvr>
                                    </p:anim>
                                    <p:anim from="(-#ppt_h/2)" to="(#ppt_y)" calcmode="lin" valueType="num">
                                      <p:cBhvr>
                                        <p:cTn id="42" dur="1000" fill="hold">
                                          <p:stCondLst>
                                            <p:cond delay="0"/>
                                          </p:stCondLst>
                                        </p:cTn>
                                        <p:tgtEl>
                                          <p:spTgt spid="13">
                                            <p:txEl>
                                              <p:pRg st="0" end="0"/>
                                            </p:txEl>
                                          </p:spTgt>
                                        </p:tgtEl>
                                        <p:attrNameLst>
                                          <p:attrName>ppt_y</p:attrName>
                                        </p:attrNameLst>
                                      </p:cBhvr>
                                    </p:anim>
                                    <p:animRot by="21600000">
                                      <p:cBhvr>
                                        <p:cTn id="43" dur="1000" fill="hold">
                                          <p:stCondLst>
                                            <p:cond delay="0"/>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68680"/>
            <a:ext cx="11871960" cy="4893647"/>
          </a:xfrm>
          <a:prstGeom prst="rect">
            <a:avLst/>
          </a:prstGeom>
          <a:noFill/>
        </p:spPr>
        <p:txBody>
          <a:bodyPr wrap="square" rtlCol="0">
            <a:spAutoFit/>
          </a:bodyPr>
          <a:lstStyle/>
          <a:p>
            <a:pPr algn="ctr"/>
            <a:r>
              <a:rPr lang="vi-VN" sz="2400" b="1" dirty="0" smtClean="0">
                <a:latin typeface="Times New Roman" pitchFamily="18" charset="0"/>
                <a:cs typeface="Times New Roman" pitchFamily="18" charset="0"/>
              </a:rPr>
              <a:t>YÊU CẦU CẦN ĐẠT</a:t>
            </a:r>
            <a:endParaRPr lang="vi-VN"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 Củng cố cho HS kĩ năng thực hiên phép cộng (có nhớ) số có hai chữ số với số có một chữ số hoặc với số có hai chữ số.</a:t>
            </a:r>
          </a:p>
          <a:p>
            <a:r>
              <a:rPr lang="vi-VN" sz="2400" dirty="0" smtClean="0">
                <a:latin typeface="Times New Roman" pitchFamily="18" charset="0"/>
                <a:cs typeface="Times New Roman" pitchFamily="18" charset="0"/>
              </a:rPr>
              <a:t>- So sánh các số có hai chữ số tìm số lớn nhất, bé nhất.</a:t>
            </a:r>
          </a:p>
          <a:p>
            <a:r>
              <a:rPr lang="vi-VN" sz="2400" dirty="0" smtClean="0">
                <a:latin typeface="Times New Roman" pitchFamily="18" charset="0"/>
                <a:cs typeface="Times New Roman" pitchFamily="18" charset="0"/>
              </a:rPr>
              <a:t>- Vận dụng vào giải toán có lời văn.</a:t>
            </a:r>
          </a:p>
          <a:p>
            <a:r>
              <a:rPr lang="vi-VN" sz="2400" dirty="0" smtClean="0">
                <a:latin typeface="Times New Roman" pitchFamily="18" charset="0"/>
                <a:cs typeface="Times New Roman" pitchFamily="18" charset="0"/>
              </a:rPr>
              <a:t>- Phát triển năng lực tính toán cộng có nhớ, so sánh các số tìm số lớn, số bé, giải toán có lời văn có một phép cộng có nhớ. Tính có liên quan đến đơn vị cm.</a:t>
            </a:r>
          </a:p>
          <a:p>
            <a:r>
              <a:rPr lang="vi-VN" sz="2400" dirty="0" smtClean="0">
                <a:latin typeface="Times New Roman" pitchFamily="18" charset="0"/>
                <a:cs typeface="Times New Roman" pitchFamily="18" charset="0"/>
              </a:rPr>
              <a:t>- Qua thực hành, luyện tập sẽ phát triển năng lực tư duy và lập luận, năng lực giải quyết vấn đề.</a:t>
            </a:r>
          </a:p>
          <a:p>
            <a:r>
              <a:rPr lang="vi-VN" sz="2400" dirty="0" smtClean="0">
                <a:latin typeface="Times New Roman" pitchFamily="18" charset="0"/>
                <a:cs typeface="Times New Roman" pitchFamily="18" charset="0"/>
              </a:rPr>
              <a:t>- Qua quan sát, nhận xét, khái quát hóa để giải bài toán sẽ hình thành và phát triển năng lực giải quyết vấn đề và sáng tạo.</a:t>
            </a:r>
          </a:p>
          <a:p>
            <a:r>
              <a:rPr lang="vi-VN" sz="2400" dirty="0" smtClean="0">
                <a:latin typeface="Times New Roman" pitchFamily="18" charset="0"/>
                <a:cs typeface="Times New Roman" pitchFamily="18" charset="0"/>
              </a:rPr>
              <a:t>- Phát triển kĩ năng hợp tác, rèn tính cẩn thận khi trình bày bài</a:t>
            </a:r>
            <a:r>
              <a:rPr lang="vi-VN" sz="2400" b="1" dirty="0" smtClean="0">
                <a:latin typeface="Times New Roman" pitchFamily="18" charset="0"/>
                <a:cs typeface="Times New Roman" pitchFamily="18" charset="0"/>
              </a:rPr>
              <a:t> </a:t>
            </a:r>
            <a:endParaRPr lang="vi-VN"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 Yêu thích môn học, hứng thú môn toán, say mê các con số để giải quyết bài toán.</a:t>
            </a:r>
          </a:p>
          <a:p>
            <a:r>
              <a:rPr lang="vi-VN" sz="2400" dirty="0" smtClean="0">
                <a:latin typeface="Times New Roman" pitchFamily="18" charset="0"/>
                <a:cs typeface="Times New Roman" pitchFamily="18" charset="0"/>
              </a:rPr>
              <a:t>- Rèn phẩm chất chăm chỉ, trách nhiệm.</a:t>
            </a:r>
            <a:endParaRPr lang="vi-VN" sz="2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B5BADF7B-B8CE-4478-ABD6-3BA6D83A2724}"/>
              </a:ext>
            </a:extLst>
          </p:cNvPr>
          <p:cNvGrpSpPr/>
          <p:nvPr/>
        </p:nvGrpSpPr>
        <p:grpSpPr>
          <a:xfrm>
            <a:off x="-71536" y="-370435"/>
            <a:ext cx="3250834" cy="2242458"/>
            <a:chOff x="358880" y="-528402"/>
            <a:chExt cx="3287173" cy="2515060"/>
          </a:xfrm>
        </p:grpSpPr>
        <p:sp>
          <p:nvSpPr>
            <p:cNvPr id="3" name="Rectangle: Rounded Corners 5">
              <a:extLst>
                <a:ext uri="{FF2B5EF4-FFF2-40B4-BE49-F238E27FC236}">
                  <a16:creationId xmlns="" xmlns:a16="http://schemas.microsoft.com/office/drawing/2014/main" id="{EB5DBE17-FEA2-4EFB-BF18-25A485792D1A}"/>
                </a:ext>
              </a:extLst>
            </p:cNvPr>
            <p:cNvSpPr/>
            <p:nvPr/>
          </p:nvSpPr>
          <p:spPr>
            <a:xfrm>
              <a:off x="1051560" y="480060"/>
              <a:ext cx="2594493" cy="802436"/>
            </a:xfrm>
            <a:prstGeom prst="roundRect">
              <a:avLst/>
            </a:prstGeom>
            <a:solidFill>
              <a:srgbClr val="FFE57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9900"/>
                  </a:solidFill>
                  <a:latin typeface="Times New Roman" pitchFamily="18" charset="0"/>
                  <a:cs typeface="Times New Roman" pitchFamily="18" charset="0"/>
                </a:rPr>
                <a:t>	</a:t>
              </a:r>
              <a:r>
                <a:rPr lang="en-US" sz="3200" b="1" dirty="0" smtClean="0">
                  <a:solidFill>
                    <a:srgbClr val="002060"/>
                  </a:solidFill>
                  <a:latin typeface="Times New Roman" pitchFamily="18" charset="0"/>
                  <a:cs typeface="Times New Roman" pitchFamily="18" charset="0"/>
                </a:rPr>
                <a:t>1. Tính</a:t>
              </a:r>
              <a:endParaRPr lang="en-US" sz="2800" b="1" dirty="0">
                <a:solidFill>
                  <a:srgbClr val="002060"/>
                </a:solidFill>
                <a:latin typeface="Times New Roman" pitchFamily="18" charset="0"/>
                <a:cs typeface="Times New Roman" pitchFamily="18" charset="0"/>
              </a:endParaRPr>
            </a:p>
          </p:txBody>
        </p:sp>
        <p:pic>
          <p:nvPicPr>
            <p:cNvPr id="4" name="图片 9">
              <a:extLst>
                <a:ext uri="{FF2B5EF4-FFF2-40B4-BE49-F238E27FC236}">
                  <a16:creationId xmlns="" xmlns:a16="http://schemas.microsoft.com/office/drawing/2014/main" id="{53B60D9A-B643-48AD-BEA3-9BD3D70FF6C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8880" y="-528402"/>
              <a:ext cx="1909679" cy="2515060"/>
            </a:xfrm>
            <a:prstGeom prst="rect">
              <a:avLst/>
            </a:prstGeom>
          </p:spPr>
        </p:pic>
      </p:grpSp>
      <p:pic>
        <p:nvPicPr>
          <p:cNvPr id="5"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4336" y="1714212"/>
            <a:ext cx="3664752" cy="2620212"/>
          </a:xfrm>
          <a:prstGeom prst="rect">
            <a:avLst/>
          </a:prstGeom>
        </p:spPr>
      </p:pic>
      <p:pic>
        <p:nvPicPr>
          <p:cNvPr id="6"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57019" y="1714212"/>
            <a:ext cx="3664752" cy="2620212"/>
          </a:xfrm>
          <a:prstGeom prst="rect">
            <a:avLst/>
          </a:prstGeom>
        </p:spPr>
      </p:pic>
      <p:pic>
        <p:nvPicPr>
          <p:cNvPr id="7"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81905" y="1714212"/>
            <a:ext cx="3664752" cy="2620212"/>
          </a:xfrm>
          <a:prstGeom prst="rect">
            <a:avLst/>
          </a:prstGeom>
        </p:spPr>
      </p:pic>
      <p:sp>
        <p:nvSpPr>
          <p:cNvPr id="8" name="TextBox 7"/>
          <p:cNvSpPr txBox="1"/>
          <p:nvPr/>
        </p:nvSpPr>
        <p:spPr>
          <a:xfrm>
            <a:off x="548289" y="2731930"/>
            <a:ext cx="3316846" cy="584775"/>
          </a:xfrm>
          <a:prstGeom prst="rect">
            <a:avLst/>
          </a:prstGeom>
          <a:noFill/>
        </p:spPr>
        <p:txBody>
          <a:bodyPr wrap="square" rtlCol="0">
            <a:spAutoFit/>
          </a:bodyPr>
          <a:lstStyle/>
          <a:p>
            <a:r>
              <a:rPr lang="en-US" sz="3200" b="1" dirty="0" smtClean="0">
                <a:solidFill>
                  <a:schemeClr val="accent6">
                    <a:lumMod val="50000"/>
                  </a:schemeClr>
                </a:solidFill>
                <a:latin typeface="Times New Roman" pitchFamily="18" charset="0"/>
                <a:cs typeface="Times New Roman" pitchFamily="18" charset="0"/>
              </a:rPr>
              <a:t>a) 41 + 19</a:t>
            </a:r>
            <a:endParaRPr lang="en-US" sz="3200" b="1" dirty="0">
              <a:solidFill>
                <a:schemeClr val="accent6">
                  <a:lumMod val="50000"/>
                </a:schemeClr>
              </a:solidFill>
              <a:latin typeface="Times New Roman" pitchFamily="18" charset="0"/>
              <a:cs typeface="Times New Roman" pitchFamily="18" charset="0"/>
            </a:endParaRPr>
          </a:p>
        </p:txBody>
      </p:sp>
      <p:sp>
        <p:nvSpPr>
          <p:cNvPr id="9" name="TextBox 8"/>
          <p:cNvSpPr txBox="1"/>
          <p:nvPr/>
        </p:nvSpPr>
        <p:spPr>
          <a:xfrm>
            <a:off x="4430972" y="2731930"/>
            <a:ext cx="3316846" cy="584775"/>
          </a:xfrm>
          <a:prstGeom prst="rect">
            <a:avLst/>
          </a:prstGeom>
          <a:noFill/>
        </p:spPr>
        <p:txBody>
          <a:bodyPr wrap="square" rtlCol="0">
            <a:spAutoFit/>
          </a:bodyPr>
          <a:lstStyle/>
          <a:p>
            <a:r>
              <a:rPr lang="en-US" sz="3200" b="1" dirty="0" smtClean="0">
                <a:solidFill>
                  <a:schemeClr val="accent6">
                    <a:lumMod val="50000"/>
                  </a:schemeClr>
                </a:solidFill>
                <a:latin typeface="Times New Roman" pitchFamily="18" charset="0"/>
                <a:cs typeface="Times New Roman" pitchFamily="18" charset="0"/>
              </a:rPr>
              <a:t>b) 67 + 3 </a:t>
            </a:r>
            <a:endParaRPr lang="en-US" sz="3200" b="1" dirty="0">
              <a:solidFill>
                <a:schemeClr val="accent6">
                  <a:lumMod val="50000"/>
                </a:schemeClr>
              </a:solidFill>
              <a:latin typeface="Times New Roman" pitchFamily="18" charset="0"/>
              <a:cs typeface="Times New Roman" pitchFamily="18" charset="0"/>
            </a:endParaRPr>
          </a:p>
        </p:txBody>
      </p:sp>
      <p:sp>
        <p:nvSpPr>
          <p:cNvPr id="10" name="TextBox 9"/>
          <p:cNvSpPr txBox="1"/>
          <p:nvPr/>
        </p:nvSpPr>
        <p:spPr>
          <a:xfrm>
            <a:off x="8355858" y="2731930"/>
            <a:ext cx="3316846" cy="584775"/>
          </a:xfrm>
          <a:prstGeom prst="rect">
            <a:avLst/>
          </a:prstGeom>
          <a:noFill/>
        </p:spPr>
        <p:txBody>
          <a:bodyPr wrap="square" rtlCol="0">
            <a:spAutoFit/>
          </a:bodyPr>
          <a:lstStyle/>
          <a:p>
            <a:r>
              <a:rPr lang="en-US" sz="3200" b="1" dirty="0" smtClean="0">
                <a:solidFill>
                  <a:schemeClr val="accent6">
                    <a:lumMod val="50000"/>
                  </a:schemeClr>
                </a:solidFill>
                <a:latin typeface="Times New Roman" pitchFamily="18" charset="0"/>
                <a:cs typeface="Times New Roman" pitchFamily="18" charset="0"/>
              </a:rPr>
              <a:t>c) 76 + 14 </a:t>
            </a:r>
            <a:endParaRPr lang="en-US" sz="3200" b="1" dirty="0">
              <a:solidFill>
                <a:schemeClr val="accent6">
                  <a:lumMod val="50000"/>
                </a:schemeClr>
              </a:solidFill>
              <a:latin typeface="Times New Roman" pitchFamily="18" charset="0"/>
              <a:cs typeface="Times New Roman" pitchFamily="18" charset="0"/>
            </a:endParaRPr>
          </a:p>
        </p:txBody>
      </p:sp>
      <p:sp>
        <p:nvSpPr>
          <p:cNvPr id="13" name="TextBox 12"/>
          <p:cNvSpPr txBox="1"/>
          <p:nvPr/>
        </p:nvSpPr>
        <p:spPr>
          <a:xfrm>
            <a:off x="2623448" y="2734727"/>
            <a:ext cx="1111699" cy="584775"/>
          </a:xfrm>
          <a:prstGeom prst="rect">
            <a:avLst/>
          </a:prstGeom>
          <a:noFill/>
        </p:spPr>
        <p:txBody>
          <a:bodyPr wrap="square" rtlCol="0">
            <a:spAutoFit/>
          </a:bodyPr>
          <a:lstStyle/>
          <a:p>
            <a:r>
              <a:rPr lang="en-US" sz="3200" b="1" dirty="0" smtClean="0">
                <a:solidFill>
                  <a:schemeClr val="accent6">
                    <a:lumMod val="50000"/>
                  </a:schemeClr>
                </a:solidFill>
                <a:latin typeface="Times New Roman" pitchFamily="18" charset="0"/>
                <a:cs typeface="Times New Roman" pitchFamily="18" charset="0"/>
              </a:rPr>
              <a:t>= 60</a:t>
            </a:r>
            <a:endParaRPr lang="en-US" sz="3200" b="1" dirty="0">
              <a:solidFill>
                <a:schemeClr val="accent6">
                  <a:lumMod val="50000"/>
                </a:schemeClr>
              </a:solidFill>
              <a:latin typeface="Times New Roman" pitchFamily="18" charset="0"/>
              <a:cs typeface="Times New Roman" pitchFamily="18" charset="0"/>
            </a:endParaRPr>
          </a:p>
        </p:txBody>
      </p:sp>
      <p:sp>
        <p:nvSpPr>
          <p:cNvPr id="14" name="TextBox 13"/>
          <p:cNvSpPr txBox="1"/>
          <p:nvPr/>
        </p:nvSpPr>
        <p:spPr>
          <a:xfrm>
            <a:off x="6295115" y="2734727"/>
            <a:ext cx="1111699" cy="584775"/>
          </a:xfrm>
          <a:prstGeom prst="rect">
            <a:avLst/>
          </a:prstGeom>
          <a:noFill/>
        </p:spPr>
        <p:txBody>
          <a:bodyPr wrap="square" rtlCol="0">
            <a:spAutoFit/>
          </a:bodyPr>
          <a:lstStyle/>
          <a:p>
            <a:r>
              <a:rPr lang="en-US" sz="3200" b="1" dirty="0" smtClean="0">
                <a:solidFill>
                  <a:schemeClr val="accent6">
                    <a:lumMod val="50000"/>
                  </a:schemeClr>
                </a:solidFill>
                <a:latin typeface="Times New Roman" pitchFamily="18" charset="0"/>
                <a:cs typeface="Times New Roman" pitchFamily="18" charset="0"/>
              </a:rPr>
              <a:t>= 70</a:t>
            </a:r>
            <a:endParaRPr lang="en-US" sz="3200" b="1" dirty="0">
              <a:solidFill>
                <a:schemeClr val="accent6">
                  <a:lumMod val="50000"/>
                </a:schemeClr>
              </a:solidFill>
              <a:latin typeface="Times New Roman" pitchFamily="18" charset="0"/>
              <a:cs typeface="Times New Roman" pitchFamily="18" charset="0"/>
            </a:endParaRPr>
          </a:p>
        </p:txBody>
      </p:sp>
      <p:sp>
        <p:nvSpPr>
          <p:cNvPr id="15" name="TextBox 14"/>
          <p:cNvSpPr txBox="1"/>
          <p:nvPr/>
        </p:nvSpPr>
        <p:spPr>
          <a:xfrm>
            <a:off x="10402881" y="2734727"/>
            <a:ext cx="1111699" cy="584775"/>
          </a:xfrm>
          <a:prstGeom prst="rect">
            <a:avLst/>
          </a:prstGeom>
          <a:noFill/>
        </p:spPr>
        <p:txBody>
          <a:bodyPr wrap="square" rtlCol="0">
            <a:spAutoFit/>
          </a:bodyPr>
          <a:lstStyle/>
          <a:p>
            <a:r>
              <a:rPr lang="en-US" sz="3200" b="1" dirty="0" smtClean="0">
                <a:solidFill>
                  <a:schemeClr val="accent6">
                    <a:lumMod val="50000"/>
                  </a:schemeClr>
                </a:solidFill>
                <a:latin typeface="Times New Roman" pitchFamily="18" charset="0"/>
                <a:cs typeface="Times New Roman" pitchFamily="18" charset="0"/>
              </a:rPr>
              <a:t>= 90</a:t>
            </a:r>
            <a:endParaRPr lang="en-US" sz="3200" b="1" dirty="0">
              <a:solidFill>
                <a:schemeClr val="accent6">
                  <a:lumMod val="50000"/>
                </a:schemeClr>
              </a:solidFill>
              <a:latin typeface="Times New Roman" pitchFamily="18" charset="0"/>
              <a:cs typeface="Times New Roman" pitchFamily="18" charset="0"/>
            </a:endParaRPr>
          </a:p>
        </p:txBody>
      </p:sp>
      <p:pic>
        <p:nvPicPr>
          <p:cNvPr id="19" name="图片 15"/>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402881" y="206488"/>
            <a:ext cx="1355419" cy="1359929"/>
          </a:xfrm>
          <a:prstGeom prst="rect">
            <a:avLst/>
          </a:prstGeom>
        </p:spPr>
      </p:pic>
      <p:pic>
        <p:nvPicPr>
          <p:cNvPr id="28" name="图片 3"/>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374336" y="5039260"/>
            <a:ext cx="5309989" cy="1820328"/>
          </a:xfrm>
          <a:prstGeom prst="rect">
            <a:avLst/>
          </a:prstGeom>
        </p:spPr>
      </p:pic>
      <p:pic>
        <p:nvPicPr>
          <p:cNvPr id="29" name="图片 3"/>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6295115" y="5039260"/>
            <a:ext cx="5309989" cy="1820328"/>
          </a:xfrm>
          <a:prstGeom prst="rect">
            <a:avLst/>
          </a:prstGeom>
        </p:spPr>
      </p:pic>
      <p:sp>
        <p:nvSpPr>
          <p:cNvPr id="17" name="Text Box 1"/>
          <p:cNvSpPr txBox="1"/>
          <p:nvPr/>
        </p:nvSpPr>
        <p:spPr>
          <a:xfrm>
            <a:off x="3837485" y="6490256"/>
            <a:ext cx="8352928" cy="369332"/>
          </a:xfrm>
          <a:prstGeom prst="rect">
            <a:avLst/>
          </a:prstGeom>
          <a:noFill/>
        </p:spPr>
        <p:txBody>
          <a:bodyPr>
            <a:spAutoFit/>
          </a:bodyPr>
          <a:lstStyle/>
          <a:p>
            <a:pPr>
              <a:defRPr/>
            </a:pP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Bản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quyền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 FB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Đặng</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Nhật</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Linh</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https://www.facebook.com/nhat.linh.3557440</a:t>
            </a:r>
          </a:p>
        </p:txBody>
      </p:sp>
    </p:spTree>
    <p:extLst>
      <p:ext uri="{BB962C8B-B14F-4D97-AF65-F5344CB8AC3E}">
        <p14:creationId xmlns:p14="http://schemas.microsoft.com/office/powerpoint/2010/main" xmlns="" val="57449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4" grpId="0"/>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2285" t="30819" r="28803" b="29303"/>
          <a:stretch/>
        </p:blipFill>
        <p:spPr bwMode="auto">
          <a:xfrm>
            <a:off x="360268" y="1994657"/>
            <a:ext cx="5932019" cy="3433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 name="Group 2">
            <a:extLst>
              <a:ext uri="{FF2B5EF4-FFF2-40B4-BE49-F238E27FC236}">
                <a16:creationId xmlns="" xmlns:a16="http://schemas.microsoft.com/office/drawing/2014/main" id="{B5BADF7B-B8CE-4478-ABD6-3BA6D83A2724}"/>
              </a:ext>
            </a:extLst>
          </p:cNvPr>
          <p:cNvGrpSpPr/>
          <p:nvPr/>
        </p:nvGrpSpPr>
        <p:grpSpPr>
          <a:xfrm>
            <a:off x="-71536" y="-370435"/>
            <a:ext cx="9515339" cy="2242458"/>
            <a:chOff x="358880" y="-528402"/>
            <a:chExt cx="9621705" cy="2515060"/>
          </a:xfrm>
        </p:grpSpPr>
        <p:sp>
          <p:nvSpPr>
            <p:cNvPr id="4" name="Rectangle: Rounded Corners 5">
              <a:extLst>
                <a:ext uri="{FF2B5EF4-FFF2-40B4-BE49-F238E27FC236}">
                  <a16:creationId xmlns="" xmlns:a16="http://schemas.microsoft.com/office/drawing/2014/main" id="{EB5DBE17-FEA2-4EFB-BF18-25A485792D1A}"/>
                </a:ext>
              </a:extLst>
            </p:cNvPr>
            <p:cNvSpPr/>
            <p:nvPr/>
          </p:nvSpPr>
          <p:spPr>
            <a:xfrm>
              <a:off x="1051560" y="480060"/>
              <a:ext cx="8929025" cy="802436"/>
            </a:xfrm>
            <a:prstGeom prst="roundRect">
              <a:avLst/>
            </a:prstGeom>
            <a:solidFill>
              <a:srgbClr val="FFE57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9900"/>
                  </a:solidFill>
                  <a:latin typeface="Times New Roman" pitchFamily="18" charset="0"/>
                  <a:cs typeface="Times New Roman" pitchFamily="18" charset="0"/>
                </a:rPr>
                <a:t>	</a:t>
              </a:r>
              <a:r>
                <a:rPr lang="en-US" sz="3200" b="1" dirty="0" smtClean="0">
                  <a:solidFill>
                    <a:srgbClr val="002060"/>
                  </a:solidFill>
                  <a:latin typeface="Times New Roman" pitchFamily="18" charset="0"/>
                  <a:cs typeface="Times New Roman" pitchFamily="18" charset="0"/>
                </a:rPr>
                <a:t>2. Đường bay của bạn nào dài nhất?</a:t>
              </a:r>
              <a:endParaRPr lang="en-US" sz="2800" b="1" dirty="0">
                <a:solidFill>
                  <a:srgbClr val="002060"/>
                </a:solidFill>
                <a:latin typeface="Times New Roman" pitchFamily="18" charset="0"/>
                <a:cs typeface="Times New Roman" pitchFamily="18" charset="0"/>
              </a:endParaRPr>
            </a:p>
          </p:txBody>
        </p:sp>
        <p:pic>
          <p:nvPicPr>
            <p:cNvPr id="5" name="图片 9">
              <a:extLst>
                <a:ext uri="{FF2B5EF4-FFF2-40B4-BE49-F238E27FC236}">
                  <a16:creationId xmlns="" xmlns:a16="http://schemas.microsoft.com/office/drawing/2014/main" id="{53B60D9A-B643-48AD-BEA3-9BD3D70FF6C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8880" y="-528402"/>
              <a:ext cx="1909679" cy="2515060"/>
            </a:xfrm>
            <a:prstGeom prst="rect">
              <a:avLst/>
            </a:prstGeom>
          </p:spPr>
        </p:pic>
      </p:gr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3390" t="30819" r="61495" b="61182"/>
          <a:stretch/>
        </p:blipFill>
        <p:spPr bwMode="auto">
          <a:xfrm>
            <a:off x="7275721" y="1800319"/>
            <a:ext cx="1317174" cy="11632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backgroundRemoval t="48958" b="59896" l="32059" r="40000">
                        <a14:foregroundMark x1="35294" y1="58464" x2="35294" y2="58464"/>
                        <a14:foregroundMark x1="35441" y1="56771" x2="35441" y2="56771"/>
                        <a14:foregroundMark x1="36397" y1="56380" x2="36397" y2="56380"/>
                        <a14:foregroundMark x1="36691" y1="55599" x2="36691" y2="55599"/>
                        <a14:foregroundMark x1="36912" y1="55078" x2="36912" y2="55078"/>
                        <a14:foregroundMark x1="33676" y1="53125" x2="33676" y2="53125"/>
                        <a14:foregroundMark x1="34118" y1="52995" x2="34118" y2="52995"/>
                        <a14:foregroundMark x1="34338" y1="52995" x2="34338" y2="52995"/>
                        <a14:foregroundMark x1="34779" y1="52865" x2="34779" y2="52865"/>
                        <a14:foregroundMark x1="35147" y1="52865" x2="35294" y2="52734"/>
                        <a14:foregroundMark x1="35515" y1="52604" x2="35515" y2="52604"/>
                        <a14:foregroundMark x1="35662" y1="52604" x2="37353" y2="53255"/>
                        <a14:foregroundMark x1="38971" y1="53255" x2="38971" y2="53255"/>
                        <a14:foregroundMark x1="39044" y1="52995" x2="39044" y2="52995"/>
                        <a14:foregroundMark x1="39044" y1="51953" x2="39044" y2="51953"/>
                        <a14:backgroundMark x1="39779" y1="57292" x2="39779" y2="57292"/>
                        <a14:backgroundMark x1="35074" y1="56771" x2="35074" y2="56771"/>
                        <a14:backgroundMark x1="34706" y1="56120" x2="34706" y2="56120"/>
                      </a14:backgroundRemoval>
                    </a14:imgEffect>
                  </a14:imgLayer>
                </a14:imgProps>
              </a:ext>
              <a:ext uri="{28A0092B-C50C-407E-A947-70E740481C1C}">
                <a14:useLocalDpi xmlns:a14="http://schemas.microsoft.com/office/drawing/2010/main" xmlns="" val="0"/>
              </a:ext>
            </a:extLst>
          </a:blip>
          <a:srcRect l="32285" t="48876" r="60034" b="41538"/>
          <a:stretch/>
        </p:blipFill>
        <p:spPr bwMode="auto">
          <a:xfrm>
            <a:off x="7069923" y="3162470"/>
            <a:ext cx="1522972" cy="107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6" cstate="print">
            <a:extLst>
              <a:ext uri="{BEBA8EAE-BF5A-486C-A8C5-ECC9F3942E4B}">
                <a14:imgProps xmlns:a14="http://schemas.microsoft.com/office/drawing/2010/main" xmlns="">
                  <a14:imgLayer r:embed="rId5">
                    <a14:imgEffect>
                      <a14:backgroundRemoval t="60803" b="67295" l="33020" r="38899"/>
                    </a14:imgEffect>
                  </a14:imgLayer>
                </a14:imgProps>
              </a:ext>
              <a:ext uri="{28A0092B-C50C-407E-A947-70E740481C1C}">
                <a14:useLocalDpi xmlns:a14="http://schemas.microsoft.com/office/drawing/2010/main" xmlns="" val="0"/>
              </a:ext>
            </a:extLst>
          </a:blip>
          <a:srcRect l="32285" t="59991" r="60366" b="31893"/>
          <a:stretch/>
        </p:blipFill>
        <p:spPr bwMode="auto">
          <a:xfrm>
            <a:off x="6805508" y="4362330"/>
            <a:ext cx="1911313" cy="1191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9028364" y="2238432"/>
            <a:ext cx="1558440" cy="584775"/>
          </a:xfrm>
          <a:prstGeom prst="rect">
            <a:avLst/>
          </a:prstGeom>
          <a:noFill/>
        </p:spPr>
        <p:txBody>
          <a:bodyPr wrap="none" rtlCol="0">
            <a:spAutoFit/>
          </a:bodyPr>
          <a:lstStyle/>
          <a:p>
            <a:r>
              <a:rPr lang="en-US" sz="3200" b="1" dirty="0" smtClean="0">
                <a:solidFill>
                  <a:schemeClr val="accent6">
                    <a:lumMod val="50000"/>
                  </a:schemeClr>
                </a:solidFill>
                <a:latin typeface="Times New Roman" pitchFamily="18" charset="0"/>
                <a:cs typeface="Times New Roman" pitchFamily="18" charset="0"/>
              </a:rPr>
              <a:t>= 61 cm</a:t>
            </a:r>
            <a:endParaRPr lang="en-US" sz="3200" b="1" dirty="0">
              <a:solidFill>
                <a:schemeClr val="accent6">
                  <a:lumMod val="50000"/>
                </a:schemeClr>
              </a:solidFill>
              <a:latin typeface="Times New Roman" pitchFamily="18" charset="0"/>
              <a:cs typeface="Times New Roman" pitchFamily="18" charset="0"/>
            </a:endParaRPr>
          </a:p>
        </p:txBody>
      </p:sp>
      <p:sp>
        <p:nvSpPr>
          <p:cNvPr id="10" name="TextBox 9"/>
          <p:cNvSpPr txBox="1"/>
          <p:nvPr/>
        </p:nvSpPr>
        <p:spPr>
          <a:xfrm>
            <a:off x="9028364" y="3418793"/>
            <a:ext cx="1558440" cy="584775"/>
          </a:xfrm>
          <a:prstGeom prst="rect">
            <a:avLst/>
          </a:prstGeom>
          <a:noFill/>
        </p:spPr>
        <p:txBody>
          <a:bodyPr wrap="none" rtlCol="0">
            <a:spAutoFit/>
          </a:bodyPr>
          <a:lstStyle/>
          <a:p>
            <a:r>
              <a:rPr lang="en-US" sz="3200" b="1" dirty="0" smtClean="0">
                <a:solidFill>
                  <a:schemeClr val="accent6">
                    <a:lumMod val="50000"/>
                  </a:schemeClr>
                </a:solidFill>
                <a:latin typeface="Times New Roman" pitchFamily="18" charset="0"/>
                <a:cs typeface="Times New Roman" pitchFamily="18" charset="0"/>
              </a:rPr>
              <a:t>= 63 cm</a:t>
            </a:r>
            <a:endParaRPr lang="en-US" sz="3200" b="1" dirty="0">
              <a:solidFill>
                <a:schemeClr val="accent6">
                  <a:lumMod val="50000"/>
                </a:schemeClr>
              </a:solidFill>
              <a:latin typeface="Times New Roman" pitchFamily="18" charset="0"/>
              <a:cs typeface="Times New Roman" pitchFamily="18" charset="0"/>
            </a:endParaRPr>
          </a:p>
        </p:txBody>
      </p:sp>
      <p:sp>
        <p:nvSpPr>
          <p:cNvPr id="11" name="TextBox 10"/>
          <p:cNvSpPr txBox="1"/>
          <p:nvPr/>
        </p:nvSpPr>
        <p:spPr>
          <a:xfrm>
            <a:off x="9028363" y="4809070"/>
            <a:ext cx="1558440" cy="584775"/>
          </a:xfrm>
          <a:prstGeom prst="rect">
            <a:avLst/>
          </a:prstGeom>
          <a:noFill/>
        </p:spPr>
        <p:txBody>
          <a:bodyPr wrap="none" rtlCol="0">
            <a:spAutoFit/>
          </a:bodyPr>
          <a:lstStyle/>
          <a:p>
            <a:r>
              <a:rPr lang="en-US" sz="3200" b="1" dirty="0" smtClean="0">
                <a:solidFill>
                  <a:schemeClr val="accent6">
                    <a:lumMod val="50000"/>
                  </a:schemeClr>
                </a:solidFill>
                <a:latin typeface="Times New Roman" pitchFamily="18" charset="0"/>
                <a:cs typeface="Times New Roman" pitchFamily="18" charset="0"/>
              </a:rPr>
              <a:t>= 51 cm</a:t>
            </a:r>
            <a:endParaRPr lang="en-US" sz="3200" b="1" dirty="0">
              <a:solidFill>
                <a:schemeClr val="accent6">
                  <a:lumMod val="50000"/>
                </a:schemeClr>
              </a:solidFill>
              <a:latin typeface="Times New Roman" pitchFamily="18" charset="0"/>
              <a:cs typeface="Times New Roman" pitchFamily="18" charset="0"/>
            </a:endParaRPr>
          </a:p>
        </p:txBody>
      </p:sp>
      <p:sp>
        <p:nvSpPr>
          <p:cNvPr id="12" name="TextBox 11"/>
          <p:cNvSpPr txBox="1"/>
          <p:nvPr/>
        </p:nvSpPr>
        <p:spPr>
          <a:xfrm>
            <a:off x="472809" y="5427705"/>
            <a:ext cx="11312171" cy="701859"/>
          </a:xfrm>
          <a:prstGeom prst="rect">
            <a:avLst/>
          </a:prstGeom>
          <a:noFill/>
        </p:spPr>
        <p:txBody>
          <a:bodyPr wrap="square" rtlCol="0">
            <a:spAutoFit/>
          </a:bodyPr>
          <a:lstStyle/>
          <a:p>
            <a:pPr algn="ctr">
              <a:lnSpc>
                <a:spcPct val="150000"/>
              </a:lnSpc>
            </a:pPr>
            <a:r>
              <a:rPr lang="en-US" sz="3000" b="1" dirty="0" smtClean="0">
                <a:solidFill>
                  <a:srgbClr val="7030A0"/>
                </a:solidFill>
                <a:latin typeface="Times New Roman" pitchFamily="18" charset="0"/>
                <a:cs typeface="Times New Roman" pitchFamily="18" charset="0"/>
              </a:rPr>
              <a:t>Vậy đường bay của bạn              là dài nhất: 63 cm</a:t>
            </a:r>
            <a:endParaRPr lang="en-US" sz="3200" b="1" dirty="0">
              <a:solidFill>
                <a:srgbClr val="7030A0"/>
              </a:solidFill>
              <a:latin typeface="Times New Roman" pitchFamily="18" charset="0"/>
              <a:cs typeface="Times New Roman" pitchFamily="18" charset="0"/>
            </a:endParaRPr>
          </a:p>
        </p:txBody>
      </p:sp>
      <p:pic>
        <p:nvPicPr>
          <p:cNvPr id="13" name="Picture 2"/>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backgroundRemoval t="48958" b="59896" l="32059" r="40000">
                        <a14:foregroundMark x1="35294" y1="58464" x2="35294" y2="58464"/>
                        <a14:foregroundMark x1="35441" y1="56771" x2="35441" y2="56771"/>
                        <a14:foregroundMark x1="36397" y1="56380" x2="36397" y2="56380"/>
                        <a14:foregroundMark x1="36691" y1="55599" x2="36691" y2="55599"/>
                        <a14:foregroundMark x1="36912" y1="55078" x2="36912" y2="55078"/>
                        <a14:foregroundMark x1="33676" y1="53125" x2="33676" y2="53125"/>
                        <a14:foregroundMark x1="34118" y1="52995" x2="34118" y2="52995"/>
                        <a14:foregroundMark x1="34338" y1="52995" x2="34338" y2="52995"/>
                        <a14:foregroundMark x1="34779" y1="52865" x2="34779" y2="52865"/>
                        <a14:foregroundMark x1="35147" y1="52865" x2="35294" y2="52734"/>
                        <a14:foregroundMark x1="35515" y1="52604" x2="35515" y2="52604"/>
                        <a14:foregroundMark x1="35662" y1="52604" x2="37353" y2="53255"/>
                        <a14:foregroundMark x1="38971" y1="53255" x2="38971" y2="53255"/>
                        <a14:foregroundMark x1="39044" y1="52995" x2="39044" y2="52995"/>
                        <a14:foregroundMark x1="39044" y1="51953" x2="39044" y2="51953"/>
                        <a14:backgroundMark x1="39779" y1="57292" x2="39779" y2="57292"/>
                        <a14:backgroundMark x1="35074" y1="56771" x2="35074" y2="56771"/>
                        <a14:backgroundMark x1="34706" y1="56120" x2="34706" y2="56120"/>
                      </a14:backgroundRemoval>
                    </a14:imgEffect>
                  </a14:imgLayer>
                </a14:imgProps>
              </a:ext>
              <a:ext uri="{28A0092B-C50C-407E-A947-70E740481C1C}">
                <a14:useLocalDpi xmlns:a14="http://schemas.microsoft.com/office/drawing/2010/main" xmlns="" val="0"/>
              </a:ext>
            </a:extLst>
          </a:blip>
          <a:srcRect l="32285" t="48876" r="60034" b="41538"/>
          <a:stretch/>
        </p:blipFill>
        <p:spPr bwMode="auto">
          <a:xfrm>
            <a:off x="6203772" y="5427705"/>
            <a:ext cx="1026539" cy="7234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图片 15"/>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10729470" y="164473"/>
            <a:ext cx="1355419" cy="1359929"/>
          </a:xfrm>
          <a:prstGeom prst="rect">
            <a:avLst/>
          </a:prstGeom>
        </p:spPr>
      </p:pic>
      <p:sp>
        <p:nvSpPr>
          <p:cNvPr id="15" name="Text Box 1"/>
          <p:cNvSpPr txBox="1"/>
          <p:nvPr/>
        </p:nvSpPr>
        <p:spPr>
          <a:xfrm>
            <a:off x="3837485" y="6490256"/>
            <a:ext cx="8352928" cy="369332"/>
          </a:xfrm>
          <a:prstGeom prst="rect">
            <a:avLst/>
          </a:prstGeom>
          <a:noFill/>
        </p:spPr>
        <p:txBody>
          <a:bodyPr>
            <a:spAutoFit/>
          </a:bodyPr>
          <a:lstStyle/>
          <a:p>
            <a:pPr>
              <a:defRPr/>
            </a:pP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Bản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quyền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 FB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Đặng</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Nhật</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Linh</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https://www.facebook.com/nhat.linh.3557440</a:t>
            </a:r>
          </a:p>
        </p:txBody>
      </p:sp>
    </p:spTree>
    <p:extLst>
      <p:ext uri="{BB962C8B-B14F-4D97-AF65-F5344CB8AC3E}">
        <p14:creationId xmlns:p14="http://schemas.microsoft.com/office/powerpoint/2010/main" xmlns="" val="159249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randombar(horizontal)">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26" presetClass="emph" presetSubtype="0" fill="hold" nodeType="withEffect">
                                  <p:stCondLst>
                                    <p:cond delay="0"/>
                                  </p:stCondLst>
                                  <p:childTnLst>
                                    <p:animEffect transition="out" filter="fade">
                                      <p:cBhvr>
                                        <p:cTn id="50" dur="500" tmFilter="0, 0; .2, .5; .8, .5; 1, 0"/>
                                        <p:tgtEl>
                                          <p:spTgt spid="12">
                                            <p:txEl>
                                              <p:pRg st="0" end="0"/>
                                            </p:txEl>
                                          </p:spTgt>
                                        </p:tgtEl>
                                      </p:cBhvr>
                                    </p:animEffect>
                                    <p:animScale>
                                      <p:cBhvr>
                                        <p:cTn id="51" dur="250" autoRev="1" fill="hold"/>
                                        <p:tgtEl>
                                          <p:spTgt spid="1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9712" t="37066" r="28601" b="29679"/>
          <a:stretch/>
        </p:blipFill>
        <p:spPr bwMode="auto">
          <a:xfrm>
            <a:off x="3519578" y="1708030"/>
            <a:ext cx="4727275" cy="21295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9" name="Group 8">
            <a:extLst>
              <a:ext uri="{FF2B5EF4-FFF2-40B4-BE49-F238E27FC236}">
                <a16:creationId xmlns="" xmlns:a16="http://schemas.microsoft.com/office/drawing/2014/main" id="{B5BADF7B-B8CE-4478-ABD6-3BA6D83A2724}"/>
              </a:ext>
            </a:extLst>
          </p:cNvPr>
          <p:cNvGrpSpPr/>
          <p:nvPr/>
        </p:nvGrpSpPr>
        <p:grpSpPr>
          <a:xfrm>
            <a:off x="-71536" y="-805148"/>
            <a:ext cx="12045000" cy="2423237"/>
            <a:chOff x="358880" y="-528402"/>
            <a:chExt cx="12179644" cy="2717815"/>
          </a:xfrm>
        </p:grpSpPr>
        <p:sp>
          <p:nvSpPr>
            <p:cNvPr id="10" name="Rectangle: Rounded Corners 5">
              <a:extLst>
                <a:ext uri="{FF2B5EF4-FFF2-40B4-BE49-F238E27FC236}">
                  <a16:creationId xmlns="" xmlns:a16="http://schemas.microsoft.com/office/drawing/2014/main" id="{EB5DBE17-FEA2-4EFB-BF18-25A485792D1A}"/>
                </a:ext>
              </a:extLst>
            </p:cNvPr>
            <p:cNvSpPr/>
            <p:nvPr/>
          </p:nvSpPr>
          <p:spPr>
            <a:xfrm>
              <a:off x="1051560" y="729127"/>
              <a:ext cx="11486964" cy="1460286"/>
            </a:xfrm>
            <a:prstGeom prst="roundRect">
              <a:avLst/>
            </a:prstGeom>
            <a:solidFill>
              <a:srgbClr val="FFE57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9900"/>
                  </a:solidFill>
                  <a:latin typeface="Times New Roman" pitchFamily="18" charset="0"/>
                  <a:cs typeface="Times New Roman" pitchFamily="18" charset="0"/>
                </a:rPr>
                <a:t>	</a:t>
              </a:r>
              <a:r>
                <a:rPr lang="en-US" sz="3200" b="1" dirty="0" smtClean="0">
                  <a:solidFill>
                    <a:srgbClr val="002060"/>
                  </a:solidFill>
                  <a:latin typeface="Times New Roman" pitchFamily="18" charset="0"/>
                  <a:cs typeface="Times New Roman" pitchFamily="18" charset="0"/>
                </a:rPr>
                <a:t>3. Nam có 38 viên bi. Rô–bốt có 34 viên bi. Hỏi </a:t>
              </a:r>
            </a:p>
            <a:p>
              <a:r>
                <a:rPr lang="en-US" sz="3200" b="1" dirty="0" smtClean="0">
                  <a:solidFill>
                    <a:srgbClr val="002060"/>
                  </a:solidFill>
                  <a:latin typeface="Times New Roman" pitchFamily="18" charset="0"/>
                  <a:cs typeface="Times New Roman" pitchFamily="18" charset="0"/>
                </a:rPr>
                <a:t>     Nam và Rô-bốt có tất cả bao nhiêu viên bi?</a:t>
              </a:r>
              <a:endParaRPr lang="en-US" sz="2800" b="1" dirty="0">
                <a:solidFill>
                  <a:srgbClr val="002060"/>
                </a:solidFill>
                <a:latin typeface="Times New Roman" pitchFamily="18" charset="0"/>
                <a:cs typeface="Times New Roman" pitchFamily="18" charset="0"/>
              </a:endParaRPr>
            </a:p>
          </p:txBody>
        </p:sp>
        <p:pic>
          <p:nvPicPr>
            <p:cNvPr id="11" name="图片 9">
              <a:extLst>
                <a:ext uri="{FF2B5EF4-FFF2-40B4-BE49-F238E27FC236}">
                  <a16:creationId xmlns="" xmlns:a16="http://schemas.microsoft.com/office/drawing/2014/main" id="{53B60D9A-B643-48AD-BEA3-9BD3D70FF6C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8880" y="-528402"/>
              <a:ext cx="1909679" cy="2515060"/>
            </a:xfrm>
            <a:prstGeom prst="rect">
              <a:avLst/>
            </a:prstGeom>
          </p:spPr>
        </p:pic>
      </p:grpSp>
      <p:sp>
        <p:nvSpPr>
          <p:cNvPr id="12" name="TextBox 11"/>
          <p:cNvSpPr txBox="1"/>
          <p:nvPr/>
        </p:nvSpPr>
        <p:spPr>
          <a:xfrm>
            <a:off x="166730" y="3340178"/>
            <a:ext cx="5145628" cy="2908489"/>
          </a:xfrm>
          <a:prstGeom prst="rect">
            <a:avLst/>
          </a:prstGeom>
          <a:noFill/>
        </p:spPr>
        <p:txBody>
          <a:bodyPr wrap="square" rtlCol="0">
            <a:spAutoFit/>
          </a:bodyPr>
          <a:lstStyle/>
          <a:p>
            <a:pPr>
              <a:lnSpc>
                <a:spcPct val="150000"/>
              </a:lnSpc>
            </a:pPr>
            <a:r>
              <a:rPr lang="en-US" sz="3200" b="1" dirty="0" smtClean="0">
                <a:solidFill>
                  <a:srgbClr val="00B050"/>
                </a:solidFill>
                <a:latin typeface="Times New Roman" pitchFamily="18" charset="0"/>
                <a:cs typeface="Times New Roman" pitchFamily="18" charset="0"/>
              </a:rPr>
              <a:t>          </a:t>
            </a:r>
            <a:r>
              <a:rPr lang="en-US" sz="3000" b="1" dirty="0" err="1" smtClean="0">
                <a:solidFill>
                  <a:srgbClr val="00B050"/>
                </a:solidFill>
                <a:latin typeface="Times New Roman" pitchFamily="18" charset="0"/>
                <a:cs typeface="Times New Roman" pitchFamily="18" charset="0"/>
              </a:rPr>
              <a:t>Tóm</a:t>
            </a:r>
            <a:r>
              <a:rPr lang="en-US" sz="3000" b="1" dirty="0" smtClean="0">
                <a:solidFill>
                  <a:srgbClr val="00B050"/>
                </a:solidFill>
                <a:latin typeface="Times New Roman" pitchFamily="18" charset="0"/>
                <a:cs typeface="Times New Roman" pitchFamily="18" charset="0"/>
              </a:rPr>
              <a:t> </a:t>
            </a:r>
            <a:r>
              <a:rPr lang="en-US" sz="3000" b="1" dirty="0" err="1" smtClean="0">
                <a:solidFill>
                  <a:srgbClr val="00B050"/>
                </a:solidFill>
                <a:latin typeface="Times New Roman" pitchFamily="18" charset="0"/>
                <a:cs typeface="Times New Roman" pitchFamily="18" charset="0"/>
              </a:rPr>
              <a:t>tắt</a:t>
            </a:r>
            <a:r>
              <a:rPr lang="en-US" sz="3000" b="1" dirty="0" smtClean="0">
                <a:solidFill>
                  <a:srgbClr val="00B050"/>
                </a:solidFill>
                <a:latin typeface="Times New Roman" pitchFamily="18" charset="0"/>
                <a:cs typeface="Times New Roman" pitchFamily="18" charset="0"/>
              </a:rPr>
              <a:t>:</a:t>
            </a:r>
          </a:p>
          <a:p>
            <a:pPr>
              <a:lnSpc>
                <a:spcPct val="150000"/>
              </a:lnSpc>
            </a:pPr>
            <a:r>
              <a:rPr lang="en-US" sz="3000" b="1" dirty="0" smtClean="0">
                <a:solidFill>
                  <a:srgbClr val="00B050"/>
                </a:solidFill>
                <a:latin typeface="Times New Roman" pitchFamily="18" charset="0"/>
                <a:cs typeface="Times New Roman" pitchFamily="18" charset="0"/>
              </a:rPr>
              <a:t>Nam        : 38 viên bi </a:t>
            </a:r>
          </a:p>
          <a:p>
            <a:pPr>
              <a:lnSpc>
                <a:spcPct val="150000"/>
              </a:lnSpc>
            </a:pPr>
            <a:r>
              <a:rPr lang="en-US" sz="3000" b="1" dirty="0" smtClean="0">
                <a:solidFill>
                  <a:srgbClr val="00B050"/>
                </a:solidFill>
                <a:latin typeface="Times New Roman" pitchFamily="18" charset="0"/>
                <a:cs typeface="Times New Roman" pitchFamily="18" charset="0"/>
              </a:rPr>
              <a:t>Rô-bốt    : 34 viên bi</a:t>
            </a:r>
          </a:p>
          <a:p>
            <a:pPr>
              <a:lnSpc>
                <a:spcPct val="150000"/>
              </a:lnSpc>
            </a:pPr>
            <a:r>
              <a:rPr lang="en-US" sz="3000" b="1" dirty="0" smtClean="0">
                <a:solidFill>
                  <a:srgbClr val="00B050"/>
                </a:solidFill>
                <a:latin typeface="Times New Roman" pitchFamily="18" charset="0"/>
                <a:cs typeface="Times New Roman" pitchFamily="18" charset="0"/>
              </a:rPr>
              <a:t>Có tất cả: ... viên bi?</a:t>
            </a:r>
            <a:endParaRPr lang="en-US" sz="3000" b="1" dirty="0">
              <a:solidFill>
                <a:srgbClr val="00B050"/>
              </a:solidFill>
              <a:latin typeface="Times New Roman" pitchFamily="18" charset="0"/>
              <a:cs typeface="Times New Roman" pitchFamily="18" charset="0"/>
            </a:endParaRPr>
          </a:p>
        </p:txBody>
      </p:sp>
      <p:sp>
        <p:nvSpPr>
          <p:cNvPr id="13" name="TextBox 12"/>
          <p:cNvSpPr txBox="1"/>
          <p:nvPr/>
        </p:nvSpPr>
        <p:spPr>
          <a:xfrm>
            <a:off x="5085347" y="3379726"/>
            <a:ext cx="7450713" cy="3600986"/>
          </a:xfrm>
          <a:prstGeom prst="rect">
            <a:avLst/>
          </a:prstGeom>
          <a:noFill/>
        </p:spPr>
        <p:txBody>
          <a:bodyPr wrap="square" rtlCol="0">
            <a:spAutoFit/>
          </a:bodyPr>
          <a:lstStyle/>
          <a:p>
            <a:pPr algn="ctr">
              <a:lnSpc>
                <a:spcPct val="150000"/>
              </a:lnSpc>
            </a:pPr>
            <a:r>
              <a:rPr lang="en-US" sz="3000" b="1" dirty="0" smtClean="0">
                <a:solidFill>
                  <a:srgbClr val="7030A0"/>
                </a:solidFill>
                <a:latin typeface="Times New Roman" pitchFamily="18" charset="0"/>
                <a:cs typeface="Times New Roman" pitchFamily="18" charset="0"/>
              </a:rPr>
              <a:t>Bài giải</a:t>
            </a:r>
          </a:p>
          <a:p>
            <a:pPr>
              <a:lnSpc>
                <a:spcPct val="150000"/>
              </a:lnSpc>
            </a:pPr>
            <a:r>
              <a:rPr lang="en-US" sz="3000" b="1" dirty="0" smtClean="0">
                <a:solidFill>
                  <a:srgbClr val="7030A0"/>
                </a:solidFill>
                <a:latin typeface="Times New Roman" pitchFamily="18" charset="0"/>
                <a:cs typeface="Times New Roman" pitchFamily="18" charset="0"/>
              </a:rPr>
              <a:t>Nam và Rô-bốt có tất cả số viên bi là:</a:t>
            </a:r>
          </a:p>
          <a:p>
            <a:pPr>
              <a:lnSpc>
                <a:spcPct val="150000"/>
              </a:lnSpc>
            </a:pPr>
            <a:r>
              <a:rPr lang="en-US" sz="3000" b="1" dirty="0" smtClean="0">
                <a:solidFill>
                  <a:srgbClr val="7030A0"/>
                </a:solidFill>
                <a:latin typeface="Times New Roman" pitchFamily="18" charset="0"/>
                <a:cs typeface="Times New Roman" pitchFamily="18" charset="0"/>
              </a:rPr>
              <a:t>          38 + 34 = 72 (viên bi)</a:t>
            </a:r>
          </a:p>
          <a:p>
            <a:pPr>
              <a:lnSpc>
                <a:spcPct val="150000"/>
              </a:lnSpc>
            </a:pPr>
            <a:r>
              <a:rPr lang="en-US" sz="3000" b="1" dirty="0" smtClean="0">
                <a:solidFill>
                  <a:srgbClr val="7030A0"/>
                </a:solidFill>
                <a:latin typeface="Times New Roman" pitchFamily="18" charset="0"/>
                <a:cs typeface="Times New Roman" pitchFamily="18" charset="0"/>
              </a:rPr>
              <a:t>                        Đáp số: 72 viên bi</a:t>
            </a:r>
          </a:p>
          <a:p>
            <a:pPr algn="ctr">
              <a:lnSpc>
                <a:spcPct val="150000"/>
              </a:lnSpc>
            </a:pPr>
            <a:endParaRPr lang="en-US" sz="3200" b="1" dirty="0">
              <a:solidFill>
                <a:srgbClr val="7030A0"/>
              </a:solidFill>
              <a:latin typeface="Times New Roman" pitchFamily="18" charset="0"/>
              <a:cs typeface="Times New Roman" pitchFamily="18" charset="0"/>
            </a:endParaRPr>
          </a:p>
        </p:txBody>
      </p:sp>
      <p:cxnSp>
        <p:nvCxnSpPr>
          <p:cNvPr id="14" name="Straight Connector 13"/>
          <p:cNvCxnSpPr/>
          <p:nvPr/>
        </p:nvCxnSpPr>
        <p:spPr>
          <a:xfrm>
            <a:off x="2150845" y="870997"/>
            <a:ext cx="8557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07117" y="870997"/>
            <a:ext cx="16620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061064" y="870997"/>
            <a:ext cx="16620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83215" y="870997"/>
            <a:ext cx="11437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41476" y="1401358"/>
            <a:ext cx="48896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618045" y="350505"/>
            <a:ext cx="1355419" cy="1359929"/>
          </a:xfrm>
          <a:prstGeom prst="rect">
            <a:avLst/>
          </a:prstGeom>
        </p:spPr>
      </p:pic>
      <p:sp>
        <p:nvSpPr>
          <p:cNvPr id="19" name="Text Box 1"/>
          <p:cNvSpPr txBox="1"/>
          <p:nvPr/>
        </p:nvSpPr>
        <p:spPr>
          <a:xfrm>
            <a:off x="3837485" y="6490256"/>
            <a:ext cx="8352928" cy="369332"/>
          </a:xfrm>
          <a:prstGeom prst="rect">
            <a:avLst/>
          </a:prstGeom>
          <a:noFill/>
        </p:spPr>
        <p:txBody>
          <a:bodyPr>
            <a:spAutoFit/>
          </a:bodyPr>
          <a:lstStyle/>
          <a:p>
            <a:pPr>
              <a:defRPr/>
            </a:pP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Bản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quyền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 FB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Đặng</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Nhật</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Linh</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https://www.facebook.com/nhat.linh.3557440</a:t>
            </a:r>
          </a:p>
        </p:txBody>
      </p:sp>
    </p:spTree>
    <p:extLst>
      <p:ext uri="{BB962C8B-B14F-4D97-AF65-F5344CB8AC3E}">
        <p14:creationId xmlns:p14="http://schemas.microsoft.com/office/powerpoint/2010/main" xmlns="" val="105575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1000"/>
                                        <p:tgtEl>
                                          <p:spTgt spid="1027"/>
                                        </p:tgtEl>
                                      </p:cBhvr>
                                    </p:animEffect>
                                    <p:anim calcmode="lin" valueType="num">
                                      <p:cBhvr>
                                        <p:cTn id="11" dur="1000" fill="hold"/>
                                        <p:tgtEl>
                                          <p:spTgt spid="1027"/>
                                        </p:tgtEl>
                                        <p:attrNameLst>
                                          <p:attrName>ppt_x</p:attrName>
                                        </p:attrNameLst>
                                      </p:cBhvr>
                                      <p:tavLst>
                                        <p:tav tm="0">
                                          <p:val>
                                            <p:strVal val="#ppt_x"/>
                                          </p:val>
                                        </p:tav>
                                        <p:tav tm="100000">
                                          <p:val>
                                            <p:strVal val="#ppt_x"/>
                                          </p:val>
                                        </p:tav>
                                      </p:tavLst>
                                    </p:anim>
                                    <p:anim calcmode="lin" valueType="num">
                                      <p:cBhvr>
                                        <p:cTn id="12"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childTnLst>
                                </p:cTn>
                              </p:par>
                              <p:par>
                                <p:cTn id="21" presetID="2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10"/>
                                        <p:tgtEl>
                                          <p:spTgt spid="14"/>
                                        </p:tgtEl>
                                      </p:cBhvr>
                                    </p:animEffect>
                                  </p:childTnLst>
                                </p:cTn>
                              </p:par>
                              <p:par>
                                <p:cTn id="24" presetID="22" presetClass="entr" presetSubtype="8"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1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childTnLst>
                                </p:cTn>
                              </p:par>
                              <p:par>
                                <p:cTn id="31" presetID="22" presetClass="entr" presetSubtype="8"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10"/>
                                        <p:tgtEl>
                                          <p:spTgt spid="18"/>
                                        </p:tgtEl>
                                      </p:cBhvr>
                                    </p:animEffect>
                                  </p:childTnLst>
                                </p:cTn>
                              </p:par>
                              <p:par>
                                <p:cTn id="34" presetID="22" presetClass="entr" presetSubtype="8"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1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3" end="3"/>
                                            </p:txEl>
                                          </p:spTgt>
                                        </p:tgtEl>
                                        <p:attrNameLst>
                                          <p:attrName>style.visibility</p:attrName>
                                        </p:attrNameLst>
                                      </p:cBhvr>
                                      <p:to>
                                        <p:strVal val="visible"/>
                                      </p:to>
                                    </p:set>
                                    <p:animEffect transition="in" filter="fade">
                                      <p:cBhvr>
                                        <p:cTn id="41" dur="500"/>
                                        <p:tgtEl>
                                          <p:spTgt spid="12">
                                            <p:txEl>
                                              <p:pRg st="3" end="3"/>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10"/>
                                        <p:tgtEl>
                                          <p:spTgt spid="20"/>
                                        </p:tgtEl>
                                      </p:cBhvr>
                                    </p:animEffect>
                                  </p:childTnLst>
                                </p:cTn>
                              </p:par>
                              <p:par>
                                <p:cTn id="45" presetID="26" presetClass="emph" presetSubtype="0" fill="hold" nodeType="withEffect">
                                  <p:stCondLst>
                                    <p:cond delay="0"/>
                                  </p:stCondLst>
                                  <p:childTnLst>
                                    <p:animEffect transition="out" filter="fade">
                                      <p:cBhvr>
                                        <p:cTn id="46" dur="500" tmFilter="0, 0; .2, .5; .8, .5; 1, 0"/>
                                        <p:tgtEl>
                                          <p:spTgt spid="12">
                                            <p:txEl>
                                              <p:pRg st="3" end="3"/>
                                            </p:txEl>
                                          </p:spTgt>
                                        </p:tgtEl>
                                      </p:cBhvr>
                                    </p:animEffect>
                                    <p:animScale>
                                      <p:cBhvr>
                                        <p:cTn id="47" dur="250" autoRev="1" fill="hold"/>
                                        <p:tgtEl>
                                          <p:spTgt spid="12">
                                            <p:txEl>
                                              <p:pRg st="3" end="3"/>
                                            </p:txEl>
                                          </p:spTgt>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3">
                                            <p:txEl>
                                              <p:pRg st="3" end="3"/>
                                            </p:txEl>
                                          </p:spTgt>
                                        </p:tgtEl>
                                        <p:attrNameLst>
                                          <p:attrName>style.visibility</p:attrName>
                                        </p:attrNameLst>
                                      </p:cBhvr>
                                      <p:to>
                                        <p:strVal val="visible"/>
                                      </p:to>
                                    </p:set>
                                    <p:animEffect transition="in" filter="fade">
                                      <p:cBhvr>
                                        <p:cTn id="64"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rightnessContrast contrast="40000"/>
                    </a14:imgEffect>
                  </a14:imgLayer>
                </a14:imgProps>
              </a:ext>
              <a:ext uri="{28A0092B-C50C-407E-A947-70E740481C1C}">
                <a14:useLocalDpi xmlns:a14="http://schemas.microsoft.com/office/drawing/2010/main" xmlns="" val="0"/>
              </a:ext>
            </a:extLst>
          </a:blip>
          <a:srcRect l="28959" t="30448" r="26697" b="43910"/>
          <a:stretch/>
        </p:blipFill>
        <p:spPr bwMode="auto">
          <a:xfrm>
            <a:off x="2062016" y="2010074"/>
            <a:ext cx="8327460" cy="2719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 name="Group 2">
            <a:extLst>
              <a:ext uri="{FF2B5EF4-FFF2-40B4-BE49-F238E27FC236}">
                <a16:creationId xmlns="" xmlns:a16="http://schemas.microsoft.com/office/drawing/2014/main" id="{B5BADF7B-B8CE-4478-ABD6-3BA6D83A2724}"/>
              </a:ext>
            </a:extLst>
          </p:cNvPr>
          <p:cNvGrpSpPr/>
          <p:nvPr/>
        </p:nvGrpSpPr>
        <p:grpSpPr>
          <a:xfrm>
            <a:off x="-173387" y="-565307"/>
            <a:ext cx="11761042" cy="2242458"/>
            <a:chOff x="255887" y="-528402"/>
            <a:chExt cx="11892516" cy="2515060"/>
          </a:xfrm>
        </p:grpSpPr>
        <p:sp>
          <p:nvSpPr>
            <p:cNvPr id="4" name="Rectangle: Rounded Corners 5">
              <a:extLst>
                <a:ext uri="{FF2B5EF4-FFF2-40B4-BE49-F238E27FC236}">
                  <a16:creationId xmlns="" xmlns:a16="http://schemas.microsoft.com/office/drawing/2014/main" id="{EB5DBE17-FEA2-4EFB-BF18-25A485792D1A}"/>
                </a:ext>
              </a:extLst>
            </p:cNvPr>
            <p:cNvSpPr/>
            <p:nvPr/>
          </p:nvSpPr>
          <p:spPr>
            <a:xfrm>
              <a:off x="1003480" y="480059"/>
              <a:ext cx="11144923" cy="1323621"/>
            </a:xfrm>
            <a:prstGeom prst="roundRect">
              <a:avLst/>
            </a:prstGeom>
            <a:solidFill>
              <a:srgbClr val="FFE57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9900"/>
                  </a:solidFill>
                  <a:latin typeface="Times New Roman" pitchFamily="18" charset="0"/>
                  <a:cs typeface="Times New Roman" pitchFamily="18" charset="0"/>
                </a:rPr>
                <a:t>	</a:t>
              </a:r>
              <a:r>
                <a:rPr lang="en-US" sz="3200" b="1" dirty="0" smtClean="0">
                  <a:solidFill>
                    <a:srgbClr val="002060"/>
                  </a:solidFill>
                  <a:latin typeface="Times New Roman" pitchFamily="18" charset="0"/>
                  <a:cs typeface="Times New Roman" pitchFamily="18" charset="0"/>
                </a:rPr>
                <a:t>4. Ba bể cá A, B, C có mực nước khác nhau như </a:t>
              </a:r>
            </a:p>
            <a:p>
              <a:r>
                <a:rPr lang="en-US" sz="3200" b="1" dirty="0">
                  <a:solidFill>
                    <a:srgbClr val="002060"/>
                  </a:solidFill>
                  <a:latin typeface="Times New Roman" pitchFamily="18" charset="0"/>
                  <a:cs typeface="Times New Roman" pitchFamily="18" charset="0"/>
                </a:rPr>
                <a:t> </a:t>
              </a:r>
              <a:r>
                <a:rPr lang="en-US" sz="3200" b="1" dirty="0" smtClean="0">
                  <a:solidFill>
                    <a:srgbClr val="002060"/>
                  </a:solidFill>
                  <a:latin typeface="Times New Roman" pitchFamily="18" charset="0"/>
                  <a:cs typeface="Times New Roman" pitchFamily="18" charset="0"/>
                </a:rPr>
                <a:t>   hình vẽ dưới đây:</a:t>
              </a:r>
              <a:endParaRPr lang="en-US" sz="2800" b="1" dirty="0">
                <a:solidFill>
                  <a:srgbClr val="002060"/>
                </a:solidFill>
                <a:latin typeface="Times New Roman" pitchFamily="18" charset="0"/>
                <a:cs typeface="Times New Roman" pitchFamily="18" charset="0"/>
              </a:endParaRPr>
            </a:p>
          </p:txBody>
        </p:sp>
        <p:pic>
          <p:nvPicPr>
            <p:cNvPr id="5" name="图片 9">
              <a:extLst>
                <a:ext uri="{FF2B5EF4-FFF2-40B4-BE49-F238E27FC236}">
                  <a16:creationId xmlns="" xmlns:a16="http://schemas.microsoft.com/office/drawing/2014/main" id="{53B60D9A-B643-48AD-BEA3-9BD3D70FF6C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5887" y="-528402"/>
              <a:ext cx="1909678" cy="2515060"/>
            </a:xfrm>
            <a:prstGeom prst="rect">
              <a:avLst/>
            </a:prstGeom>
          </p:spPr>
        </p:pic>
      </p:grpSp>
      <p:sp>
        <p:nvSpPr>
          <p:cNvPr id="6" name="TextBox 5"/>
          <p:cNvSpPr txBox="1"/>
          <p:nvPr/>
        </p:nvSpPr>
        <p:spPr>
          <a:xfrm>
            <a:off x="565941" y="4733926"/>
            <a:ext cx="11368556" cy="692497"/>
          </a:xfrm>
          <a:prstGeom prst="rect">
            <a:avLst/>
          </a:prstGeom>
          <a:noFill/>
        </p:spPr>
        <p:txBody>
          <a:bodyPr wrap="square" rtlCol="0">
            <a:spAutoFit/>
          </a:bodyPr>
          <a:lstStyle/>
          <a:p>
            <a:pPr algn="ctr">
              <a:lnSpc>
                <a:spcPct val="150000"/>
              </a:lnSpc>
            </a:pPr>
            <a:r>
              <a:rPr lang="en-US" sz="2600" b="1" dirty="0" smtClean="0">
                <a:solidFill>
                  <a:srgbClr val="7030A0"/>
                </a:solidFill>
                <a:latin typeface="Times New Roman" pitchFamily="18" charset="0"/>
                <a:cs typeface="Times New Roman" pitchFamily="18" charset="0"/>
              </a:rPr>
              <a:t>a) Mực nước ở bể B cao hơn mực nước ở bể A bao nhiêu xăng-ti-mét?</a:t>
            </a:r>
            <a:endParaRPr lang="en-US" sz="2600" b="1" dirty="0">
              <a:solidFill>
                <a:srgbClr val="7030A0"/>
              </a:solidFill>
              <a:latin typeface="Times New Roman" pitchFamily="18" charset="0"/>
              <a:cs typeface="Times New Roman" pitchFamily="18" charset="0"/>
            </a:endParaRPr>
          </a:p>
        </p:txBody>
      </p:sp>
      <p:sp>
        <p:nvSpPr>
          <p:cNvPr id="7" name="TextBox 6"/>
          <p:cNvSpPr txBox="1"/>
          <p:nvPr/>
        </p:nvSpPr>
        <p:spPr>
          <a:xfrm>
            <a:off x="392520" y="5620191"/>
            <a:ext cx="11368556" cy="692497"/>
          </a:xfrm>
          <a:prstGeom prst="rect">
            <a:avLst/>
          </a:prstGeom>
          <a:noFill/>
        </p:spPr>
        <p:txBody>
          <a:bodyPr wrap="square" rtlCol="0">
            <a:spAutoFit/>
          </a:bodyPr>
          <a:lstStyle/>
          <a:p>
            <a:pPr algn="ctr">
              <a:lnSpc>
                <a:spcPct val="150000"/>
              </a:lnSpc>
            </a:pPr>
            <a:r>
              <a:rPr lang="en-US" sz="2600" b="1" dirty="0" smtClean="0">
                <a:solidFill>
                  <a:srgbClr val="7030A0"/>
                </a:solidFill>
                <a:latin typeface="Times New Roman" pitchFamily="18" charset="0"/>
                <a:cs typeface="Times New Roman" pitchFamily="18" charset="0"/>
              </a:rPr>
              <a:t>b) Mực nước ở bể C cao hơn mực nước ở bể A bao nhiêu xăng-ti-mét?</a:t>
            </a:r>
            <a:endParaRPr lang="en-US" sz="2600" b="1" dirty="0">
              <a:solidFill>
                <a:srgbClr val="7030A0"/>
              </a:solidFill>
              <a:latin typeface="Times New Roman" pitchFamily="18" charset="0"/>
              <a:cs typeface="Times New Roman" pitchFamily="18" charset="0"/>
            </a:endParaRPr>
          </a:p>
        </p:txBody>
      </p:sp>
      <p:sp>
        <p:nvSpPr>
          <p:cNvPr id="8" name="TextBox 7"/>
          <p:cNvSpPr txBox="1"/>
          <p:nvPr/>
        </p:nvSpPr>
        <p:spPr>
          <a:xfrm>
            <a:off x="565941" y="4833004"/>
            <a:ext cx="11368556" cy="692497"/>
          </a:xfrm>
          <a:prstGeom prst="rect">
            <a:avLst/>
          </a:prstGeom>
          <a:noFill/>
        </p:spPr>
        <p:txBody>
          <a:bodyPr wrap="square" rtlCol="0">
            <a:spAutoFit/>
          </a:bodyPr>
          <a:lstStyle/>
          <a:p>
            <a:pPr algn="ctr">
              <a:lnSpc>
                <a:spcPct val="150000"/>
              </a:lnSpc>
            </a:pPr>
            <a:r>
              <a:rPr lang="en-US" sz="2600" b="1" dirty="0" smtClean="0">
                <a:solidFill>
                  <a:srgbClr val="7030A0"/>
                </a:solidFill>
                <a:latin typeface="Times New Roman" pitchFamily="18" charset="0"/>
                <a:cs typeface="Times New Roman" pitchFamily="18" charset="0"/>
              </a:rPr>
              <a:t>a) Mực nước ở bể B cao hơn mực nước ở bể A: </a:t>
            </a:r>
            <a:r>
              <a:rPr lang="en-US" sz="2600" b="1" dirty="0" smtClean="0">
                <a:solidFill>
                  <a:srgbClr val="FF0000"/>
                </a:solidFill>
                <a:latin typeface="Times New Roman" pitchFamily="18" charset="0"/>
                <a:cs typeface="Times New Roman" pitchFamily="18" charset="0"/>
              </a:rPr>
              <a:t>6cm</a:t>
            </a:r>
            <a:endParaRPr lang="en-US" sz="2600" b="1" dirty="0">
              <a:solidFill>
                <a:srgbClr val="FF0000"/>
              </a:solidFill>
              <a:latin typeface="Times New Roman" pitchFamily="18" charset="0"/>
              <a:cs typeface="Times New Roman" pitchFamily="18" charset="0"/>
            </a:endParaRPr>
          </a:p>
        </p:txBody>
      </p:sp>
      <p:sp>
        <p:nvSpPr>
          <p:cNvPr id="9" name="TextBox 8"/>
          <p:cNvSpPr txBox="1"/>
          <p:nvPr/>
        </p:nvSpPr>
        <p:spPr>
          <a:xfrm>
            <a:off x="392520" y="5653079"/>
            <a:ext cx="11368556" cy="692497"/>
          </a:xfrm>
          <a:prstGeom prst="rect">
            <a:avLst/>
          </a:prstGeom>
          <a:noFill/>
        </p:spPr>
        <p:txBody>
          <a:bodyPr wrap="square" rtlCol="0">
            <a:spAutoFit/>
          </a:bodyPr>
          <a:lstStyle/>
          <a:p>
            <a:pPr algn="ctr">
              <a:lnSpc>
                <a:spcPct val="150000"/>
              </a:lnSpc>
            </a:pPr>
            <a:r>
              <a:rPr lang="en-US" sz="2600" b="1" dirty="0" smtClean="0">
                <a:solidFill>
                  <a:srgbClr val="7030A0"/>
                </a:solidFill>
                <a:latin typeface="Times New Roman" pitchFamily="18" charset="0"/>
                <a:cs typeface="Times New Roman" pitchFamily="18" charset="0"/>
              </a:rPr>
              <a:t>b) Mực nước ở bể C cao hơn mực nước ở bể A: </a:t>
            </a:r>
            <a:r>
              <a:rPr lang="en-US" sz="2600" b="1" dirty="0" smtClean="0">
                <a:solidFill>
                  <a:srgbClr val="FF0000"/>
                </a:solidFill>
                <a:latin typeface="Times New Roman" pitchFamily="18" charset="0"/>
                <a:cs typeface="Times New Roman" pitchFamily="18" charset="0"/>
              </a:rPr>
              <a:t>15 + 6 = 21 cm</a:t>
            </a:r>
            <a:endParaRPr lang="en-US" sz="2600" b="1" dirty="0">
              <a:solidFill>
                <a:srgbClr val="FF0000"/>
              </a:solidFill>
              <a:latin typeface="Times New Roman" pitchFamily="18" charset="0"/>
              <a:cs typeface="Times New Roman" pitchFamily="18" charset="0"/>
            </a:endParaRPr>
          </a:p>
        </p:txBody>
      </p:sp>
      <p:sp>
        <p:nvSpPr>
          <p:cNvPr id="10" name="Text Box 1"/>
          <p:cNvSpPr txBox="1"/>
          <p:nvPr/>
        </p:nvSpPr>
        <p:spPr>
          <a:xfrm>
            <a:off x="3837485" y="6490256"/>
            <a:ext cx="8352928" cy="369332"/>
          </a:xfrm>
          <a:prstGeom prst="rect">
            <a:avLst/>
          </a:prstGeom>
          <a:noFill/>
        </p:spPr>
        <p:txBody>
          <a:bodyPr>
            <a:spAutoFit/>
          </a:bodyPr>
          <a:lstStyle/>
          <a:p>
            <a:pPr>
              <a:defRPr/>
            </a:pP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Bản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quyền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 FB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Đặng</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Nhật</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Linh</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https://www.facebook.com/nhat.linh.3557440</a:t>
            </a:r>
          </a:p>
        </p:txBody>
      </p:sp>
    </p:spTree>
    <p:extLst>
      <p:ext uri="{BB962C8B-B14F-4D97-AF65-F5344CB8AC3E}">
        <p14:creationId xmlns:p14="http://schemas.microsoft.com/office/powerpoint/2010/main" xmlns="" val="279549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build="allAtOnce"/>
      <p:bldP spid="7" grpId="0" build="allAtOnce"/>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rightnessContrast contrast="40000"/>
                    </a14:imgEffect>
                  </a14:imgLayer>
                </a14:imgProps>
              </a:ext>
              <a:ext uri="{28A0092B-C50C-407E-A947-70E740481C1C}">
                <a14:useLocalDpi xmlns:a14="http://schemas.microsoft.com/office/drawing/2010/main" xmlns="" val="0"/>
              </a:ext>
            </a:extLst>
          </a:blip>
          <a:srcRect l="28959" t="30448" r="26697" b="43910"/>
          <a:stretch/>
        </p:blipFill>
        <p:spPr bwMode="auto">
          <a:xfrm>
            <a:off x="2062016" y="2010074"/>
            <a:ext cx="8327460" cy="2719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 name="Group 2">
            <a:extLst>
              <a:ext uri="{FF2B5EF4-FFF2-40B4-BE49-F238E27FC236}">
                <a16:creationId xmlns="" xmlns:a16="http://schemas.microsoft.com/office/drawing/2014/main" id="{B5BADF7B-B8CE-4478-ABD6-3BA6D83A2724}"/>
              </a:ext>
            </a:extLst>
          </p:cNvPr>
          <p:cNvGrpSpPr/>
          <p:nvPr/>
        </p:nvGrpSpPr>
        <p:grpSpPr>
          <a:xfrm>
            <a:off x="-122635" y="-330207"/>
            <a:ext cx="11761042" cy="1920353"/>
            <a:chOff x="255887" y="-528402"/>
            <a:chExt cx="11892516" cy="2515061"/>
          </a:xfrm>
        </p:grpSpPr>
        <p:sp>
          <p:nvSpPr>
            <p:cNvPr id="4" name="Rectangle: Rounded Corners 5">
              <a:extLst>
                <a:ext uri="{FF2B5EF4-FFF2-40B4-BE49-F238E27FC236}">
                  <a16:creationId xmlns="" xmlns:a16="http://schemas.microsoft.com/office/drawing/2014/main" id="{EB5DBE17-FEA2-4EFB-BF18-25A485792D1A}"/>
                </a:ext>
              </a:extLst>
            </p:cNvPr>
            <p:cNvSpPr/>
            <p:nvPr/>
          </p:nvSpPr>
          <p:spPr>
            <a:xfrm>
              <a:off x="1003480" y="480061"/>
              <a:ext cx="11144923" cy="1506598"/>
            </a:xfrm>
            <a:prstGeom prst="roundRect">
              <a:avLst/>
            </a:prstGeom>
            <a:solidFill>
              <a:srgbClr val="FFE57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9900"/>
                  </a:solidFill>
                  <a:latin typeface="Times New Roman" pitchFamily="18" charset="0"/>
                  <a:cs typeface="Times New Roman" pitchFamily="18" charset="0"/>
                </a:rPr>
                <a:t>	</a:t>
              </a:r>
              <a:r>
                <a:rPr lang="en-US" sz="3200" b="1" dirty="0" smtClean="0">
                  <a:solidFill>
                    <a:srgbClr val="002060"/>
                  </a:solidFill>
                  <a:latin typeface="Times New Roman" pitchFamily="18" charset="0"/>
                  <a:cs typeface="Times New Roman" pitchFamily="18" charset="0"/>
                </a:rPr>
                <a:t>4. Ba bể cá A, B, C có mực nước khác nhau như </a:t>
              </a:r>
            </a:p>
            <a:p>
              <a:r>
                <a:rPr lang="en-US" sz="3200" b="1" dirty="0">
                  <a:solidFill>
                    <a:srgbClr val="002060"/>
                  </a:solidFill>
                  <a:latin typeface="Times New Roman" pitchFamily="18" charset="0"/>
                  <a:cs typeface="Times New Roman" pitchFamily="18" charset="0"/>
                </a:rPr>
                <a:t> </a:t>
              </a:r>
              <a:r>
                <a:rPr lang="en-US" sz="3200" b="1" dirty="0" smtClean="0">
                  <a:solidFill>
                    <a:srgbClr val="002060"/>
                  </a:solidFill>
                  <a:latin typeface="Times New Roman" pitchFamily="18" charset="0"/>
                  <a:cs typeface="Times New Roman" pitchFamily="18" charset="0"/>
                </a:rPr>
                <a:t>   hình vẽ dưới đây:</a:t>
              </a:r>
              <a:endParaRPr lang="en-US" sz="2800" b="1" dirty="0">
                <a:solidFill>
                  <a:srgbClr val="002060"/>
                </a:solidFill>
                <a:latin typeface="Times New Roman" pitchFamily="18" charset="0"/>
                <a:cs typeface="Times New Roman" pitchFamily="18" charset="0"/>
              </a:endParaRPr>
            </a:p>
          </p:txBody>
        </p:sp>
        <p:pic>
          <p:nvPicPr>
            <p:cNvPr id="5" name="图片 9">
              <a:extLst>
                <a:ext uri="{FF2B5EF4-FFF2-40B4-BE49-F238E27FC236}">
                  <a16:creationId xmlns="" xmlns:a16="http://schemas.microsoft.com/office/drawing/2014/main" id="{53B60D9A-B643-48AD-BEA3-9BD3D70FF6C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5887" y="-528402"/>
              <a:ext cx="1909678" cy="2515060"/>
            </a:xfrm>
            <a:prstGeom prst="rect">
              <a:avLst/>
            </a:prstGeom>
          </p:spPr>
        </p:pic>
      </p:grpSp>
      <p:sp>
        <p:nvSpPr>
          <p:cNvPr id="6" name="TextBox 5"/>
          <p:cNvSpPr txBox="1"/>
          <p:nvPr/>
        </p:nvSpPr>
        <p:spPr>
          <a:xfrm>
            <a:off x="317956" y="4436402"/>
            <a:ext cx="11619187" cy="1892826"/>
          </a:xfrm>
          <a:prstGeom prst="rect">
            <a:avLst/>
          </a:prstGeom>
          <a:noFill/>
        </p:spPr>
        <p:txBody>
          <a:bodyPr wrap="square" rtlCol="0">
            <a:spAutoFit/>
          </a:bodyPr>
          <a:lstStyle/>
          <a:p>
            <a:pPr algn="ctr">
              <a:lnSpc>
                <a:spcPct val="150000"/>
              </a:lnSpc>
            </a:pPr>
            <a:r>
              <a:rPr lang="en-US" sz="2600" b="1" dirty="0" smtClean="0">
                <a:solidFill>
                  <a:srgbClr val="7030A0"/>
                </a:solidFill>
                <a:latin typeface="Times New Roman" pitchFamily="18" charset="0"/>
                <a:cs typeface="Times New Roman" pitchFamily="18" charset="0"/>
              </a:rPr>
              <a:t>c) Sau khi bạn Nam bỏ thêm một số hòn đá cảnh vào bể B thì mực nước ỏ bể B tăng thêm 5cm. Hỏi lúc này mực nước ở bể B cao hơn mực nước ở bể A bao nhiêu xăng-ti-mét?</a:t>
            </a:r>
            <a:endParaRPr lang="en-US" sz="2600" b="1" dirty="0">
              <a:solidFill>
                <a:srgbClr val="7030A0"/>
              </a:solidFill>
              <a:latin typeface="Times New Roman" pitchFamily="18" charset="0"/>
              <a:cs typeface="Times New Roman" pitchFamily="18" charset="0"/>
            </a:endParaRPr>
          </a:p>
        </p:txBody>
      </p:sp>
      <p:sp>
        <p:nvSpPr>
          <p:cNvPr id="7" name="TextBox 6"/>
          <p:cNvSpPr txBox="1"/>
          <p:nvPr/>
        </p:nvSpPr>
        <p:spPr>
          <a:xfrm>
            <a:off x="19220" y="5073628"/>
            <a:ext cx="11619187" cy="618374"/>
          </a:xfrm>
          <a:prstGeom prst="rect">
            <a:avLst/>
          </a:prstGeom>
          <a:noFill/>
        </p:spPr>
        <p:txBody>
          <a:bodyPr wrap="square" rtlCol="0">
            <a:spAutoFit/>
          </a:bodyPr>
          <a:lstStyle/>
          <a:p>
            <a:pPr algn="ctr">
              <a:lnSpc>
                <a:spcPct val="150000"/>
              </a:lnSpc>
            </a:pPr>
            <a:r>
              <a:rPr lang="en-US" sz="2600" b="1" dirty="0" smtClean="0">
                <a:solidFill>
                  <a:srgbClr val="7030A0"/>
                </a:solidFill>
                <a:latin typeface="Times New Roman" pitchFamily="18" charset="0"/>
                <a:cs typeface="Times New Roman" pitchFamily="18" charset="0"/>
              </a:rPr>
              <a:t>c) Lúc này mực nước ở bể B cao hơn mực nước ở bể A: </a:t>
            </a:r>
            <a:r>
              <a:rPr lang="en-US" sz="2600" b="1" dirty="0" smtClean="0">
                <a:solidFill>
                  <a:srgbClr val="FF0000"/>
                </a:solidFill>
                <a:latin typeface="Times New Roman" pitchFamily="18" charset="0"/>
                <a:cs typeface="Times New Roman" pitchFamily="18" charset="0"/>
              </a:rPr>
              <a:t>11cm</a:t>
            </a:r>
            <a:endParaRPr lang="en-US" sz="2600" b="1" dirty="0">
              <a:solidFill>
                <a:srgbClr val="FF0000"/>
              </a:solidFill>
              <a:latin typeface="Times New Roman" pitchFamily="18" charset="0"/>
              <a:cs typeface="Times New Roman" pitchFamily="18" charset="0"/>
            </a:endParaRPr>
          </a:p>
        </p:txBody>
      </p:sp>
      <p:sp>
        <p:nvSpPr>
          <p:cNvPr id="8" name="Text Box 1"/>
          <p:cNvSpPr txBox="1"/>
          <p:nvPr/>
        </p:nvSpPr>
        <p:spPr>
          <a:xfrm>
            <a:off x="3837485" y="6490256"/>
            <a:ext cx="8352928" cy="369332"/>
          </a:xfrm>
          <a:prstGeom prst="rect">
            <a:avLst/>
          </a:prstGeom>
          <a:noFill/>
        </p:spPr>
        <p:txBody>
          <a:bodyPr>
            <a:spAutoFit/>
          </a:bodyPr>
          <a:lstStyle/>
          <a:p>
            <a:pPr>
              <a:defRPr/>
            </a:pP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Bản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quyền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 FB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Đặng</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Nhật</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Linh</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https://www.facebook.com/nhat.linh.3557440</a:t>
            </a:r>
          </a:p>
        </p:txBody>
      </p:sp>
    </p:spTree>
    <p:extLst>
      <p:ext uri="{BB962C8B-B14F-4D97-AF65-F5344CB8AC3E}">
        <p14:creationId xmlns:p14="http://schemas.microsoft.com/office/powerpoint/2010/main" xmlns="" val="262385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6">
                                            <p:txEl>
                                              <p:pRg st="0" end="0"/>
                                            </p:txEl>
                                          </p:spTgt>
                                        </p:tgtEl>
                                      </p:cBhvr>
                                    </p:animEffect>
                                    <p:set>
                                      <p:cBhvr>
                                        <p:cTn id="16" dur="1" fill="hold">
                                          <p:stCondLst>
                                            <p:cond delay="499"/>
                                          </p:stCondLst>
                                        </p:cTn>
                                        <p:tgtEl>
                                          <p:spTgt spid="6">
                                            <p:txEl>
                                              <p:pRg st="0" end="0"/>
                                            </p:txEl>
                                          </p:spTgt>
                                        </p:tgtEl>
                                        <p:attrNameLst>
                                          <p:attrName>style.visibility</p:attrName>
                                        </p:attrNameLst>
                                      </p:cBhvr>
                                      <p:to>
                                        <p:strVal val="hidden"/>
                                      </p:to>
                                    </p:set>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Nong trai\old-mcdonalds-farm-plai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54059"/>
            <a:ext cx="12190413" cy="7139053"/>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ADMIN\Desktop\Tai nguyen thiet ke tro choi\Bảng gỗ\canstock6432558.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0" b="100000" l="0" r="100000">
                        <a14:foregroundMark x1="47333" y1="88732" x2="44667" y2="93662"/>
                        <a14:backgroundMark x1="37333" y1="90141" x2="38667" y2="9154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xmlns="" val="0"/>
              </a:ext>
            </a:extLst>
          </a:blip>
          <a:srcRect/>
          <a:stretch>
            <a:fillRect/>
          </a:stretch>
        </p:blipFill>
        <p:spPr bwMode="auto">
          <a:xfrm>
            <a:off x="5079339" y="4750900"/>
            <a:ext cx="2742843" cy="26009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911293" y="5259018"/>
            <a:ext cx="2965934" cy="1261880"/>
          </a:xfrm>
          <a:prstGeom prst="rect">
            <a:avLst/>
          </a:prstGeom>
          <a:noFill/>
        </p:spPr>
        <p:txBody>
          <a:bodyPr wrap="none" lIns="121917" tIns="60958" rIns="121917" bIns="60958" rtlCol="0">
            <a:spAutoFit/>
          </a:bodyPr>
          <a:lstStyle/>
          <a:p>
            <a:pPr algn="ctr"/>
            <a:r>
              <a:rPr lang="en-US" sz="3700" b="1" dirty="0">
                <a:solidFill>
                  <a:srgbClr val="009900"/>
                </a:solidFill>
                <a:latin typeface="Times New Roman" pitchFamily="18" charset="0"/>
                <a:cs typeface="Times New Roman" pitchFamily="18" charset="0"/>
              </a:rPr>
              <a:t>XÂY DỰNG</a:t>
            </a:r>
          </a:p>
          <a:p>
            <a:pPr algn="ctr"/>
            <a:r>
              <a:rPr lang="en-US" sz="3700" b="1" dirty="0">
                <a:solidFill>
                  <a:srgbClr val="009900"/>
                </a:solidFill>
                <a:latin typeface="Times New Roman" pitchFamily="18" charset="0"/>
                <a:cs typeface="Times New Roman" pitchFamily="18" charset="0"/>
              </a:rPr>
              <a:t>NÔNG TRẠI</a:t>
            </a:r>
          </a:p>
        </p:txBody>
      </p:sp>
      <p:pic>
        <p:nvPicPr>
          <p:cNvPr id="3076" name="Picture 4" descr="C:\Users\ADMIN\Desktop\Tai nguyen thiet ke tro choi\Bảng gỗ\bat dau.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9752331" y="21666"/>
            <a:ext cx="2279353" cy="96916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 Box 1"/>
          <p:cNvSpPr txBox="1"/>
          <p:nvPr/>
        </p:nvSpPr>
        <p:spPr>
          <a:xfrm>
            <a:off x="3837485" y="6490256"/>
            <a:ext cx="8352928" cy="369332"/>
          </a:xfrm>
          <a:prstGeom prst="rect">
            <a:avLst/>
          </a:prstGeom>
          <a:noFill/>
        </p:spPr>
        <p:txBody>
          <a:bodyPr>
            <a:spAutoFit/>
          </a:bodyPr>
          <a:lstStyle/>
          <a:p>
            <a:pPr>
              <a:defRPr/>
            </a:pP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Bản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quyền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 FB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Đặng</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Nhật</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Linh</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https://www.facebook.com/nhat.linh.3557440</a:t>
            </a:r>
          </a:p>
        </p:txBody>
      </p:sp>
    </p:spTree>
    <p:extLst>
      <p:ext uri="{BB962C8B-B14F-4D97-AF65-F5344CB8AC3E}">
        <p14:creationId xmlns:p14="http://schemas.microsoft.com/office/powerpoint/2010/main" xmlns="" val="204461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ppt_x"/>
                                          </p:val>
                                        </p:tav>
                                        <p:tav tm="100000">
                                          <p:val>
                                            <p:strVal val="#ppt_x"/>
                                          </p:val>
                                        </p:tav>
                                      </p:tavLst>
                                    </p:anim>
                                    <p:anim calcmode="lin" valueType="num">
                                      <p:cBhvr additive="base">
                                        <p:cTn id="1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Nong trai\transcoder.pn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348299" y="0"/>
            <a:ext cx="12538712" cy="7055577"/>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2" descr="C:\Users\ADMIN\Desktop\Nong trai\dep-of-vector-farm-animals (5).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0" b="100000" l="0" r="100000">
                        <a14:foregroundMark x1="36290" y1="85824" x2="63306" y2="94253"/>
                      </a14:backgroundRemoval>
                    </a14:imgEffect>
                  </a14:imgLayer>
                </a14:imgProps>
              </a:ext>
              <a:ext uri="{28A0092B-C50C-407E-A947-70E740481C1C}">
                <a14:useLocalDpi xmlns:a14="http://schemas.microsoft.com/office/drawing/2010/main" xmlns="" val="0"/>
              </a:ext>
            </a:extLst>
          </a:blip>
          <a:srcRect/>
          <a:stretch>
            <a:fillRect/>
          </a:stretch>
        </p:blipFill>
        <p:spPr bwMode="auto">
          <a:xfrm>
            <a:off x="5832942" y="1215467"/>
            <a:ext cx="1074959" cy="1131718"/>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15" descr="C:\Users\ADMIN\Desktop\Nong trai\bauernhof-gegenstände-43016029 (2).jpg"/>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336496" y="3543239"/>
            <a:ext cx="2332250" cy="699543"/>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15" descr="C:\Users\ADMIN\Desktop\Nong trai\bauernhof-gegenstände-43016029 (2).jpg"/>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04759" y="3676451"/>
            <a:ext cx="3410413" cy="1022931"/>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Kết quả hình ảnh cho tree apple cartoon"/>
          <p:cNvPicPr>
            <a:picLocks noChangeAspect="1" noChangeArrowheads="1"/>
          </p:cNvPicPr>
          <p:nvPr/>
        </p:nvPicPr>
        <p:blipFill>
          <a:blip r:embed="rId8" cstate="print">
            <a:extLst>
              <a:ext uri="{BEBA8EAE-BF5A-486C-A8C5-ECC9F3942E4B}">
                <a14:imgProps xmlns:a14="http://schemas.microsoft.com/office/drawing/2010/main" xmlns="">
                  <a14:imgLayer r:embed="rId9">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907901" y="720192"/>
            <a:ext cx="1193947" cy="1360371"/>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2" descr="Kết quả hình ảnh cho tree apple cartoon"/>
          <p:cNvPicPr>
            <a:picLocks noChangeAspect="1" noChangeArrowheads="1"/>
          </p:cNvPicPr>
          <p:nvPr/>
        </p:nvPicPr>
        <p:blipFill>
          <a:blip r:embed="rId10" cstate="print">
            <a:extLst>
              <a:ext uri="{BEBA8EAE-BF5A-486C-A8C5-ECC9F3942E4B}">
                <a14:imgProps xmlns:a14="http://schemas.microsoft.com/office/drawing/2010/main" xmlns="">
                  <a14:imgLayer r:embed="rId11">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xmlns="" val="0"/>
              </a:ext>
            </a:extLst>
          </a:blip>
          <a:srcRect/>
          <a:stretch>
            <a:fillRect/>
          </a:stretch>
        </p:blipFill>
        <p:spPr bwMode="auto">
          <a:xfrm flipH="1">
            <a:off x="9880636" y="-431900"/>
            <a:ext cx="2106603" cy="2479747"/>
          </a:xfrm>
          <a:prstGeom prst="rect">
            <a:avLst/>
          </a:prstGeom>
          <a:noFill/>
          <a:extLst>
            <a:ext uri="{909E8E84-426E-40DD-AFC4-6F175D3DCCD1}">
              <a14:hiddenFill xmlns:a14="http://schemas.microsoft.com/office/drawing/2010/main" xmlns="">
                <a:solidFill>
                  <a:srgbClr val="FFFFFF"/>
                </a:solidFill>
              </a14:hiddenFill>
            </a:ext>
          </a:extLst>
        </p:spPr>
      </p:pic>
      <p:pic>
        <p:nvPicPr>
          <p:cNvPr id="61" name="Picture 11" descr="C:\Users\ADMIN\Desktop\Nong trai\dep-of-vector-farm-animals (4).jpg"/>
          <p:cNvPicPr>
            <a:picLocks noChangeAspect="1" noChangeArrowheads="1"/>
          </p:cNvPicPr>
          <p:nvPr/>
        </p:nvPicPr>
        <p:blipFill>
          <a:blip r:embed="rId12" cstate="print">
            <a:extLst>
              <a:ext uri="{BEBA8EAE-BF5A-486C-A8C5-ECC9F3942E4B}">
                <a14:imgProps xmlns:a14="http://schemas.microsoft.com/office/drawing/2010/main" xmlns="">
                  <a14:imgLayer r:embed="rId13">
                    <a14:imgEffect>
                      <a14:backgroundRemoval t="0" b="100000" l="3030" r="100000">
                        <a14:foregroundMark x1="81818" y1="48630" x2="82727" y2="51712"/>
                        <a14:foregroundMark x1="89394" y1="48630" x2="87879" y2="51370"/>
                        <a14:foregroundMark x1="70000" y1="25342" x2="60909" y2="39726"/>
                        <a14:foregroundMark x1="70000" y1="63699" x2="77273" y2="58219"/>
                        <a14:foregroundMark x1="82424" y1="52740" x2="77273" y2="57534"/>
                        <a14:backgroundMark x1="10909" y1="52055" x2="13939" y2="52397"/>
                        <a14:backgroundMark x1="19091" y1="59932" x2="18182" y2="61986"/>
                        <a14:backgroundMark x1="15152" y1="67123" x2="15455" y2="68493"/>
                        <a14:backgroundMark x1="34545" y1="48288" x2="30606" y2="48288"/>
                        <a14:backgroundMark x1="33636" y1="43836" x2="31818" y2="43493"/>
                        <a14:backgroundMark x1="37576" y1="39726" x2="33939" y2="38356"/>
                        <a14:backgroundMark x1="34848" y1="32534" x2="32121" y2="32534"/>
                        <a14:backgroundMark x1="40000" y1="30137" x2="36667" y2="29110"/>
                        <a14:backgroundMark x1="36364" y1="52740" x2="34848" y2="53082"/>
                        <a14:backgroundMark x1="43030" y1="19521" x2="39394" y2="19178"/>
                        <a14:backgroundMark x1="77576" y1="16438" x2="80303" y2="17123"/>
                        <a14:backgroundMark x1="76364" y1="10616" x2="80606" y2="10616"/>
                        <a14:backgroundMark x1="83939" y1="46233" x2="83333" y2="46918"/>
                      </a14:backgroundRemoval>
                    </a14:imgEffect>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1015867" y="1943100"/>
            <a:ext cx="1335140" cy="1181824"/>
          </a:xfrm>
          <a:prstGeom prst="rect">
            <a:avLst/>
          </a:prstGeom>
          <a:noFill/>
          <a:extLst>
            <a:ext uri="{909E8E84-426E-40DD-AFC4-6F175D3DCCD1}">
              <a14:hiddenFill xmlns:a14="http://schemas.microsoft.com/office/drawing/2010/main" xmlns="">
                <a:solidFill>
                  <a:srgbClr val="FFFFFF"/>
                </a:solidFill>
              </a14:hiddenFill>
            </a:ext>
          </a:extLst>
        </p:spPr>
      </p:pic>
      <p:pic>
        <p:nvPicPr>
          <p:cNvPr id="62" name="Picture 22" descr="C:\Users\ADMIN\Desktop\Nong trai\2.jpg"/>
          <p:cNvPicPr>
            <a:picLocks noChangeAspect="1" noChangeArrowheads="1"/>
          </p:cNvPicPr>
          <p:nvPr/>
        </p:nvPicPr>
        <p:blipFill>
          <a:blip r:embed="rId14" cstate="print">
            <a:extLst>
              <a:ext uri="{BEBA8EAE-BF5A-486C-A8C5-ECC9F3942E4B}">
                <a14:imgProps xmlns:a14="http://schemas.microsoft.com/office/drawing/2010/main" xmlns="">
                  <a14:imgLayer r:embed="rId15">
                    <a14:imgEffect>
                      <a14:backgroundRemoval t="0" b="100000" l="0" r="100000">
                        <a14:foregroundMark x1="9220" y1="40559" x2="10638" y2="62937"/>
                        <a14:foregroundMark x1="12766" y1="67133" x2="26241" y2="82517"/>
                        <a14:foregroundMark x1="28369" y1="85315" x2="34752" y2="88112"/>
                        <a14:foregroundMark x1="76596" y1="83916" x2="71631" y2="85315"/>
                        <a14:foregroundMark x1="92908" y1="37063" x2="92908" y2="49650"/>
                        <a14:foregroundMark x1="90780" y1="60839" x2="85816" y2="74126"/>
                        <a14:foregroundMark x1="68085" y1="9790" x2="73050" y2="13287"/>
                        <a14:foregroundMark x1="24113" y1="15385" x2="19858" y2="20979"/>
                      </a14:backgroundRemoval>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100816" y="-25405"/>
            <a:ext cx="795724" cy="807303"/>
          </a:xfrm>
          <a:prstGeom prst="rect">
            <a:avLst/>
          </a:prstGeom>
          <a:noFill/>
          <a:extLst>
            <a:ext uri="{909E8E84-426E-40DD-AFC4-6F175D3DCCD1}">
              <a14:hiddenFill xmlns:a14="http://schemas.microsoft.com/office/drawing/2010/main" xmlns="">
                <a:solidFill>
                  <a:srgbClr val="FFFFFF"/>
                </a:solidFill>
              </a14:hiddenFill>
            </a:ext>
          </a:extLst>
        </p:spPr>
      </p:pic>
      <p:pic>
        <p:nvPicPr>
          <p:cNvPr id="63" name="Picture 15" descr="C:\Users\ADMIN\Desktop\Nong trai\bauernhof-gegenstände-43016029 (2).jpg"/>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61223" y="2714899"/>
            <a:ext cx="2332250" cy="699543"/>
          </a:xfrm>
          <a:prstGeom prst="rect">
            <a:avLst/>
          </a:prstGeom>
          <a:noFill/>
          <a:extLst>
            <a:ext uri="{909E8E84-426E-40DD-AFC4-6F175D3DCCD1}">
              <a14:hiddenFill xmlns:a14="http://schemas.microsoft.com/office/drawing/2010/main" xmlns="">
                <a:solidFill>
                  <a:srgbClr val="FFFFFF"/>
                </a:solidFill>
              </a14:hiddenFill>
            </a:ext>
          </a:extLst>
        </p:spPr>
      </p:pic>
      <p:pic>
        <p:nvPicPr>
          <p:cNvPr id="66" name="Picture 14" descr="C:\Users\ADMIN\Desktop\Nong trai\58fefc29c5857 (3).png"/>
          <p:cNvPicPr>
            <a:picLocks noChangeAspect="1" noChangeArrowheads="1"/>
          </p:cNvPicPr>
          <p:nvPr/>
        </p:nvPicPr>
        <p:blipFill>
          <a:blip r:embed="rId16" cstate="print">
            <a:extLst>
              <a:ext uri="{BEBA8EAE-BF5A-486C-A8C5-ECC9F3942E4B}">
                <a14:imgProps xmlns:a14="http://schemas.microsoft.com/office/drawing/2010/main" xmlns="">
                  <a14:imgLayer r:embed="rId17">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203174" y="2921676"/>
            <a:ext cx="1514992" cy="1074910"/>
          </a:xfrm>
          <a:prstGeom prst="rect">
            <a:avLst/>
          </a:prstGeom>
          <a:noFill/>
          <a:extLst>
            <a:ext uri="{909E8E84-426E-40DD-AFC4-6F175D3DCCD1}">
              <a14:hiddenFill xmlns:a14="http://schemas.microsoft.com/office/drawing/2010/main" xmlns="">
                <a:solidFill>
                  <a:srgbClr val="FFFFFF"/>
                </a:solidFill>
              </a14:hiddenFill>
            </a:ext>
          </a:extLst>
        </p:spPr>
      </p:pic>
      <p:pic>
        <p:nvPicPr>
          <p:cNvPr id="67" name="Picture 14" descr="C:\Users\ADMIN\Desktop\Nong trai\58fefc29c5857 (3).png"/>
          <p:cNvPicPr>
            <a:picLocks noChangeAspect="1" noChangeArrowheads="1"/>
          </p:cNvPicPr>
          <p:nvPr/>
        </p:nvPicPr>
        <p:blipFill>
          <a:blip r:embed="rId18" cstate="print">
            <a:extLst>
              <a:ext uri="{BEBA8EAE-BF5A-486C-A8C5-ECC9F3942E4B}">
                <a14:imgProps xmlns:a14="http://schemas.microsoft.com/office/drawing/2010/main" xmlns="">
                  <a14:imgLayer r:embed="rId19">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xmlns="" val="0"/>
              </a:ext>
            </a:extLst>
          </a:blip>
          <a:srcRect/>
          <a:stretch>
            <a:fillRect/>
          </a:stretch>
        </p:blipFill>
        <p:spPr bwMode="auto">
          <a:xfrm flipH="1">
            <a:off x="1531057" y="2863001"/>
            <a:ext cx="1422215" cy="976538"/>
          </a:xfrm>
          <a:prstGeom prst="rect">
            <a:avLst/>
          </a:prstGeom>
          <a:noFill/>
          <a:extLst>
            <a:ext uri="{909E8E84-426E-40DD-AFC4-6F175D3DCCD1}">
              <a14:hiddenFill xmlns:a14="http://schemas.microsoft.com/office/drawing/2010/main" xmlns="">
                <a:solidFill>
                  <a:srgbClr val="FFFFFF"/>
                </a:solidFill>
              </a14:hiddenFill>
            </a:ext>
          </a:extLst>
        </p:spPr>
      </p:pic>
      <p:pic>
        <p:nvPicPr>
          <p:cNvPr id="68" name="Picture 20" descr="C:\Users\ADMIN\Desktop\Nong trai\472224296 (4).jpg"/>
          <p:cNvPicPr>
            <a:picLocks noChangeAspect="1" noChangeArrowheads="1"/>
          </p:cNvPicPr>
          <p:nvPr/>
        </p:nvPicPr>
        <p:blipFill>
          <a:blip r:embed="rId20" cstate="print">
            <a:extLst>
              <a:ext uri="{BEBA8EAE-BF5A-486C-A8C5-ECC9F3942E4B}">
                <a14:imgProps xmlns:a14="http://schemas.microsoft.com/office/drawing/2010/main" xmlns="">
                  <a14:imgLayer r:embed="rId21">
                    <a14:imgEffect>
                      <a14:backgroundRemoval t="0" b="100000" l="0" r="100000">
                        <a14:foregroundMark x1="26950" y1="13986" x2="9929" y2="34266"/>
                        <a14:foregroundMark x1="31915" y1="10490" x2="46099" y2="6993"/>
                        <a14:foregroundMark x1="59574" y1="8392" x2="81560" y2="18881"/>
                        <a14:foregroundMark x1="68794" y1="9790" x2="73759" y2="13287"/>
                        <a14:foregroundMark x1="86525" y1="27972" x2="92908" y2="37063"/>
                        <a14:foregroundMark x1="93617" y1="44755" x2="90780" y2="63636"/>
                        <a14:foregroundMark x1="87943" y1="71329" x2="70213" y2="88112"/>
                        <a14:foregroundMark x1="70213" y1="88112" x2="41135" y2="90909"/>
                        <a14:foregroundMark x1="14894" y1="67133" x2="32624" y2="86713"/>
                        <a14:foregroundMark x1="9220" y1="39161" x2="10638" y2="61538"/>
                        <a14:foregroundMark x1="15603" y1="72028" x2="19149" y2="75524"/>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134977" y="-25405"/>
            <a:ext cx="795724" cy="807303"/>
          </a:xfrm>
          <a:prstGeom prst="rect">
            <a:avLst/>
          </a:prstGeom>
          <a:noFill/>
          <a:extLst>
            <a:ext uri="{909E8E84-426E-40DD-AFC4-6F175D3DCCD1}">
              <a14:hiddenFill xmlns:a14="http://schemas.microsoft.com/office/drawing/2010/main" xmlns="">
                <a:solidFill>
                  <a:srgbClr val="FFFFFF"/>
                </a:solidFill>
              </a14:hiddenFill>
            </a:ext>
          </a:extLst>
        </p:spPr>
      </p:pic>
      <p:pic>
        <p:nvPicPr>
          <p:cNvPr id="69" name="Picture 5" descr="C:\Users\ADMIN\Desktop\Nong trai\barn-clipart-old-macdonald-2a.jpg"/>
          <p:cNvPicPr>
            <a:picLocks noChangeAspect="1" noChangeArrowheads="1"/>
          </p:cNvPicPr>
          <p:nvPr/>
        </p:nvPicPr>
        <p:blipFill>
          <a:blip r:embed="rId22" cstate="print">
            <a:extLst>
              <a:ext uri="{BEBA8EAE-BF5A-486C-A8C5-ECC9F3942E4B}">
                <a14:imgProps xmlns:a14="http://schemas.microsoft.com/office/drawing/2010/main" xmlns="">
                  <a14:imgLayer r:embed="rId23">
                    <a14:imgEffect>
                      <a14:backgroundRemoval t="0" b="100000" l="0" r="100000">
                        <a14:foregroundMark x1="33832" y1="71453" x2="7065" y2="88205"/>
                        <a14:foregroundMark x1="92527" y1="76581" x2="32745" y2="93333"/>
                        <a14:foregroundMark x1="11957" y1="84444" x2="41304" y2="95385"/>
                        <a14:foregroundMark x1="11277" y1="94530" x2="38587" y2="95043"/>
                        <a14:foregroundMark x1="90761" y1="78632" x2="49049" y2="95897"/>
                        <a14:foregroundMark x1="28397" y1="47009" x2="28940" y2="73162"/>
                        <a14:foregroundMark x1="30842" y1="57094" x2="49321" y2="57436"/>
                        <a14:foregroundMark x1="49457" y1="58462" x2="45652" y2="84103"/>
                        <a14:foregroundMark x1="79891" y1="61026" x2="52310" y2="80342"/>
                        <a14:foregroundMark x1="58832" y1="57436" x2="77174" y2="75214"/>
                        <a14:foregroundMark x1="69158" y1="57436" x2="59375" y2="64444"/>
                      </a14:backgroundRemoval>
                    </a14:imgEffect>
                    <a14:imgEffect>
                      <a14:saturation sat="200000"/>
                    </a14:imgEffect>
                  </a14:imgLayer>
                </a14:imgProps>
              </a:ext>
              <a:ext uri="{28A0092B-C50C-407E-A947-70E740481C1C}">
                <a14:useLocalDpi xmlns:a14="http://schemas.microsoft.com/office/drawing/2010/main" xmlns="" val="0"/>
              </a:ext>
            </a:extLst>
          </a:blip>
          <a:srcRect/>
          <a:stretch>
            <a:fillRect/>
          </a:stretch>
        </p:blipFill>
        <p:spPr bwMode="auto">
          <a:xfrm>
            <a:off x="8533289" y="279465"/>
            <a:ext cx="4095406" cy="3256358"/>
          </a:xfrm>
          <a:prstGeom prst="rect">
            <a:avLst/>
          </a:prstGeom>
          <a:noFill/>
          <a:extLst>
            <a:ext uri="{909E8E84-426E-40DD-AFC4-6F175D3DCCD1}">
              <a14:hiddenFill xmlns:a14="http://schemas.microsoft.com/office/drawing/2010/main" xmlns="">
                <a:solidFill>
                  <a:srgbClr val="FFFFFF"/>
                </a:solidFill>
              </a14:hiddenFill>
            </a:ext>
          </a:extLst>
        </p:spPr>
      </p:pic>
      <p:pic>
        <p:nvPicPr>
          <p:cNvPr id="70" name="Picture 13" descr="C:\Users\ADMIN\Desktop\Nong trai\58fefc29c5857 (2).png"/>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7507415" y="2664464"/>
            <a:ext cx="2244916" cy="765331"/>
          </a:xfrm>
          <a:prstGeom prst="rect">
            <a:avLst/>
          </a:prstGeom>
          <a:noFill/>
          <a:extLst>
            <a:ext uri="{909E8E84-426E-40DD-AFC4-6F175D3DCCD1}">
              <a14:hiddenFill xmlns:a14="http://schemas.microsoft.com/office/drawing/2010/main" xmlns="">
                <a:solidFill>
                  <a:srgbClr val="FFFFFF"/>
                </a:solidFill>
              </a14:hiddenFill>
            </a:ext>
          </a:extLst>
        </p:spPr>
      </p:pic>
      <p:pic>
        <p:nvPicPr>
          <p:cNvPr id="71" name="Picture 21" descr="C:\Users\ADMIN\Desktop\Nong trai\472224296 (5).jpg"/>
          <p:cNvPicPr>
            <a:picLocks noChangeAspect="1" noChangeArrowheads="1"/>
          </p:cNvPicPr>
          <p:nvPr/>
        </p:nvPicPr>
        <p:blipFill>
          <a:blip r:embed="rId25" cstate="print">
            <a:extLst>
              <a:ext uri="{BEBA8EAE-BF5A-486C-A8C5-ECC9F3942E4B}">
                <a14:imgProps xmlns:a14="http://schemas.microsoft.com/office/drawing/2010/main" xmlns="">
                  <a14:imgLayer r:embed="rId26">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101587" y="-25405"/>
            <a:ext cx="788961" cy="766533"/>
          </a:xfrm>
          <a:prstGeom prst="rect">
            <a:avLst/>
          </a:prstGeom>
          <a:noFill/>
          <a:extLst>
            <a:ext uri="{909E8E84-426E-40DD-AFC4-6F175D3DCCD1}">
              <a14:hiddenFill xmlns:a14="http://schemas.microsoft.com/office/drawing/2010/main" xmlns="">
                <a:solidFill>
                  <a:srgbClr val="FFFFFF"/>
                </a:solidFill>
              </a14:hiddenFill>
            </a:ext>
          </a:extLst>
        </p:spPr>
      </p:pic>
      <p:pic>
        <p:nvPicPr>
          <p:cNvPr id="72" name="Picture 9" descr="C:\Users\ADMIN\Desktop\Nong trai\dep-of-vector-farm-animals (2).jpg"/>
          <p:cNvPicPr>
            <a:picLocks noChangeAspect="1" noChangeArrowheads="1"/>
          </p:cNvPicPr>
          <p:nvPr/>
        </p:nvPicPr>
        <p:blipFill>
          <a:blip r:embed="rId27" cstate="print">
            <a:extLst>
              <a:ext uri="{BEBA8EAE-BF5A-486C-A8C5-ECC9F3942E4B}">
                <a14:imgProps xmlns:a14="http://schemas.microsoft.com/office/drawing/2010/main" xmlns="">
                  <a14:imgLayer r:embed="rId28">
                    <a14:imgEffect>
                      <a14:backgroundRemoval t="2058" b="97942" l="0" r="100000">
                        <a14:foregroundMark x1="68731" y1="22222" x2="59752" y2="32510"/>
                        <a14:backgroundMark x1="11146" y1="52675" x2="9907" y2="53498"/>
                        <a14:backgroundMark x1="8669" y1="46502" x2="5263" y2="46502"/>
                        <a14:backgroundMark x1="5882" y1="41564" x2="7740" y2="41152"/>
                        <a14:backgroundMark x1="9907" y1="28395" x2="11146" y2="29630"/>
                        <a14:backgroundMark x1="7121" y1="32922" x2="8669" y2="33745"/>
                        <a14:backgroundMark x1="17957" y1="23045" x2="17337" y2="25514"/>
                        <a14:backgroundMark x1="22910" y1="22222" x2="21672" y2="24691"/>
                        <a14:backgroundMark x1="30031" y1="28807" x2="27864" y2="30864"/>
                      </a14:backgroundRemoval>
                    </a14:imgEffect>
                  </a14:imgLayer>
                </a14:imgProps>
              </a:ext>
              <a:ext uri="{28A0092B-C50C-407E-A947-70E740481C1C}">
                <a14:useLocalDpi xmlns:a14="http://schemas.microsoft.com/office/drawing/2010/main" xmlns="" val="0"/>
              </a:ext>
            </a:extLst>
          </a:blip>
          <a:srcRect/>
          <a:stretch>
            <a:fillRect/>
          </a:stretch>
        </p:blipFill>
        <p:spPr bwMode="auto">
          <a:xfrm flipH="1">
            <a:off x="10746483" y="2693549"/>
            <a:ext cx="1020234" cy="893028"/>
          </a:xfrm>
          <a:prstGeom prst="rect">
            <a:avLst/>
          </a:prstGeom>
          <a:noFill/>
          <a:extLst>
            <a:ext uri="{909E8E84-426E-40DD-AFC4-6F175D3DCCD1}">
              <a14:hiddenFill xmlns:a14="http://schemas.microsoft.com/office/drawing/2010/main" xmlns="">
                <a:solidFill>
                  <a:srgbClr val="FFFFFF"/>
                </a:solidFill>
              </a14:hiddenFill>
            </a:ext>
          </a:extLst>
        </p:spPr>
      </p:pic>
      <p:pic>
        <p:nvPicPr>
          <p:cNvPr id="73" name="Picture 17" descr="C:\Users\ADMIN\Desktop\Nong trai\472224296 (a6).jpg"/>
          <p:cNvPicPr>
            <a:picLocks noChangeAspect="1" noChangeArrowheads="1"/>
          </p:cNvPicPr>
          <p:nvPr/>
        </p:nvPicPr>
        <p:blipFill>
          <a:blip r:embed="rId29" cstate="print">
            <a:extLst>
              <a:ext uri="{BEBA8EAE-BF5A-486C-A8C5-ECC9F3942E4B}">
                <a14:imgProps xmlns:a14="http://schemas.microsoft.com/office/drawing/2010/main" xmlns="">
                  <a14:imgLayer r:embed="rId30">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4063471" y="-25405"/>
            <a:ext cx="812694" cy="807303"/>
          </a:xfrm>
          <a:prstGeom prst="rect">
            <a:avLst/>
          </a:prstGeom>
          <a:noFill/>
          <a:extLst>
            <a:ext uri="{909E8E84-426E-40DD-AFC4-6F175D3DCCD1}">
              <a14:hiddenFill xmlns:a14="http://schemas.microsoft.com/office/drawing/2010/main" xmlns="">
                <a:solidFill>
                  <a:srgbClr val="FFFFFF"/>
                </a:solidFill>
              </a14:hiddenFill>
            </a:ext>
          </a:extLst>
        </p:spPr>
      </p:pic>
      <p:pic>
        <p:nvPicPr>
          <p:cNvPr id="74" name="Picture 10" descr="C:\Users\ADMIN\Desktop\Nong trai\dep-of-vector-farm-animals (3).jpg"/>
          <p:cNvPicPr>
            <a:picLocks noChangeAspect="1" noChangeArrowheads="1"/>
          </p:cNvPicPr>
          <p:nvPr/>
        </p:nvPicPr>
        <p:blipFill>
          <a:blip r:embed="rId31" cstate="print">
            <a:extLst>
              <a:ext uri="{BEBA8EAE-BF5A-486C-A8C5-ECC9F3942E4B}">
                <a14:imgProps xmlns:a14="http://schemas.microsoft.com/office/drawing/2010/main" xmlns="">
                  <a14:imgLayer r:embed="rId32">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rot="21422606">
            <a:off x="11319444" y="3140130"/>
            <a:ext cx="2618503" cy="1747626"/>
          </a:xfrm>
          <a:prstGeom prst="rect">
            <a:avLst/>
          </a:prstGeom>
          <a:noFill/>
          <a:extLst>
            <a:ext uri="{909E8E84-426E-40DD-AFC4-6F175D3DCCD1}">
              <a14:hiddenFill xmlns:a14="http://schemas.microsoft.com/office/drawing/2010/main" xmlns="">
                <a:solidFill>
                  <a:srgbClr val="FFFFFF"/>
                </a:solidFill>
              </a14:hiddenFill>
            </a:ext>
          </a:extLst>
        </p:spPr>
      </p:pic>
      <p:pic>
        <p:nvPicPr>
          <p:cNvPr id="75" name="Picture 19" descr="C:\Users\ADMIN\Desktop\Nong trai\472224296 (3).jpg"/>
          <p:cNvPicPr>
            <a:picLocks noChangeAspect="1" noChangeArrowheads="1"/>
          </p:cNvPicPr>
          <p:nvPr/>
        </p:nvPicPr>
        <p:blipFill>
          <a:blip r:embed="rId33" cstate="print">
            <a:extLst>
              <a:ext uri="{BEBA8EAE-BF5A-486C-A8C5-ECC9F3942E4B}">
                <a14:imgProps xmlns:a14="http://schemas.microsoft.com/office/drawing/2010/main" xmlns="">
                  <a14:imgLayer r:embed="rId34">
                    <a14:imgEffect>
                      <a14:backgroundRemoval t="2143" b="100000" l="0" r="100000"/>
                    </a14:imgEffect>
                  </a14:imgLayer>
                </a14:imgProps>
              </a:ext>
              <a:ext uri="{28A0092B-C50C-407E-A947-70E740481C1C}">
                <a14:useLocalDpi xmlns:a14="http://schemas.microsoft.com/office/drawing/2010/main" xmlns="" val="0"/>
              </a:ext>
            </a:extLst>
          </a:blip>
          <a:srcRect/>
          <a:stretch>
            <a:fillRect/>
          </a:stretch>
        </p:blipFill>
        <p:spPr bwMode="auto">
          <a:xfrm>
            <a:off x="2093772" y="-25406"/>
            <a:ext cx="803990" cy="776548"/>
          </a:xfrm>
          <a:prstGeom prst="rect">
            <a:avLst/>
          </a:prstGeom>
          <a:noFill/>
          <a:extLst>
            <a:ext uri="{909E8E84-426E-40DD-AFC4-6F175D3DCCD1}">
              <a14:hiddenFill xmlns:a14="http://schemas.microsoft.com/office/drawing/2010/main" xmlns="">
                <a:solidFill>
                  <a:srgbClr val="FFFFFF"/>
                </a:solidFill>
              </a14:hiddenFill>
            </a:ext>
          </a:extLst>
        </p:spPr>
      </p:pic>
      <p:pic>
        <p:nvPicPr>
          <p:cNvPr id="76" name="Picture 10" descr="C:\Users\ADMIN\Desktop\Nong trai\dep-of-vector-farm-animals (3).jpg"/>
          <p:cNvPicPr>
            <a:picLocks noChangeAspect="1" noChangeArrowheads="1"/>
          </p:cNvPicPr>
          <p:nvPr/>
        </p:nvPicPr>
        <p:blipFill>
          <a:blip r:embed="rId35" cstate="print">
            <a:extLst>
              <a:ext uri="{BEBA8EAE-BF5A-486C-A8C5-ECC9F3942E4B}">
                <a14:imgProps xmlns:a14="http://schemas.microsoft.com/office/drawing/2010/main" xmlns="">
                  <a14:imgLayer r:embed="rId32">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bwMode="auto">
          <a:xfrm rot="21422606" flipH="1">
            <a:off x="-2400079" y="4292727"/>
            <a:ext cx="1975272" cy="1525105"/>
          </a:xfrm>
          <a:prstGeom prst="rect">
            <a:avLst/>
          </a:prstGeom>
          <a:noFill/>
          <a:extLst>
            <a:ext uri="{909E8E84-426E-40DD-AFC4-6F175D3DCCD1}">
              <a14:hiddenFill xmlns:a14="http://schemas.microsoft.com/office/drawing/2010/main" xmlns="">
                <a:solidFill>
                  <a:srgbClr val="FFFFFF"/>
                </a:solidFill>
              </a14:hiddenFill>
            </a:ext>
          </a:extLst>
        </p:spPr>
      </p:pic>
      <p:pic>
        <p:nvPicPr>
          <p:cNvPr id="77" name="Picture 16" descr="C:\Users\ADMIN\Desktop\Nong trai\il_fullxfull.1073011138_eng3 (2).jpg"/>
          <p:cNvPicPr>
            <a:picLocks noChangeAspect="1" noChangeArrowheads="1"/>
          </p:cNvPicPr>
          <p:nvPr/>
        </p:nvPicPr>
        <p:blipFill>
          <a:blip r:embed="rId36" cstate="print">
            <a:extLst>
              <a:ext uri="{BEBA8EAE-BF5A-486C-A8C5-ECC9F3942E4B}">
                <a14:imgProps xmlns:a14="http://schemas.microsoft.com/office/drawing/2010/main" xmlns="">
                  <a14:imgLayer r:embed="rId37">
                    <a14:imgEffect>
                      <a14:backgroundRemoval t="4531" b="97411" l="2732" r="96995"/>
                    </a14:imgEffect>
                  </a14:imgLayer>
                </a14:imgProps>
              </a:ext>
              <a:ext uri="{28A0092B-C50C-407E-A947-70E740481C1C}">
                <a14:useLocalDpi xmlns:a14="http://schemas.microsoft.com/office/drawing/2010/main" xmlns="" val="0"/>
              </a:ext>
            </a:extLst>
          </a:blip>
          <a:srcRect/>
          <a:stretch>
            <a:fillRect/>
          </a:stretch>
        </p:blipFill>
        <p:spPr bwMode="auto">
          <a:xfrm>
            <a:off x="4910461" y="-25595"/>
            <a:ext cx="1083159" cy="914801"/>
          </a:xfrm>
          <a:prstGeom prst="rect">
            <a:avLst/>
          </a:prstGeom>
          <a:noFill/>
          <a:extLst>
            <a:ext uri="{909E8E84-426E-40DD-AFC4-6F175D3DCCD1}">
              <a14:hiddenFill xmlns:a14="http://schemas.microsoft.com/office/drawing/2010/main" xmlns="">
                <a:solidFill>
                  <a:srgbClr val="FFFFFF"/>
                </a:solidFill>
              </a14:hiddenFill>
            </a:ext>
          </a:extLst>
        </p:spPr>
      </p:pic>
      <p:pic>
        <p:nvPicPr>
          <p:cNvPr id="78" name="Picture 6" descr="C:\Users\ADMIN\Desktop\Nong trai\700_FO32939240_64b4071403327ba8edebdced5b1262a0.jpg"/>
          <p:cNvPicPr>
            <a:picLocks noChangeAspect="1" noChangeArrowheads="1"/>
          </p:cNvPicPr>
          <p:nvPr/>
        </p:nvPicPr>
        <p:blipFill>
          <a:blip r:embed="rId38" cstate="print">
            <a:extLst>
              <a:ext uri="{BEBA8EAE-BF5A-486C-A8C5-ECC9F3942E4B}">
                <a14:imgProps xmlns:a14="http://schemas.microsoft.com/office/drawing/2010/main" xmlns="">
                  <a14:imgLayer r:embed="rId39">
                    <a14:imgEffect>
                      <a14:backgroundRemoval t="178" b="94484" l="0" r="96751">
                        <a14:foregroundMark x1="63478" y1="22714" x2="71594" y2="24000"/>
                        <a14:backgroundMark x1="43333" y1="13143" x2="32174" y2="35571"/>
                        <a14:backgroundMark x1="43188" y1="10571" x2="14058" y2="34714"/>
                        <a14:backgroundMark x1="36087" y1="32143" x2="32754" y2="44714"/>
                        <a14:backgroundMark x1="49710" y1="4714" x2="47101" y2="19000"/>
                        <a14:backgroundMark x1="39420" y1="33429" x2="46087" y2="45143"/>
                        <a14:backgroundMark x1="52609" y1="23857" x2="52464" y2="31000"/>
                        <a14:backgroundMark x1="85507" y1="26286" x2="91304" y2="35429"/>
                        <a14:backgroundMark x1="52029" y1="56000" x2="52464" y2="60143"/>
                        <a14:backgroundMark x1="49565" y1="58857" x2="47391" y2="61000"/>
                        <a14:backgroundMark x1="46957" y1="62000" x2="44928" y2="64857"/>
                        <a14:backgroundMark x1="55217" y1="71286" x2="55797" y2="74714"/>
                        <a14:backgroundMark x1="44928" y1="71714" x2="44928" y2="72429"/>
                        <a14:backgroundMark x1="76232" y1="23714" x2="77246" y2="23714"/>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0859884" y="3937912"/>
            <a:ext cx="3073000" cy="3118665"/>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ADMIN\Desktop\Tai nguyen thiet ke tro choi\Bảng gỗ\6.jpg">
            <a:hlinkClick r:id="rId40" action="ppaction://hlinksldjump"/>
          </p:cNvPr>
          <p:cNvPicPr>
            <a:picLocks noChangeAspect="1" noChangeArrowheads="1"/>
          </p:cNvPicPr>
          <p:nvPr/>
        </p:nvPicPr>
        <p:blipFill>
          <a:blip r:embed="rId41" cstate="print">
            <a:extLst>
              <a:ext uri="{BEBA8EAE-BF5A-486C-A8C5-ECC9F3942E4B}">
                <a14:imgProps xmlns:a14="http://schemas.microsoft.com/office/drawing/2010/main" xmlns="">
                  <a14:imgLayer r:embed="rId42">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5044917" y="685959"/>
            <a:ext cx="1051295" cy="112613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ADMIN\Desktop\Tai nguyen thiet ke tro choi\Bảng gỗ\1.jpg">
            <a:hlinkClick r:id="rId43" action="ppaction://hlinksldjump"/>
          </p:cNvPr>
          <p:cNvPicPr>
            <a:picLocks noChangeAspect="1" noChangeArrowheads="1"/>
          </p:cNvPicPr>
          <p:nvPr/>
        </p:nvPicPr>
        <p:blipFill>
          <a:blip r:embed="rId44" cstate="print">
            <a:extLst>
              <a:ext uri="{BEBA8EAE-BF5A-486C-A8C5-ECC9F3942E4B}">
                <a14:imgProps xmlns:a14="http://schemas.microsoft.com/office/drawing/2010/main" xmlns="">
                  <a14:imgLayer r:embed="rId45">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48273" y="685959"/>
            <a:ext cx="1101511" cy="112613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ADMIN\Desktop\Tai nguyen thiet ke tro choi\Bảng gỗ\2.jpg">
            <a:hlinkClick r:id="rId46" action="ppaction://hlinksldjump"/>
          </p:cNvPr>
          <p:cNvPicPr>
            <a:picLocks noChangeAspect="1" noChangeArrowheads="1"/>
          </p:cNvPicPr>
          <p:nvPr/>
        </p:nvPicPr>
        <p:blipFill>
          <a:blip r:embed="rId47" cstate="print">
            <a:extLst>
              <a:ext uri="{BEBA8EAE-BF5A-486C-A8C5-ECC9F3942E4B}">
                <a14:imgProps xmlns:a14="http://schemas.microsoft.com/office/drawing/2010/main" xmlns="">
                  <a14:imgLayer r:embed="rId48">
                    <a14:imgEffect>
                      <a14:backgroundRemoval t="0" b="100000" l="0" r="99115"/>
                    </a14:imgEffect>
                  </a14:imgLayer>
                </a14:imgProps>
              </a:ext>
              <a:ext uri="{28A0092B-C50C-407E-A947-70E740481C1C}">
                <a14:useLocalDpi xmlns:a14="http://schemas.microsoft.com/office/drawing/2010/main" xmlns="" val="0"/>
              </a:ext>
            </a:extLst>
          </a:blip>
          <a:srcRect/>
          <a:stretch>
            <a:fillRect/>
          </a:stretch>
        </p:blipFill>
        <p:spPr bwMode="auto">
          <a:xfrm>
            <a:off x="1015868" y="720193"/>
            <a:ext cx="1041787" cy="1115945"/>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Users\ADMIN\Desktop\Tai nguyen thiet ke tro choi\Bảng gỗ\3.jpg">
            <a:hlinkClick r:id="rId49" action="ppaction://hlinksldjump"/>
          </p:cNvPr>
          <p:cNvPicPr>
            <a:picLocks noChangeAspect="1" noChangeArrowheads="1"/>
          </p:cNvPicPr>
          <p:nvPr/>
        </p:nvPicPr>
        <p:blipFill>
          <a:blip r:embed="rId50" cstate="print">
            <a:extLst>
              <a:ext uri="{BEBA8EAE-BF5A-486C-A8C5-ECC9F3942E4B}">
                <a14:imgProps xmlns:a14="http://schemas.microsoft.com/office/drawing/2010/main" xmlns="">
                  <a14:imgLayer r:embed="rId51">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1992737" y="650490"/>
            <a:ext cx="1054867" cy="1129956"/>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C:\Users\ADMIN\Desktop\Tai nguyen thiet ke tro choi\Bảng gỗ\4.jpg">
            <a:hlinkClick r:id="rId52" action="ppaction://hlinksldjump"/>
          </p:cNvPr>
          <p:cNvPicPr>
            <a:picLocks noChangeAspect="1" noChangeArrowheads="1"/>
          </p:cNvPicPr>
          <p:nvPr/>
        </p:nvPicPr>
        <p:blipFill>
          <a:blip r:embed="rId53" cstate="print">
            <a:extLst>
              <a:ext uri="{BEBA8EAE-BF5A-486C-A8C5-ECC9F3942E4B}">
                <a14:imgProps xmlns:a14="http://schemas.microsoft.com/office/drawing/2010/main" xmlns="">
                  <a14:imgLayer r:embed="rId54">
                    <a14:imgEffect>
                      <a14:backgroundRemoval t="0" b="97521" l="0" r="100000"/>
                    </a14:imgEffect>
                  </a14:imgLayer>
                </a14:imgProps>
              </a:ext>
              <a:ext uri="{28A0092B-C50C-407E-A947-70E740481C1C}">
                <a14:useLocalDpi xmlns:a14="http://schemas.microsoft.com/office/drawing/2010/main" xmlns="" val="0"/>
              </a:ext>
            </a:extLst>
          </a:blip>
          <a:srcRect/>
          <a:stretch>
            <a:fillRect/>
          </a:stretch>
        </p:blipFill>
        <p:spPr bwMode="auto">
          <a:xfrm>
            <a:off x="3058487" y="703923"/>
            <a:ext cx="1004984" cy="1076523"/>
          </a:xfrm>
          <a:prstGeom prst="rect">
            <a:avLst/>
          </a:prstGeom>
          <a:noFill/>
          <a:extLst>
            <a:ext uri="{909E8E84-426E-40DD-AFC4-6F175D3DCCD1}">
              <a14:hiddenFill xmlns:a14="http://schemas.microsoft.com/office/drawing/2010/main" xmlns="">
                <a:solidFill>
                  <a:srgbClr val="FFFFFF"/>
                </a:solidFill>
              </a14:hiddenFill>
            </a:ext>
          </a:extLst>
        </p:spPr>
      </p:pic>
      <p:pic>
        <p:nvPicPr>
          <p:cNvPr id="2055" name="Picture 7" descr="C:\Users\ADMIN\Desktop\Tai nguyen thiet ke tro choi\Bảng gỗ\5.jpg">
            <a:hlinkClick r:id="rId55" action="ppaction://hlinksldjump"/>
          </p:cNvPr>
          <p:cNvPicPr>
            <a:picLocks noChangeAspect="1" noChangeArrowheads="1"/>
          </p:cNvPicPr>
          <p:nvPr/>
        </p:nvPicPr>
        <p:blipFill>
          <a:blip r:embed="rId56" cstate="print">
            <a:extLst>
              <a:ext uri="{BEBA8EAE-BF5A-486C-A8C5-ECC9F3942E4B}">
                <a14:imgProps xmlns:a14="http://schemas.microsoft.com/office/drawing/2010/main" xmlns="">
                  <a14:imgLayer r:embed="rId57">
                    <a14:imgEffect>
                      <a14:backgroundRemoval t="3306" b="97521" l="0" r="97345"/>
                    </a14:imgEffect>
                  </a14:imgLayer>
                </a14:imgProps>
              </a:ext>
              <a:ext uri="{28A0092B-C50C-407E-A947-70E740481C1C}">
                <a14:useLocalDpi xmlns:a14="http://schemas.microsoft.com/office/drawing/2010/main" xmlns="" val="0"/>
              </a:ext>
            </a:extLst>
          </a:blip>
          <a:srcRect/>
          <a:stretch>
            <a:fillRect/>
          </a:stretch>
        </p:blipFill>
        <p:spPr bwMode="auto">
          <a:xfrm>
            <a:off x="4074355" y="703925"/>
            <a:ext cx="1004984" cy="10765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82031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61"/>
                                        </p:tgtEl>
                                        <p:attrNameLst>
                                          <p:attrName>r</p:attrName>
                                        </p:attrNameLst>
                                      </p:cBhvr>
                                    </p:animRot>
                                    <p:animRot by="-240000">
                                      <p:cBhvr>
                                        <p:cTn id="9" dur="200" fill="hold">
                                          <p:stCondLst>
                                            <p:cond delay="200"/>
                                          </p:stCondLst>
                                        </p:cTn>
                                        <p:tgtEl>
                                          <p:spTgt spid="61"/>
                                        </p:tgtEl>
                                        <p:attrNameLst>
                                          <p:attrName>r</p:attrName>
                                        </p:attrNameLst>
                                      </p:cBhvr>
                                    </p:animRot>
                                    <p:animRot by="240000">
                                      <p:cBhvr>
                                        <p:cTn id="10" dur="200" fill="hold">
                                          <p:stCondLst>
                                            <p:cond delay="400"/>
                                          </p:stCondLst>
                                        </p:cTn>
                                        <p:tgtEl>
                                          <p:spTgt spid="61"/>
                                        </p:tgtEl>
                                        <p:attrNameLst>
                                          <p:attrName>r</p:attrName>
                                        </p:attrNameLst>
                                      </p:cBhvr>
                                    </p:animRot>
                                    <p:animRot by="-240000">
                                      <p:cBhvr>
                                        <p:cTn id="11" dur="200" fill="hold">
                                          <p:stCondLst>
                                            <p:cond delay="600"/>
                                          </p:stCondLst>
                                        </p:cTn>
                                        <p:tgtEl>
                                          <p:spTgt spid="61"/>
                                        </p:tgtEl>
                                        <p:attrNameLst>
                                          <p:attrName>r</p:attrName>
                                        </p:attrNameLst>
                                      </p:cBhvr>
                                    </p:animRot>
                                    <p:animRot by="120000">
                                      <p:cBhvr>
                                        <p:cTn id="12" dur="200" fill="hold">
                                          <p:stCondLst>
                                            <p:cond delay="800"/>
                                          </p:stCondLst>
                                        </p:cTn>
                                        <p:tgtEl>
                                          <p:spTgt spid="61"/>
                                        </p:tgtEl>
                                        <p:attrNameLst>
                                          <p:attrName>r</p:attrName>
                                        </p:attrNameLst>
                                      </p:cBhvr>
                                    </p:animRot>
                                  </p:childTnLst>
                                </p:cTn>
                              </p:par>
                              <p:par>
                                <p:cTn id="13" presetID="63" presetClass="path" presetSubtype="0" repeatCount="indefinite" accel="50000" decel="50000" fill="hold" nodeType="withEffect">
                                  <p:stCondLst>
                                    <p:cond delay="0"/>
                                  </p:stCondLst>
                                  <p:childTnLst>
                                    <p:animMotion origin="layout" path="M -3.46945E-18 -1.97531E-6 L 1.15347 -0.01697 " pathEditMode="relative" rAng="0" ptsTypes="AA">
                                      <p:cBhvr>
                                        <p:cTn id="14" dur="15000" fill="hold"/>
                                        <p:tgtEl>
                                          <p:spTgt spid="61"/>
                                        </p:tgtEl>
                                        <p:attrNameLst>
                                          <p:attrName>ppt_x</p:attrName>
                                          <p:attrName>ppt_y</p:attrName>
                                        </p:attrNameLst>
                                      </p:cBhvr>
                                      <p:rCtr x="57674" y="-864"/>
                                    </p:animMotion>
                                  </p:childTnLst>
                                </p:cTn>
                              </p:par>
                              <p:par>
                                <p:cTn id="15" presetID="1" presetClass="exit" presetSubtype="0" fill="hold" nodeType="withEffect">
                                  <p:stCondLst>
                                    <p:cond delay="0"/>
                                  </p:stCondLst>
                                  <p:childTnLst>
                                    <p:set>
                                      <p:cBhvr>
                                        <p:cTn id="16" dur="1" fill="hold">
                                          <p:stCondLst>
                                            <p:cond delay="0"/>
                                          </p:stCondLst>
                                        </p:cTn>
                                        <p:tgtEl>
                                          <p:spTgt spid="6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054"/>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 restart="whenNotActive" fill="hold" evtFilter="cancelBubble" nodeType="interactiveSeq">
                <p:stCondLst>
                  <p:cond evt="onClick" delay="0">
                    <p:tgtEl>
                      <p:spTgt spid="68"/>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childTnLst>
                                </p:cTn>
                              </p:par>
                              <p:par>
                                <p:cTn id="26" presetID="32" presetClass="emph" presetSubtype="0" repeatCount="indefinite" fill="hold" nodeType="withEffect">
                                  <p:stCondLst>
                                    <p:cond delay="0"/>
                                  </p:stCondLst>
                                  <p:childTnLst>
                                    <p:animRot by="120000">
                                      <p:cBhvr>
                                        <p:cTn id="27" dur="400" fill="hold">
                                          <p:stCondLst>
                                            <p:cond delay="0"/>
                                          </p:stCondLst>
                                        </p:cTn>
                                        <p:tgtEl>
                                          <p:spTgt spid="67"/>
                                        </p:tgtEl>
                                        <p:attrNameLst>
                                          <p:attrName>r</p:attrName>
                                        </p:attrNameLst>
                                      </p:cBhvr>
                                    </p:animRot>
                                    <p:animRot by="-240000">
                                      <p:cBhvr>
                                        <p:cTn id="28" dur="800" fill="hold">
                                          <p:stCondLst>
                                            <p:cond delay="800"/>
                                          </p:stCondLst>
                                        </p:cTn>
                                        <p:tgtEl>
                                          <p:spTgt spid="67"/>
                                        </p:tgtEl>
                                        <p:attrNameLst>
                                          <p:attrName>r</p:attrName>
                                        </p:attrNameLst>
                                      </p:cBhvr>
                                    </p:animRot>
                                    <p:animRot by="240000">
                                      <p:cBhvr>
                                        <p:cTn id="29" dur="800" fill="hold">
                                          <p:stCondLst>
                                            <p:cond delay="1600"/>
                                          </p:stCondLst>
                                        </p:cTn>
                                        <p:tgtEl>
                                          <p:spTgt spid="67"/>
                                        </p:tgtEl>
                                        <p:attrNameLst>
                                          <p:attrName>r</p:attrName>
                                        </p:attrNameLst>
                                      </p:cBhvr>
                                    </p:animRot>
                                    <p:animRot by="-240000">
                                      <p:cBhvr>
                                        <p:cTn id="30" dur="800" fill="hold">
                                          <p:stCondLst>
                                            <p:cond delay="2400"/>
                                          </p:stCondLst>
                                        </p:cTn>
                                        <p:tgtEl>
                                          <p:spTgt spid="67"/>
                                        </p:tgtEl>
                                        <p:attrNameLst>
                                          <p:attrName>r</p:attrName>
                                        </p:attrNameLst>
                                      </p:cBhvr>
                                    </p:animRot>
                                    <p:animRot by="120000">
                                      <p:cBhvr>
                                        <p:cTn id="31" dur="800" fill="hold">
                                          <p:stCondLst>
                                            <p:cond delay="3200"/>
                                          </p:stCondLst>
                                        </p:cTn>
                                        <p:tgtEl>
                                          <p:spTgt spid="67"/>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300" fill="hold">
                                          <p:stCondLst>
                                            <p:cond delay="0"/>
                                          </p:stCondLst>
                                        </p:cTn>
                                        <p:tgtEl>
                                          <p:spTgt spid="66"/>
                                        </p:tgtEl>
                                        <p:attrNameLst>
                                          <p:attrName>r</p:attrName>
                                        </p:attrNameLst>
                                      </p:cBhvr>
                                    </p:animRot>
                                    <p:animRot by="-240000">
                                      <p:cBhvr>
                                        <p:cTn id="34" dur="600" fill="hold">
                                          <p:stCondLst>
                                            <p:cond delay="600"/>
                                          </p:stCondLst>
                                        </p:cTn>
                                        <p:tgtEl>
                                          <p:spTgt spid="66"/>
                                        </p:tgtEl>
                                        <p:attrNameLst>
                                          <p:attrName>r</p:attrName>
                                        </p:attrNameLst>
                                      </p:cBhvr>
                                    </p:animRot>
                                    <p:animRot by="240000">
                                      <p:cBhvr>
                                        <p:cTn id="35" dur="600" fill="hold">
                                          <p:stCondLst>
                                            <p:cond delay="1200"/>
                                          </p:stCondLst>
                                        </p:cTn>
                                        <p:tgtEl>
                                          <p:spTgt spid="66"/>
                                        </p:tgtEl>
                                        <p:attrNameLst>
                                          <p:attrName>r</p:attrName>
                                        </p:attrNameLst>
                                      </p:cBhvr>
                                    </p:animRot>
                                    <p:animRot by="-240000">
                                      <p:cBhvr>
                                        <p:cTn id="36" dur="600" fill="hold">
                                          <p:stCondLst>
                                            <p:cond delay="1800"/>
                                          </p:stCondLst>
                                        </p:cTn>
                                        <p:tgtEl>
                                          <p:spTgt spid="66"/>
                                        </p:tgtEl>
                                        <p:attrNameLst>
                                          <p:attrName>r</p:attrName>
                                        </p:attrNameLst>
                                      </p:cBhvr>
                                    </p:animRot>
                                    <p:animRot by="120000">
                                      <p:cBhvr>
                                        <p:cTn id="37" dur="600" fill="hold">
                                          <p:stCondLst>
                                            <p:cond delay="2400"/>
                                          </p:stCondLst>
                                        </p:cTn>
                                        <p:tgtEl>
                                          <p:spTgt spid="66"/>
                                        </p:tgtEl>
                                        <p:attrNameLst>
                                          <p:attrName>r</p:attrName>
                                        </p:attrNameLst>
                                      </p:cBhvr>
                                    </p:animRot>
                                  </p:childTnLst>
                                </p:cTn>
                              </p:par>
                              <p:par>
                                <p:cTn id="38" presetID="1" presetClass="exit" presetSubtype="0" fill="hold" nodeType="withEffect">
                                  <p:stCondLst>
                                    <p:cond delay="0"/>
                                  </p:stCondLst>
                                  <p:childTnLst>
                                    <p:set>
                                      <p:cBhvr>
                                        <p:cTn id="39" dur="1" fill="hold">
                                          <p:stCondLst>
                                            <p:cond delay="0"/>
                                          </p:stCondLst>
                                        </p:cTn>
                                        <p:tgtEl>
                                          <p:spTgt spid="68"/>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42" restart="whenNotActive" fill="hold" evtFilter="cancelBubble" nodeType="interactiveSeq">
                <p:stCondLst>
                  <p:cond evt="onClick" delay="0">
                    <p:tgtEl>
                      <p:spTgt spid="71"/>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32" presetClass="emph" presetSubtype="0" repeatCount="indefinite" fill="hold" nodeType="withEffect">
                                  <p:stCondLst>
                                    <p:cond delay="0"/>
                                  </p:stCondLst>
                                  <p:childTnLst>
                                    <p:animRot by="120000">
                                      <p:cBhvr>
                                        <p:cTn id="48" dur="500" fill="hold">
                                          <p:stCondLst>
                                            <p:cond delay="0"/>
                                          </p:stCondLst>
                                        </p:cTn>
                                        <p:tgtEl>
                                          <p:spTgt spid="70"/>
                                        </p:tgtEl>
                                        <p:attrNameLst>
                                          <p:attrName>r</p:attrName>
                                        </p:attrNameLst>
                                      </p:cBhvr>
                                    </p:animRot>
                                    <p:animRot by="-240000">
                                      <p:cBhvr>
                                        <p:cTn id="49" dur="1000" fill="hold">
                                          <p:stCondLst>
                                            <p:cond delay="1000"/>
                                          </p:stCondLst>
                                        </p:cTn>
                                        <p:tgtEl>
                                          <p:spTgt spid="70"/>
                                        </p:tgtEl>
                                        <p:attrNameLst>
                                          <p:attrName>r</p:attrName>
                                        </p:attrNameLst>
                                      </p:cBhvr>
                                    </p:animRot>
                                    <p:animRot by="240000">
                                      <p:cBhvr>
                                        <p:cTn id="50" dur="1000" fill="hold">
                                          <p:stCondLst>
                                            <p:cond delay="2000"/>
                                          </p:stCondLst>
                                        </p:cTn>
                                        <p:tgtEl>
                                          <p:spTgt spid="70"/>
                                        </p:tgtEl>
                                        <p:attrNameLst>
                                          <p:attrName>r</p:attrName>
                                        </p:attrNameLst>
                                      </p:cBhvr>
                                    </p:animRot>
                                    <p:animRot by="-240000">
                                      <p:cBhvr>
                                        <p:cTn id="51" dur="1000" fill="hold">
                                          <p:stCondLst>
                                            <p:cond delay="3000"/>
                                          </p:stCondLst>
                                        </p:cTn>
                                        <p:tgtEl>
                                          <p:spTgt spid="70"/>
                                        </p:tgtEl>
                                        <p:attrNameLst>
                                          <p:attrName>r</p:attrName>
                                        </p:attrNameLst>
                                      </p:cBhvr>
                                    </p:animRot>
                                    <p:animRot by="120000">
                                      <p:cBhvr>
                                        <p:cTn id="52" dur="1000" fill="hold">
                                          <p:stCondLst>
                                            <p:cond delay="4000"/>
                                          </p:stCondLst>
                                        </p:cTn>
                                        <p:tgtEl>
                                          <p:spTgt spid="70"/>
                                        </p:tgtEl>
                                        <p:attrNameLst>
                                          <p:attrName>r</p:attrName>
                                        </p:attrNameLst>
                                      </p:cBhvr>
                                    </p:animRot>
                                  </p:childTnLst>
                                </p:cTn>
                              </p:par>
                              <p:par>
                                <p:cTn id="53" presetID="1" presetClass="exit" presetSubtype="0" fill="hold" nodeType="withEffect">
                                  <p:stCondLst>
                                    <p:cond delay="0"/>
                                  </p:stCondLst>
                                  <p:childTnLst>
                                    <p:set>
                                      <p:cBhvr>
                                        <p:cTn id="54" dur="1" fill="hold">
                                          <p:stCondLst>
                                            <p:cond delay="0"/>
                                          </p:stCondLst>
                                        </p:cTn>
                                        <p:tgtEl>
                                          <p:spTgt spid="71"/>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05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7" restart="whenNotActive" fill="hold" evtFilter="cancelBubble" nodeType="interactiveSeq">
                <p:stCondLst>
                  <p:cond evt="onClick" delay="0">
                    <p:tgtEl>
                      <p:spTgt spid="73"/>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72"/>
                                        </p:tgtEl>
                                        <p:attrNameLst>
                                          <p:attrName>style.visibility</p:attrName>
                                        </p:attrNameLst>
                                      </p:cBhvr>
                                      <p:to>
                                        <p:strVal val="visible"/>
                                      </p:to>
                                    </p:set>
                                  </p:childTnLst>
                                </p:cTn>
                              </p:par>
                              <p:par>
                                <p:cTn id="62" presetID="32" presetClass="emph" presetSubtype="0" repeatCount="indefinite" fill="hold" nodeType="withEffect">
                                  <p:stCondLst>
                                    <p:cond delay="0"/>
                                  </p:stCondLst>
                                  <p:childTnLst>
                                    <p:animRot by="120000">
                                      <p:cBhvr>
                                        <p:cTn id="63" dur="200" fill="hold">
                                          <p:stCondLst>
                                            <p:cond delay="0"/>
                                          </p:stCondLst>
                                        </p:cTn>
                                        <p:tgtEl>
                                          <p:spTgt spid="72"/>
                                        </p:tgtEl>
                                        <p:attrNameLst>
                                          <p:attrName>r</p:attrName>
                                        </p:attrNameLst>
                                      </p:cBhvr>
                                    </p:animRot>
                                    <p:animRot by="-240000">
                                      <p:cBhvr>
                                        <p:cTn id="64" dur="400" fill="hold">
                                          <p:stCondLst>
                                            <p:cond delay="400"/>
                                          </p:stCondLst>
                                        </p:cTn>
                                        <p:tgtEl>
                                          <p:spTgt spid="72"/>
                                        </p:tgtEl>
                                        <p:attrNameLst>
                                          <p:attrName>r</p:attrName>
                                        </p:attrNameLst>
                                      </p:cBhvr>
                                    </p:animRot>
                                    <p:animRot by="240000">
                                      <p:cBhvr>
                                        <p:cTn id="65" dur="400" fill="hold">
                                          <p:stCondLst>
                                            <p:cond delay="800"/>
                                          </p:stCondLst>
                                        </p:cTn>
                                        <p:tgtEl>
                                          <p:spTgt spid="72"/>
                                        </p:tgtEl>
                                        <p:attrNameLst>
                                          <p:attrName>r</p:attrName>
                                        </p:attrNameLst>
                                      </p:cBhvr>
                                    </p:animRot>
                                    <p:animRot by="-240000">
                                      <p:cBhvr>
                                        <p:cTn id="66" dur="400" fill="hold">
                                          <p:stCondLst>
                                            <p:cond delay="1200"/>
                                          </p:stCondLst>
                                        </p:cTn>
                                        <p:tgtEl>
                                          <p:spTgt spid="72"/>
                                        </p:tgtEl>
                                        <p:attrNameLst>
                                          <p:attrName>r</p:attrName>
                                        </p:attrNameLst>
                                      </p:cBhvr>
                                    </p:animRot>
                                    <p:animRot by="120000">
                                      <p:cBhvr>
                                        <p:cTn id="67" dur="400" fill="hold">
                                          <p:stCondLst>
                                            <p:cond delay="1600"/>
                                          </p:stCondLst>
                                        </p:cTn>
                                        <p:tgtEl>
                                          <p:spTgt spid="72"/>
                                        </p:tgtEl>
                                        <p:attrNameLst>
                                          <p:attrName>r</p:attrName>
                                        </p:attrNameLst>
                                      </p:cBhvr>
                                    </p:animRot>
                                  </p:childTnLst>
                                </p:cTn>
                              </p:par>
                              <p:par>
                                <p:cTn id="68" presetID="1" presetClass="exit" presetSubtype="0" fill="hold" nodeType="withEffect">
                                  <p:stCondLst>
                                    <p:cond delay="0"/>
                                  </p:stCondLst>
                                  <p:childTnLst>
                                    <p:set>
                                      <p:cBhvr>
                                        <p:cTn id="69" dur="1" fill="hold">
                                          <p:stCondLst>
                                            <p:cond delay="0"/>
                                          </p:stCondLst>
                                        </p:cTn>
                                        <p:tgtEl>
                                          <p:spTgt spid="73"/>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055"/>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72" restart="whenNotActive" fill="hold" evtFilter="cancelBubble" nodeType="interactiveSeq">
                <p:stCondLst>
                  <p:cond evt="onClick" delay="0">
                    <p:tgtEl>
                      <p:spTgt spid="75"/>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4"/>
                                        </p:tgtEl>
                                        <p:attrNameLst>
                                          <p:attrName>style.visibility</p:attrName>
                                        </p:attrNameLst>
                                      </p:cBhvr>
                                      <p:to>
                                        <p:strVal val="visible"/>
                                      </p:to>
                                    </p:set>
                                  </p:childTnLst>
                                </p:cTn>
                              </p:par>
                              <p:par>
                                <p:cTn id="77" presetID="32" presetClass="emph" presetSubtype="0" repeatCount="indefinite" fill="hold" nodeType="withEffect">
                                  <p:stCondLst>
                                    <p:cond delay="0"/>
                                  </p:stCondLst>
                                  <p:childTnLst>
                                    <p:animRot by="120000">
                                      <p:cBhvr>
                                        <p:cTn id="78" dur="200" fill="hold">
                                          <p:stCondLst>
                                            <p:cond delay="0"/>
                                          </p:stCondLst>
                                        </p:cTn>
                                        <p:tgtEl>
                                          <p:spTgt spid="74"/>
                                        </p:tgtEl>
                                        <p:attrNameLst>
                                          <p:attrName>r</p:attrName>
                                        </p:attrNameLst>
                                      </p:cBhvr>
                                    </p:animRot>
                                    <p:animRot by="-240000">
                                      <p:cBhvr>
                                        <p:cTn id="79" dur="400" fill="hold">
                                          <p:stCondLst>
                                            <p:cond delay="400"/>
                                          </p:stCondLst>
                                        </p:cTn>
                                        <p:tgtEl>
                                          <p:spTgt spid="74"/>
                                        </p:tgtEl>
                                        <p:attrNameLst>
                                          <p:attrName>r</p:attrName>
                                        </p:attrNameLst>
                                      </p:cBhvr>
                                    </p:animRot>
                                    <p:animRot by="240000">
                                      <p:cBhvr>
                                        <p:cTn id="80" dur="400" fill="hold">
                                          <p:stCondLst>
                                            <p:cond delay="800"/>
                                          </p:stCondLst>
                                        </p:cTn>
                                        <p:tgtEl>
                                          <p:spTgt spid="74"/>
                                        </p:tgtEl>
                                        <p:attrNameLst>
                                          <p:attrName>r</p:attrName>
                                        </p:attrNameLst>
                                      </p:cBhvr>
                                    </p:animRot>
                                    <p:animRot by="-240000">
                                      <p:cBhvr>
                                        <p:cTn id="81" dur="400" fill="hold">
                                          <p:stCondLst>
                                            <p:cond delay="1200"/>
                                          </p:stCondLst>
                                        </p:cTn>
                                        <p:tgtEl>
                                          <p:spTgt spid="74"/>
                                        </p:tgtEl>
                                        <p:attrNameLst>
                                          <p:attrName>r</p:attrName>
                                        </p:attrNameLst>
                                      </p:cBhvr>
                                    </p:animRot>
                                    <p:animRot by="120000">
                                      <p:cBhvr>
                                        <p:cTn id="82" dur="400" fill="hold">
                                          <p:stCondLst>
                                            <p:cond delay="1600"/>
                                          </p:stCondLst>
                                        </p:cTn>
                                        <p:tgtEl>
                                          <p:spTgt spid="74"/>
                                        </p:tgtEl>
                                        <p:attrNameLst>
                                          <p:attrName>r</p:attrName>
                                        </p:attrNameLst>
                                      </p:cBhvr>
                                    </p:animRot>
                                  </p:childTnLst>
                                </p:cTn>
                              </p:par>
                              <p:par>
                                <p:cTn id="83" presetID="35" presetClass="path" presetSubtype="0" repeatCount="indefinite" accel="50000" decel="50000" fill="hold" nodeType="withEffect">
                                  <p:stCondLst>
                                    <p:cond delay="0"/>
                                  </p:stCondLst>
                                  <p:childTnLst>
                                    <p:animMotion origin="layout" path="M -4.16667E-6 4.81481E-6 L -1.21093 0.04814 " pathEditMode="relative" rAng="0" ptsTypes="AA">
                                      <p:cBhvr>
                                        <p:cTn id="84" dur="35000" fill="hold"/>
                                        <p:tgtEl>
                                          <p:spTgt spid="74"/>
                                        </p:tgtEl>
                                        <p:attrNameLst>
                                          <p:attrName>ppt_x</p:attrName>
                                          <p:attrName>ppt_y</p:attrName>
                                        </p:attrNameLst>
                                      </p:cBhvr>
                                      <p:rCtr x="-60556" y="2407"/>
                                    </p:animMotion>
                                  </p:childTnLst>
                                </p:cTn>
                              </p:par>
                              <p:par>
                                <p:cTn id="85" presetID="1"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childTnLst>
                                </p:cTn>
                              </p:par>
                              <p:par>
                                <p:cTn id="87" presetID="32" presetClass="emph" presetSubtype="0" repeatCount="indefinite" fill="hold" nodeType="withEffect">
                                  <p:stCondLst>
                                    <p:cond delay="0"/>
                                  </p:stCondLst>
                                  <p:childTnLst>
                                    <p:animRot by="120000">
                                      <p:cBhvr>
                                        <p:cTn id="88" dur="200" fill="hold">
                                          <p:stCondLst>
                                            <p:cond delay="0"/>
                                          </p:stCondLst>
                                        </p:cTn>
                                        <p:tgtEl>
                                          <p:spTgt spid="76"/>
                                        </p:tgtEl>
                                        <p:attrNameLst>
                                          <p:attrName>r</p:attrName>
                                        </p:attrNameLst>
                                      </p:cBhvr>
                                    </p:animRot>
                                    <p:animRot by="-240000">
                                      <p:cBhvr>
                                        <p:cTn id="89" dur="400" fill="hold">
                                          <p:stCondLst>
                                            <p:cond delay="400"/>
                                          </p:stCondLst>
                                        </p:cTn>
                                        <p:tgtEl>
                                          <p:spTgt spid="76"/>
                                        </p:tgtEl>
                                        <p:attrNameLst>
                                          <p:attrName>r</p:attrName>
                                        </p:attrNameLst>
                                      </p:cBhvr>
                                    </p:animRot>
                                    <p:animRot by="240000">
                                      <p:cBhvr>
                                        <p:cTn id="90" dur="400" fill="hold">
                                          <p:stCondLst>
                                            <p:cond delay="800"/>
                                          </p:stCondLst>
                                        </p:cTn>
                                        <p:tgtEl>
                                          <p:spTgt spid="76"/>
                                        </p:tgtEl>
                                        <p:attrNameLst>
                                          <p:attrName>r</p:attrName>
                                        </p:attrNameLst>
                                      </p:cBhvr>
                                    </p:animRot>
                                    <p:animRot by="-240000">
                                      <p:cBhvr>
                                        <p:cTn id="91" dur="400" fill="hold">
                                          <p:stCondLst>
                                            <p:cond delay="1200"/>
                                          </p:stCondLst>
                                        </p:cTn>
                                        <p:tgtEl>
                                          <p:spTgt spid="76"/>
                                        </p:tgtEl>
                                        <p:attrNameLst>
                                          <p:attrName>r</p:attrName>
                                        </p:attrNameLst>
                                      </p:cBhvr>
                                    </p:animRot>
                                    <p:animRot by="120000">
                                      <p:cBhvr>
                                        <p:cTn id="92" dur="400" fill="hold">
                                          <p:stCondLst>
                                            <p:cond delay="1600"/>
                                          </p:stCondLst>
                                        </p:cTn>
                                        <p:tgtEl>
                                          <p:spTgt spid="76"/>
                                        </p:tgtEl>
                                        <p:attrNameLst>
                                          <p:attrName>r</p:attrName>
                                        </p:attrNameLst>
                                      </p:cBhvr>
                                    </p:animRot>
                                  </p:childTnLst>
                                </p:cTn>
                              </p:par>
                              <p:par>
                                <p:cTn id="93" presetID="35" presetClass="path" presetSubtype="0" repeatCount="indefinite" accel="50000" decel="50000" fill="hold" nodeType="withEffect">
                                  <p:stCondLst>
                                    <p:cond delay="0"/>
                                  </p:stCondLst>
                                  <p:childTnLst>
                                    <p:animMotion origin="layout" path="M -1.38889E-6 -1.11214E-7 L 1.1908 -0.01483 " pathEditMode="relative" rAng="0" ptsTypes="AA">
                                      <p:cBhvr>
                                        <p:cTn id="94" dur="32000" fill="hold"/>
                                        <p:tgtEl>
                                          <p:spTgt spid="76"/>
                                        </p:tgtEl>
                                        <p:attrNameLst>
                                          <p:attrName>ppt_x</p:attrName>
                                          <p:attrName>ppt_y</p:attrName>
                                        </p:attrNameLst>
                                      </p:cBhvr>
                                      <p:rCtr x="59531" y="-741"/>
                                    </p:animMotion>
                                  </p:childTnLst>
                                </p:cTn>
                              </p:par>
                              <p:par>
                                <p:cTn id="95" presetID="1" presetClass="exit" presetSubtype="0" fill="hold" nodeType="withEffect">
                                  <p:stCondLst>
                                    <p:cond delay="0"/>
                                  </p:stCondLst>
                                  <p:childTnLst>
                                    <p:set>
                                      <p:cBhvr>
                                        <p:cTn id="96" dur="1" fill="hold">
                                          <p:stCondLst>
                                            <p:cond delay="0"/>
                                          </p:stCondLst>
                                        </p:cTn>
                                        <p:tgtEl>
                                          <p:spTgt spid="75"/>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99" restart="whenNotActive" fill="hold" evtFilter="cancelBubble" nodeType="interactiveSeq">
                <p:stCondLst>
                  <p:cond evt="onClick" delay="0">
                    <p:tgtEl>
                      <p:spTgt spid="77"/>
                    </p:tgtEl>
                  </p:cond>
                </p:stCondLst>
                <p:endSync evt="end" delay="0">
                  <p:rtn val="all"/>
                </p:endSync>
                <p:childTnLst>
                  <p:par>
                    <p:cTn id="100" fill="hold">
                      <p:stCondLst>
                        <p:cond delay="0"/>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78"/>
                                        </p:tgtEl>
                                        <p:attrNameLst>
                                          <p:attrName>style.visibility</p:attrName>
                                        </p:attrNameLst>
                                      </p:cBhvr>
                                      <p:to>
                                        <p:strVal val="visible"/>
                                      </p:to>
                                    </p:set>
                                  </p:childTnLst>
                                </p:cTn>
                              </p:par>
                              <p:par>
                                <p:cTn id="104" presetID="32" presetClass="emph" presetSubtype="0" repeatCount="indefinite" fill="hold" nodeType="withEffect">
                                  <p:stCondLst>
                                    <p:cond delay="0"/>
                                  </p:stCondLst>
                                  <p:childTnLst>
                                    <p:animRot by="120000">
                                      <p:cBhvr>
                                        <p:cTn id="105" dur="200" fill="hold">
                                          <p:stCondLst>
                                            <p:cond delay="0"/>
                                          </p:stCondLst>
                                        </p:cTn>
                                        <p:tgtEl>
                                          <p:spTgt spid="78"/>
                                        </p:tgtEl>
                                        <p:attrNameLst>
                                          <p:attrName>r</p:attrName>
                                        </p:attrNameLst>
                                      </p:cBhvr>
                                    </p:animRot>
                                    <p:animRot by="-240000">
                                      <p:cBhvr>
                                        <p:cTn id="106" dur="400" fill="hold">
                                          <p:stCondLst>
                                            <p:cond delay="400"/>
                                          </p:stCondLst>
                                        </p:cTn>
                                        <p:tgtEl>
                                          <p:spTgt spid="78"/>
                                        </p:tgtEl>
                                        <p:attrNameLst>
                                          <p:attrName>r</p:attrName>
                                        </p:attrNameLst>
                                      </p:cBhvr>
                                    </p:animRot>
                                    <p:animRot by="240000">
                                      <p:cBhvr>
                                        <p:cTn id="107" dur="400" fill="hold">
                                          <p:stCondLst>
                                            <p:cond delay="800"/>
                                          </p:stCondLst>
                                        </p:cTn>
                                        <p:tgtEl>
                                          <p:spTgt spid="78"/>
                                        </p:tgtEl>
                                        <p:attrNameLst>
                                          <p:attrName>r</p:attrName>
                                        </p:attrNameLst>
                                      </p:cBhvr>
                                    </p:animRot>
                                    <p:animRot by="-240000">
                                      <p:cBhvr>
                                        <p:cTn id="108" dur="400" fill="hold">
                                          <p:stCondLst>
                                            <p:cond delay="1200"/>
                                          </p:stCondLst>
                                        </p:cTn>
                                        <p:tgtEl>
                                          <p:spTgt spid="78"/>
                                        </p:tgtEl>
                                        <p:attrNameLst>
                                          <p:attrName>r</p:attrName>
                                        </p:attrNameLst>
                                      </p:cBhvr>
                                    </p:animRot>
                                    <p:animRot by="120000">
                                      <p:cBhvr>
                                        <p:cTn id="109" dur="400" fill="hold">
                                          <p:stCondLst>
                                            <p:cond delay="1600"/>
                                          </p:stCondLst>
                                        </p:cTn>
                                        <p:tgtEl>
                                          <p:spTgt spid="78"/>
                                        </p:tgtEl>
                                        <p:attrNameLst>
                                          <p:attrName>r</p:attrName>
                                        </p:attrNameLst>
                                      </p:cBhvr>
                                    </p:animRot>
                                  </p:childTnLst>
                                </p:cTn>
                              </p:par>
                              <p:par>
                                <p:cTn id="110" presetID="35" presetClass="path" presetSubtype="0" repeatCount="indefinite" accel="50000" decel="50000" fill="hold" nodeType="withEffect">
                                  <p:stCondLst>
                                    <p:cond delay="0"/>
                                  </p:stCondLst>
                                  <p:childTnLst>
                                    <p:animMotion origin="layout" path="M -2.77778E-7 2.86067E-6 L -1.19184 0.02471 " pathEditMode="relative" rAng="0" ptsTypes="AA">
                                      <p:cBhvr>
                                        <p:cTn id="111" dur="25000" fill="hold"/>
                                        <p:tgtEl>
                                          <p:spTgt spid="78"/>
                                        </p:tgtEl>
                                        <p:attrNameLst>
                                          <p:attrName>ppt_x</p:attrName>
                                          <p:attrName>ppt_y</p:attrName>
                                        </p:attrNameLst>
                                      </p:cBhvr>
                                      <p:rCtr x="-59601" y="1236"/>
                                    </p:animMotion>
                                  </p:childTnLst>
                                </p:cTn>
                              </p:par>
                              <p:par>
                                <p:cTn id="112" presetID="1" presetClass="exit" presetSubtype="0" fill="hold" nodeType="withEffect">
                                  <p:stCondLst>
                                    <p:cond delay="0"/>
                                  </p:stCondLst>
                                  <p:childTnLst>
                                    <p:set>
                                      <p:cBhvr>
                                        <p:cTn id="113" dur="1" fill="hold">
                                          <p:stCondLst>
                                            <p:cond delay="0"/>
                                          </p:stCondLst>
                                        </p:cTn>
                                        <p:tgtEl>
                                          <p:spTgt spid="77"/>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050"/>
                                        </p:tgtEl>
                                        <p:attrNameLst>
                                          <p:attrName>style.visibility</p:attrName>
                                        </p:attrNameLst>
                                      </p:cBhvr>
                                      <p:to>
                                        <p:strVal val="hidden"/>
                                      </p:to>
                                    </p:set>
                                  </p:childTnLst>
                                </p:cTn>
                              </p:par>
                            </p:childTnLst>
                          </p:cTn>
                        </p:par>
                      </p:childTnLst>
                    </p:cTn>
                  </p:par>
                </p:childTnLst>
              </p:cTn>
              <p:nextCondLst>
                <p:cond evt="onClick" delay="0">
                  <p:tgtEl>
                    <p:spTgt spid="77"/>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7173</TotalTime>
  <Words>721</Words>
  <Application>Microsoft Office PowerPoint</Application>
  <PresentationFormat>Custom</PresentationFormat>
  <Paragraphs>78</Paragraphs>
  <Slides>16</Slides>
  <Notes>2</Notes>
  <HiddenSlides>0</HiddenSlides>
  <MMClips>0</MMClips>
  <ScaleCrop>false</ScaleCrop>
  <HeadingPairs>
    <vt:vector size="4" baseType="variant">
      <vt:variant>
        <vt:lpstr>Theme</vt:lpstr>
      </vt:variant>
      <vt:variant>
        <vt:i4>10</vt:i4>
      </vt:variant>
      <vt:variant>
        <vt:lpstr>Slide Titles</vt:lpstr>
      </vt:variant>
      <vt:variant>
        <vt:i4>16</vt:i4>
      </vt:variant>
    </vt:vector>
  </HeadingPairs>
  <TitlesOfParts>
    <vt:vector size="26" baseType="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商务ppt</dc:title>
  <dc:creator>lzj</dc:creator>
  <cp:lastModifiedBy>Windows 7</cp:lastModifiedBy>
  <cp:revision>3772</cp:revision>
  <dcterms:created xsi:type="dcterms:W3CDTF">2015-12-01T09:06:39Z</dcterms:created>
  <dcterms:modified xsi:type="dcterms:W3CDTF">2022-11-13T14:05:41Z</dcterms:modified>
</cp:coreProperties>
</file>