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2" r:id="rId3"/>
    <p:sldId id="264" r:id="rId4"/>
    <p:sldId id="265" r:id="rId5"/>
    <p:sldId id="261" r:id="rId6"/>
    <p:sldId id="266" r:id="rId7"/>
    <p:sldId id="258" r:id="rId8"/>
    <p:sldId id="263" r:id="rId9"/>
    <p:sldId id="267" r:id="rId10"/>
    <p:sldId id="268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FF5050"/>
    <a:srgbClr val="FF33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2" autoAdjust="0"/>
    <p:restoredTop sz="79354" autoAdjust="0"/>
  </p:normalViewPr>
  <p:slideViewPr>
    <p:cSldViewPr snapToGrid="0">
      <p:cViewPr varScale="1">
        <p:scale>
          <a:sx n="43" d="100"/>
          <a:sy n="43" d="100"/>
        </p:scale>
        <p:origin x="-92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FAAA9-B202-4D4A-87BF-8A4849E06FA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FC193-C7EB-4ED9-8B50-B4ABD68A45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99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6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38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41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chọn</a:t>
            </a:r>
            <a:r>
              <a:rPr lang="en-US" baseline="0" dirty="0"/>
              <a:t> trig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FC193-C7EB-4ED9-8B50-B4ABD68A45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32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717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270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93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16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88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61528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63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02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24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12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91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40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42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3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F901-D6E3-4740-88CA-9F7A7EC444C5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20CF-34B3-48DB-87C0-A1813EED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18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pic>
        <p:nvPicPr>
          <p:cNvPr id="2" name="5c6abf331899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2586336" y="0"/>
            <a:ext cx="812800" cy="81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4728600" y="3169094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18: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xmlns="" val="33400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6" name="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7" name="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8" name="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9" name="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10" name="xanh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965" y="414535"/>
            <a:ext cx="901347" cy="901347"/>
          </a:xfrm>
          <a:prstGeom prst="rect">
            <a:avLst/>
          </a:prstGeom>
        </p:spPr>
      </p:pic>
      <p:pic>
        <p:nvPicPr>
          <p:cNvPr id="12" name="do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5965999" y="765204"/>
            <a:ext cx="600420" cy="405379"/>
          </a:xfrm>
          <a:prstGeom prst="rect">
            <a:avLst/>
          </a:prstGeom>
        </p:spPr>
      </p:pic>
      <p:pic>
        <p:nvPicPr>
          <p:cNvPr id="13" name="do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9864899" y="359825"/>
            <a:ext cx="600420" cy="405379"/>
          </a:xfrm>
          <a:prstGeom prst="rect">
            <a:avLst/>
          </a:prstGeom>
        </p:spPr>
      </p:pic>
      <p:pic>
        <p:nvPicPr>
          <p:cNvPr id="14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649" y="1163620"/>
            <a:ext cx="901347" cy="901347"/>
          </a:xfrm>
          <a:prstGeom prst="rect">
            <a:avLst/>
          </a:prstGeom>
        </p:spPr>
      </p:pic>
      <p:pic>
        <p:nvPicPr>
          <p:cNvPr id="15" name="xanh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6211" y="1253775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05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11901 0.416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1771 0.3895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05677 0.519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613" y="3060847"/>
            <a:ext cx="12020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5F6F12-CCEE-452A-A579-1E14567FB943}"/>
              </a:ext>
            </a:extLst>
          </p:cNvPr>
          <p:cNvSpPr txBox="1"/>
          <p:nvPr/>
        </p:nvSpPr>
        <p:spPr>
          <a:xfrm>
            <a:off x="3404234" y="103422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7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412777"/>
            <a:ext cx="4319327" cy="56518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958" y="4630507"/>
            <a:ext cx="5566205" cy="2224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2237" y="1716508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24561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78" y="2145323"/>
            <a:ext cx="11324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1. Học sinh thực hiện được các việc: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Nhận biết, cảm nhận được về khối lượng, dung tích, thực hiện được các phép tính cộng trừ với số đo khối lượng và số đo dung tích .</a:t>
            </a:r>
          </a:p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2. Học sinh vận dụng được: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Vận dụng giải các bài tập, bài toán thực tế liên quan đến các đơn vị ki - lô - gam và lít.</a:t>
            </a:r>
          </a:p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3. Học sinh hình thành được:	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Năng lực giải quyết vấn đề toán học ,phát triển năng lực giao tiếp toán học  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Yêu thích môn học, có niềm hứng thú, say mê các con số để giải quyết bài toán. Rèn phẩm chất chăm chỉ, trách nhiệm.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4461" y="1529862"/>
            <a:ext cx="4839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080" y="203941"/>
            <a:ext cx="170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958226"/>
              </p:ext>
            </p:extLst>
          </p:nvPr>
        </p:nvGraphicFramePr>
        <p:xfrm>
          <a:off x="566803" y="1513815"/>
          <a:ext cx="11625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5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5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kg + 20 kg = </a:t>
                      </a:r>
                    </a:p>
                    <a:p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kg + 5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+ 31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kg - 40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kg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 kg =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kg - 31 kg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4619320"/>
              </p:ext>
            </p:extLst>
          </p:nvPr>
        </p:nvGraphicFramePr>
        <p:xfrm>
          <a:off x="531930" y="3840480"/>
          <a:ext cx="11667222" cy="1441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890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+ 10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+ 6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- 10 </a:t>
                      </a:r>
                      <a:r>
                        <a:rPr lang="en-US" sz="2800" b="1" i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- 7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- 23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en-US" sz="28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800" b="1" i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780" y="1326142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0" y="3418578"/>
            <a:ext cx="74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18332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kg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4604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6079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kg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6079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kg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63417" y="2449142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kg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63417" y="1491917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kg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0312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6584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21787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8059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43621" y="4756243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299893" y="3799018"/>
            <a:ext cx="122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xmlns="" val="12844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0" y="225776"/>
            <a:ext cx="2763720" cy="593374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637" y="2219510"/>
            <a:ext cx="309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+ 60 kg =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0637" y="3018889"/>
            <a:ext cx="4827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kg 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= 60 kg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0637" y="3865263"/>
            <a:ext cx="457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kg 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- 60 kg = 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4650" y="2195586"/>
            <a:ext cx="1203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..?..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4650" y="2157130"/>
            <a:ext cx="1611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 kg</a:t>
            </a:r>
          </a:p>
        </p:txBody>
      </p:sp>
    </p:spTree>
    <p:extLst>
      <p:ext uri="{BB962C8B-B14F-4D97-AF65-F5344CB8AC3E}">
        <p14:creationId xmlns:p14="http://schemas.microsoft.com/office/powerpoint/2010/main" xmlns="" val="20896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lay 9"/>
          <p:cNvSpPr/>
          <p:nvPr/>
        </p:nvSpPr>
        <p:spPr>
          <a:xfrm rot="16200000">
            <a:off x="4904030" y="2214818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36799" y="2346626"/>
            <a:ext cx="9644708" cy="829234"/>
            <a:chOff x="259025" y="1425307"/>
            <a:chExt cx="9644708" cy="4206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 cstate="print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305957" y="1980197"/>
            <a:ext cx="1348317" cy="1819413"/>
            <a:chOff x="2300904" y="2600610"/>
            <a:chExt cx="1348317" cy="1819413"/>
          </a:xfrm>
        </p:grpSpPr>
        <p:sp>
          <p:nvSpPr>
            <p:cNvPr id="38" name="Flowchart: Delay 3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6019" y="1039875"/>
            <a:ext cx="1324198" cy="188064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4" y="1218747"/>
            <a:ext cx="1143952" cy="203160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1635" l="0" r="100000">
                        <a14:foregroundMark x1="10106" y1="83021" x2="13652" y2="82772"/>
                        <a14:foregroundMark x1="12057" y1="87266" x2="16489" y2="86392"/>
                        <a14:foregroundMark x1="32270" y1="87266" x2="37057" y2="86142"/>
                        <a14:foregroundMark x1="36525" y1="90262" x2="40071" y2="89139"/>
                        <a14:foregroundMark x1="55496" y1="84395" x2="58333" y2="84145"/>
                        <a14:foregroundMark x1="50000" y1="88889" x2="50000" y2="91635"/>
                        <a14:foregroundMark x1="20035" y1="26342" x2="27482" y2="18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7802" y="1218747"/>
            <a:ext cx="1324198" cy="1880643"/>
          </a:xfrm>
          <a:prstGeom prst="rect">
            <a:avLst/>
          </a:prstGeom>
        </p:spPr>
      </p:pic>
      <p:sp>
        <p:nvSpPr>
          <p:cNvPr id="53" name="Flowchart: Delay 52"/>
          <p:cNvSpPr/>
          <p:nvPr/>
        </p:nvSpPr>
        <p:spPr>
          <a:xfrm rot="16200000">
            <a:off x="5004962" y="4895915"/>
            <a:ext cx="1640540" cy="1263377"/>
          </a:xfrm>
          <a:prstGeom prst="flowChartDelay">
            <a:avLst/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237731" y="5027723"/>
            <a:ext cx="9644708" cy="769362"/>
            <a:chOff x="259025" y="1425307"/>
            <a:chExt cx="9644708" cy="42066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 cstate="print"/>
            <a:srcRect r="50245"/>
            <a:stretch/>
          </p:blipFill>
          <p:spPr>
            <a:xfrm>
              <a:off x="259025" y="1425307"/>
              <a:ext cx="4798750" cy="42066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2" cstate="print"/>
            <a:srcRect l="49755"/>
            <a:stretch/>
          </p:blipFill>
          <p:spPr>
            <a:xfrm>
              <a:off x="5057775" y="1425307"/>
              <a:ext cx="4845958" cy="4206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5406889" y="4699394"/>
            <a:ext cx="1348317" cy="1819413"/>
            <a:chOff x="2300904" y="2600610"/>
            <a:chExt cx="1348317" cy="1819413"/>
          </a:xfrm>
        </p:grpSpPr>
        <p:sp>
          <p:nvSpPr>
            <p:cNvPr id="58" name="Flowchart: Delay 57"/>
            <p:cNvSpPr/>
            <p:nvPr/>
          </p:nvSpPr>
          <p:spPr>
            <a:xfrm rot="16200000">
              <a:off x="2112323" y="2968064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00904" y="2600610"/>
              <a:ext cx="1348317" cy="1305597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 cstate="print"/>
          <a:srcRect b="9077"/>
          <a:stretch/>
        </p:blipFill>
        <p:spPr>
          <a:xfrm>
            <a:off x="93780" y="5858523"/>
            <a:ext cx="12199153" cy="9854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8530" y="4756502"/>
            <a:ext cx="1495425" cy="1399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685200" y="3006858"/>
            <a:ext cx="1143952" cy="203160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962654" y="3832913"/>
            <a:ext cx="1143952" cy="2031607"/>
          </a:xfrm>
          <a:prstGeom prst="rect">
            <a:avLst/>
          </a:prstGeom>
        </p:spPr>
      </p:pic>
      <p:sp>
        <p:nvSpPr>
          <p:cNvPr id="65" name="Regular Pentagon 6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62151" y="-4426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913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604 -0.06991 L -0.05468 -0.12408 L -0.08333 -0.16505 L -0.12955 -0.15741 L -0.16002 -0.10695 L -0.1802 0.02083 " pathEditMode="relative" rAng="0" ptsTypes="AAAAAAA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722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01901 -0.05856 L -0.0401 -0.10439 L -0.06093 -0.13796 L -0.09466 -0.13194 L -0.11692 -0.08981 L -0.13164 0.01737 " pathEditMode="relative" rAng="0" ptsTypes="AAAAAAA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604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2 0.047 L -0.00872 0.01181 L -0.00403 -0.02106 L 0.01029 -0.05509 L 0.02565 -0.07662 L 0.07097 -0.09074 L 0.09701 -0.07986 L 0.11016 -0.06111 L 0.11498 -0.04375 " pathEditMode="relative" rAng="0" ptsTypes="AAAAAAAAA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-689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2657 -0.1 L -0.08125 -0.10833 L -0.15196 -0.04722 L -0.20313 0.01112 L -0.21016 0.08889 L -0.21016 0.08912 " pathEditMode="relative" rAng="0" ptsTypes="AAAAAAA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-97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0.11783 L -0.00299 -0.0155 L -0.0375 -0.08495 L -0.08359 -0.0905 L -0.1164 -0.0405 L -0.12461 -0.02939 " pathEditMode="relative" rAng="0" ptsTypes="AAAAAA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-1041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01067 -0.08055 L 0.0332 -0.14606 L 0.05351 -0.18426 L 0.07851 -0.20532 L 0.12487 -0.21157 L 0.14635 -0.19259 L 0.15234 -0.14606 L 0.16054 -0.09745 " pathEditMode="relative" ptsTypes="AAAAAAAAA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3" grpId="0" animBg="1"/>
      <p:bldP spid="65" grpId="0" animBg="1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/>
          <a:srcRect b="9077"/>
          <a:stretch/>
        </p:blipFill>
        <p:spPr>
          <a:xfrm>
            <a:off x="0" y="5589931"/>
            <a:ext cx="12199153" cy="1346985"/>
          </a:xfrm>
          <a:prstGeom prst="rect">
            <a:avLst/>
          </a:prstGeom>
        </p:spPr>
      </p:pic>
      <p:sp>
        <p:nvSpPr>
          <p:cNvPr id="29" name="Regular Pentagon 28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0081" y="203941"/>
            <a:ext cx="99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2151" y="31940"/>
            <a:ext cx="900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80" y="2634501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8639" y="4568674"/>
            <a:ext cx="6227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681" y="1985856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681" y="3910487"/>
            <a:ext cx="69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9977" y="2686626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021939" y="2568171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078677" y="4580329"/>
            <a:ext cx="74229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149950" y="4508166"/>
            <a:ext cx="599746" cy="58601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198314" y="1070710"/>
            <a:ext cx="5603488" cy="1995741"/>
            <a:chOff x="1136799" y="364546"/>
            <a:chExt cx="9644708" cy="3435064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4904030" y="2214818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36799" y="2346626"/>
              <a:ext cx="9644708" cy="829234"/>
              <a:chOff x="259025" y="1425307"/>
              <a:chExt cx="9644708" cy="42066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 cstate="print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5305957" y="1980197"/>
              <a:ext cx="1348317" cy="1819413"/>
              <a:chOff x="2300904" y="2600610"/>
              <a:chExt cx="1348317" cy="1819413"/>
            </a:xfrm>
          </p:grpSpPr>
          <p:sp>
            <p:nvSpPr>
              <p:cNvPr id="9" name="Flowchart: Delay 8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80076" y="372087"/>
              <a:ext cx="1928228" cy="27384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25232" y="364546"/>
              <a:ext cx="1928228" cy="273849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031603" y="3244323"/>
            <a:ext cx="5961267" cy="1915272"/>
            <a:chOff x="1237731" y="3420096"/>
            <a:chExt cx="9644708" cy="3098711"/>
          </a:xfrm>
        </p:grpSpPr>
        <p:sp>
          <p:nvSpPr>
            <p:cNvPr id="14" name="Flowchart: Delay 13"/>
            <p:cNvSpPr/>
            <p:nvPr/>
          </p:nvSpPr>
          <p:spPr>
            <a:xfrm rot="16200000">
              <a:off x="5004962" y="4895915"/>
              <a:ext cx="1640540" cy="1263377"/>
            </a:xfrm>
            <a:prstGeom prst="flowChartDelay">
              <a:avLst/>
            </a:pr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37731" y="5027723"/>
              <a:ext cx="9644708" cy="769362"/>
              <a:chOff x="259025" y="1425307"/>
              <a:chExt cx="9644708" cy="42066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 cstate="print"/>
              <a:srcRect r="50245"/>
              <a:stretch/>
            </p:blipFill>
            <p:spPr>
              <a:xfrm>
                <a:off x="259025" y="1425307"/>
                <a:ext cx="4798750" cy="42066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49755"/>
              <a:stretch/>
            </p:blipFill>
            <p:spPr>
              <a:xfrm>
                <a:off x="5057775" y="1425307"/>
                <a:ext cx="4845958" cy="42066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406889" y="4699394"/>
              <a:ext cx="1348317" cy="1819413"/>
              <a:chOff x="2300904" y="2600610"/>
              <a:chExt cx="1348317" cy="1819413"/>
            </a:xfrm>
          </p:grpSpPr>
          <p:sp>
            <p:nvSpPr>
              <p:cNvPr id="21" name="Flowchart: Delay 20"/>
              <p:cNvSpPr/>
              <p:nvPr/>
            </p:nvSpPr>
            <p:spPr>
              <a:xfrm rot="16200000">
                <a:off x="2112323" y="2968064"/>
                <a:ext cx="1640540" cy="1263377"/>
              </a:xfrm>
              <a:prstGeom prst="flowChartDelay">
                <a:avLst/>
              </a:prstGeom>
              <a:solidFill>
                <a:srgbClr val="FF5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00904" y="2600610"/>
                <a:ext cx="1348317" cy="1305597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653399" y="3420096"/>
              <a:ext cx="2273846" cy="212855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305D342-23A6-471F-AC47-588E40C373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402" y="1151733"/>
            <a:ext cx="984967" cy="14602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52E9D28B-576C-41AA-A155-70F9F52F88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816835" y="3157213"/>
            <a:ext cx="984967" cy="14602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6596F6F5-EF5F-40D5-A15C-3904D480F4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45902" y1="28308" x2="43306" y2="42615"/>
                        <a14:foregroundMark x1="59836" y1="24846" x2="67623" y2="32385"/>
                        <a14:foregroundMark x1="53142" y1="42000" x2="47404" y2="61538"/>
                        <a14:foregroundMark x1="73770" y1="37385" x2="67623" y2="43769"/>
                        <a14:foregroundMark x1="49454" y1="71154" x2="56694" y2="83154"/>
                        <a14:foregroundMark x1="7514" y1="96846" x2="9016" y2="98308"/>
                        <a14:foregroundMark x1="18443" y1="97692" x2="28689" y2="95077"/>
                        <a14:foregroundMark x1="19945" y1="98000" x2="27186" y2="97154"/>
                        <a14:foregroundMark x1="4372" y1="98000" x2="2869" y2="95077"/>
                        <a14:foregroundMark x1="76913" y1="92769" x2="90301" y2="93923"/>
                        <a14:foregroundMark x1="93443" y1="92154" x2="98634" y2="90692"/>
                        <a14:backgroundMark x1="1366" y1="98846" x2="4098" y2="99077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108676" y="3172028"/>
            <a:ext cx="984967" cy="14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643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5" grpId="0"/>
      <p:bldP spid="36" grpId="0"/>
      <p:bldP spid="37" grpId="0"/>
      <p:bldP spid="38" grpId="0"/>
      <p:bldP spid="39" grpId="0"/>
      <p:bldP spid="40" grpId="0" animBg="1"/>
      <p:bldP spid="40" grpId="1" animBg="1"/>
      <p:bldP spid="41" grpId="0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backgroundMark x1="60981" y1="25781" x2="76647" y2="34896"/>
                        <a14:backgroundMark x1="76794" y1="36198" x2="76354" y2="8281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8038" t="31250" r="33162" b="11719"/>
          <a:stretch/>
        </p:blipFill>
        <p:spPr>
          <a:xfrm>
            <a:off x="7150903" y="0"/>
            <a:ext cx="5048250" cy="3924300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1139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111398"/>
            <a:ext cx="6795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b="1" i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i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18080" y="1936740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6114" y="2377865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: 25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:   3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	: …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74219" y="402239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25324" y="4463523"/>
            <a:ext cx="9451158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25 + 3 = 28 ( </a:t>
            </a:r>
            <a:r>
              <a:rPr lang="en-US" sz="3200" b="1" i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lvl="1" algn="ctr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: 28</a:t>
            </a:r>
            <a:r>
              <a:rPr lang="en-US" sz="3200" b="1" i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0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xmlns="" id="{EA5230A8-DB9F-40B0-B3FD-A8B80E7AB0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27337" y="-427762"/>
            <a:ext cx="2921747" cy="2338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4984276" y="696321"/>
            <a:ext cx="1731216" cy="1675964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93780" y="15708"/>
            <a:ext cx="876300" cy="704850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080" y="271258"/>
            <a:ext cx="6795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641443" y="208911"/>
            <a:ext cx="1714728" cy="2284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019247" y="170649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423437" y="1489986"/>
            <a:ext cx="1461250" cy="1764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775091" y="825878"/>
            <a:ext cx="1232544" cy="1416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914" y="3773687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914" y="4655985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kg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8182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/>
          <a:srcRect b="9077"/>
          <a:stretch/>
        </p:blipFill>
        <p:spPr>
          <a:xfrm>
            <a:off x="0" y="5511015"/>
            <a:ext cx="12199153" cy="1346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810" y="3233570"/>
            <a:ext cx="1203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13 kg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7" name="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084" t="32502" r="39289" b="35425"/>
          <a:stretch/>
        </p:blipFill>
        <p:spPr>
          <a:xfrm>
            <a:off x="5100391" y="477901"/>
            <a:ext cx="1731216" cy="1675964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4303" t="25000" r="7248" b="31279"/>
          <a:stretch/>
        </p:blipFill>
        <p:spPr>
          <a:xfrm>
            <a:off x="8757558" y="-9509"/>
            <a:ext cx="1714728" cy="2284555"/>
          </a:xfrm>
          <a:prstGeom prst="rect">
            <a:avLst/>
          </a:prstGeom>
        </p:spPr>
      </p:pic>
      <p:pic>
        <p:nvPicPr>
          <p:cNvPr id="21" name="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  <a14:foregroundMark x1="63250" y1="59766" x2="64568" y2="57161"/>
                        <a14:foregroundMark x1="64641" y1="57031" x2="65813" y2="55599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7510" t="50453" r="24992" b="17187"/>
          <a:stretch/>
        </p:blipFill>
        <p:spPr>
          <a:xfrm>
            <a:off x="7135362" y="1488071"/>
            <a:ext cx="1491792" cy="1551037"/>
          </a:xfrm>
          <a:prstGeom prst="snip2SameRect">
            <a:avLst>
              <a:gd name="adj1" fmla="val 43133"/>
              <a:gd name="adj2" fmla="val 0"/>
            </a:avLst>
          </a:prstGeom>
          <a:ln>
            <a:noFill/>
          </a:ln>
        </p:spPr>
      </p:pic>
      <p:pic>
        <p:nvPicPr>
          <p:cNvPr id="22" name="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661" t="46684" r="56617" b="19545"/>
          <a:stretch/>
        </p:blipFill>
        <p:spPr>
          <a:xfrm>
            <a:off x="3539552" y="1271566"/>
            <a:ext cx="1461250" cy="1764597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4740" b="83073" l="8931" r="92753">
                        <a14:foregroundMark x1="20571" y1="38281" x2="20132" y2="59115"/>
                        <a14:foregroundMark x1="35505" y1="49479" x2="36237" y2="74219"/>
                        <a14:foregroundMark x1="51464" y1="34635" x2="50732" y2="57552"/>
                        <a14:foregroundMark x1="67277" y1="53385" x2="66691" y2="77604"/>
                        <a14:foregroundMark x1="17350" y1="44661" x2="16179" y2="50391"/>
                        <a14:foregroundMark x1="16032" y1="50911" x2="14861" y2="59115"/>
                        <a14:foregroundMark x1="44949" y1="60938" x2="43704" y2="5768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76" t="36276" r="72509" b="35273"/>
          <a:stretch/>
        </p:blipFill>
        <p:spPr>
          <a:xfrm>
            <a:off x="1891206" y="607458"/>
            <a:ext cx="1232544" cy="1416849"/>
          </a:xfrm>
          <a:prstGeom prst="rect">
            <a:avLst/>
          </a:prstGeom>
        </p:spPr>
      </p:pic>
      <p:pic>
        <p:nvPicPr>
          <p:cNvPr id="2" name="xanh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0664" y="269236"/>
            <a:ext cx="901347" cy="901347"/>
          </a:xfrm>
          <a:prstGeom prst="rect">
            <a:avLst/>
          </a:prstGeom>
        </p:spPr>
      </p:pic>
      <p:pic>
        <p:nvPicPr>
          <p:cNvPr id="3" name="do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2507478" y="719910"/>
            <a:ext cx="600420" cy="405379"/>
          </a:xfrm>
          <a:prstGeom prst="rect">
            <a:avLst/>
          </a:prstGeom>
        </p:spPr>
      </p:pic>
      <p:pic>
        <p:nvPicPr>
          <p:cNvPr id="24" name="do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4407217" y="1456899"/>
            <a:ext cx="600420" cy="405379"/>
          </a:xfrm>
          <a:prstGeom prst="rect">
            <a:avLst/>
          </a:prstGeom>
        </p:spPr>
      </p:pic>
      <p:pic>
        <p:nvPicPr>
          <p:cNvPr id="25" name="do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7" t="15873" r="3975" b="16825"/>
          <a:stretch/>
        </p:blipFill>
        <p:spPr>
          <a:xfrm>
            <a:off x="7974188" y="1659588"/>
            <a:ext cx="600420" cy="405379"/>
          </a:xfrm>
          <a:prstGeom prst="rect">
            <a:avLst/>
          </a:prstGeom>
        </p:spPr>
      </p:pic>
      <p:pic>
        <p:nvPicPr>
          <p:cNvPr id="26" name="xanh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949" y="116537"/>
            <a:ext cx="901347" cy="9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2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16432 0.549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2838 0.543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509</Words>
  <Application>Microsoft Office PowerPoint</Application>
  <PresentationFormat>Custom</PresentationFormat>
  <Paragraphs>86</Paragraphs>
  <Slides>12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68</cp:revision>
  <dcterms:created xsi:type="dcterms:W3CDTF">2021-06-02T14:42:50Z</dcterms:created>
  <dcterms:modified xsi:type="dcterms:W3CDTF">2022-11-06T22:05:00Z</dcterms:modified>
</cp:coreProperties>
</file>