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59" r:id="rId4"/>
    <p:sldId id="258" r:id="rId5"/>
    <p:sldId id="257" r:id="rId6"/>
    <p:sldId id="25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989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NGÀY - THÁNG</a:t>
            </a:r>
            <a:endParaRPr lang="en-US" sz="72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/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33600" y="3413051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2: Luyện 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1, 11, 12.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- Qua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>
            <a:stCxn id="4103" idx="2"/>
          </p:cNvCxnSpPr>
          <p:nvPr/>
        </p:nvCxnSpPr>
        <p:spPr>
          <a:xfrm flipH="1">
            <a:off x="2438400" y="4038600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105" idx="1"/>
            <a:endCxn id="4101" idx="2"/>
          </p:cNvCxnSpPr>
          <p:nvPr/>
        </p:nvCxnSpPr>
        <p:spPr>
          <a:xfrm flipH="1" flipV="1">
            <a:off x="3698318" y="4038600"/>
            <a:ext cx="1384796" cy="13557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698318" y="2578273"/>
            <a:ext cx="1384797" cy="5993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71514" y="2828645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các ngày còn thiếu trong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6679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6679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6679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Xem tờ lịch rồi trả lời câu hỏi: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Tháng 2 có bao nhiêu ngày?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Tháng 2 có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ngày.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Ngày thầy thuốc Việt Nam 27 tháng 2 là thứ mấy?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8007" y="560661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Ngày thầy thuốc Việt Nam 27 tháng 2 là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nhật.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tờ lịch tháng 3 rồi trả lời câu hỏi: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970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Tháng 3 có bao nhiêu ngày?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Tháng 3 có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Ngày thứ Hai đầu tiên của tháng 3 là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7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Ngày Quốc tế phụ nữ 8 tháng 3 là thứ mấy?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59717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Ngày Quốc tế phụ nữ 8 tháng 3 là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ba.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32" t="30981" r="9413" b="19825"/>
          <a:stretch/>
        </p:blipFill>
        <p:spPr bwMode="auto">
          <a:xfrm>
            <a:off x="1064382" y="1066800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tờ lịch tháng 3 rồi trả lời câu hỏi: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5300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Tháng 4 có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ngày.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60684" y="5664336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Nếu thứ Bày tuần này là ngày Giải phóng miền Nam 30 tháng 4 thì thứ 7 tuần trước là ngày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28600" y="5682810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Nếu thứ Bày tuần này là ngày Giải phóng miền Nam 30 tháng 4 thì thứ 7 tuần trước là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23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0108" y="41834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0055" y="36500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=""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=""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=""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 kĩ năng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ngày - tháng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 hồ, xem lịch”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119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2503511" y="100040"/>
            <a:ext cx="407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6366" y="6488668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và hẹn gặp lại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những tiết học sau!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9496" y="6330791"/>
            <a:ext cx="982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442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29</cp:revision>
  <dcterms:created xsi:type="dcterms:W3CDTF">2021-06-08T08:50:02Z</dcterms:created>
  <dcterms:modified xsi:type="dcterms:W3CDTF">2022-12-18T07:31:29Z</dcterms:modified>
</cp:coreProperties>
</file>