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1"/>
  </p:notesMasterIdLst>
  <p:sldIdLst>
    <p:sldId id="308" r:id="rId4"/>
    <p:sldId id="257" r:id="rId5"/>
    <p:sldId id="309" r:id="rId6"/>
    <p:sldId id="3185" r:id="rId7"/>
    <p:sldId id="258" r:id="rId8"/>
    <p:sldId id="3184" r:id="rId9"/>
    <p:sldId id="259" r:id="rId10"/>
    <p:sldId id="262" r:id="rId11"/>
    <p:sldId id="320" r:id="rId12"/>
    <p:sldId id="321" r:id="rId13"/>
    <p:sldId id="3199" r:id="rId14"/>
    <p:sldId id="3201" r:id="rId15"/>
    <p:sldId id="3217" r:id="rId16"/>
    <p:sldId id="3218" r:id="rId17"/>
    <p:sldId id="3202" r:id="rId18"/>
    <p:sldId id="3219" r:id="rId19"/>
    <p:sldId id="32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624"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2023/3/9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3/9/2023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5.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51.gif"/></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11"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32.pn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10" Type="http://schemas.openxmlformats.org/officeDocument/2006/relationships/image" Target="../media/image45.png"/><Relationship Id="rId4" Type="http://schemas.openxmlformats.org/officeDocument/2006/relationships/image" Target="../media/image29.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6.png"/><Relationship Id="rId9" Type="http://schemas.openxmlformats.org/officeDocument/2006/relationships/image" Target="../media/image3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5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2371725" y="2936179"/>
            <a:ext cx="7448550" cy="1428804"/>
            <a:chOff x="4321176" y="185859"/>
            <a:chExt cx="2636838" cy="79996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 XEM LỊCH</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562</Words>
  <Application>Microsoft Office PowerPoint</Application>
  <PresentationFormat>Widescreen</PresentationFormat>
  <Paragraphs>56</Paragraphs>
  <Slides>17</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Arial</vt:lpstr>
      <vt:lpstr>Calibri</vt:lpstr>
      <vt:lpstr>Calibri Light</vt:lpstr>
      <vt:lpstr>Cambria</vt:lpstr>
      <vt:lpstr>Coiny</vt:lpstr>
      <vt:lpstr>PT Sans</vt:lpstr>
      <vt:lpstr>SVN-Ready</vt:lpstr>
      <vt:lpstr>Tahoma</vt:lpstr>
      <vt:lpstr>UTM Avo</vt:lpstr>
      <vt:lpstr>庞门正道标题体</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cp:revision>
  <dcterms:created xsi:type="dcterms:W3CDTF">2023-02-05T04:41:23Z</dcterms:created>
  <dcterms:modified xsi:type="dcterms:W3CDTF">2023-03-09T02:21:00Z</dcterms:modified>
</cp:coreProperties>
</file>