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22" r:id="rId5"/>
  </p:sldMasterIdLst>
  <p:notesMasterIdLst>
    <p:notesMasterId r:id="rId31"/>
  </p:notesMasterIdLst>
  <p:sldIdLst>
    <p:sldId id="256" r:id="rId6"/>
    <p:sldId id="258" r:id="rId7"/>
    <p:sldId id="269" r:id="rId8"/>
    <p:sldId id="270" r:id="rId9"/>
    <p:sldId id="271" r:id="rId10"/>
    <p:sldId id="272" r:id="rId11"/>
    <p:sldId id="273" r:id="rId12"/>
    <p:sldId id="257" r:id="rId13"/>
    <p:sldId id="320" r:id="rId14"/>
    <p:sldId id="326" r:id="rId15"/>
    <p:sldId id="327" r:id="rId16"/>
    <p:sldId id="300" r:id="rId17"/>
    <p:sldId id="301" r:id="rId18"/>
    <p:sldId id="302" r:id="rId19"/>
    <p:sldId id="307" r:id="rId20"/>
    <p:sldId id="308" r:id="rId21"/>
    <p:sldId id="309" r:id="rId22"/>
    <p:sldId id="306" r:id="rId23"/>
    <p:sldId id="328" r:id="rId24"/>
    <p:sldId id="321" r:id="rId25"/>
    <p:sldId id="280" r:id="rId26"/>
    <p:sldId id="317" r:id="rId27"/>
    <p:sldId id="318" r:id="rId28"/>
    <p:sldId id="295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43" autoAdjust="0"/>
  </p:normalViewPr>
  <p:slideViewPr>
    <p:cSldViewPr snapToGrid="0">
      <p:cViewPr varScale="1">
        <p:scale>
          <a:sx n="69" d="100"/>
          <a:sy n="69" d="100"/>
        </p:scale>
        <p:origin x="13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11" Type="http://schemas.microsoft.com/office/2007/relationships/hdphoto" Target="../media/hdphoto3.wdp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audio" Target="../media/audio3.wav"/><Relationship Id="rId9" Type="http://schemas.openxmlformats.org/officeDocument/2006/relationships/image" Target="../media/image92.png"/><Relationship Id="rId1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0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9" Type="http://schemas.openxmlformats.org/officeDocument/2006/relationships/image" Target="../media/image42.png"/><Relationship Id="rId21" Type="http://schemas.openxmlformats.org/officeDocument/2006/relationships/image" Target="../media/image28.png"/><Relationship Id="rId34" Type="http://schemas.openxmlformats.org/officeDocument/2006/relationships/slide" Target="slide7.xml"/><Relationship Id="rId42" Type="http://schemas.openxmlformats.org/officeDocument/2006/relationships/image" Target="../media/image4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4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30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3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slide" Target="slide3.xml"/><Relationship Id="rId36" Type="http://schemas.openxmlformats.org/officeDocument/2006/relationships/image" Target="../media/image40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4" Type="http://schemas.openxmlformats.org/officeDocument/2006/relationships/image" Target="../media/image46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slide" Target="slide4.xml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5.png"/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33" Type="http://schemas.openxmlformats.org/officeDocument/2006/relationships/image" Target="../media/image38.png"/><Relationship Id="rId38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12" Type="http://schemas.openxmlformats.org/officeDocument/2006/relationships/image" Target="../media/image136.sv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0.svg"/><Relationship Id="rId11" Type="http://schemas.openxmlformats.org/officeDocument/2006/relationships/image" Target="../media/image124.png"/><Relationship Id="rId5" Type="http://schemas.openxmlformats.org/officeDocument/2006/relationships/image" Target="../media/image121.png"/><Relationship Id="rId15" Type="http://schemas.openxmlformats.org/officeDocument/2006/relationships/image" Target="../media/image127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23.png"/><Relationship Id="rId1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gif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2.png"/><Relationship Id="rId18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openxmlformats.org/officeDocument/2006/relationships/image" Target="../media/image68.png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3.png"/><Relationship Id="rId10" Type="http://schemas.openxmlformats.org/officeDocument/2006/relationships/image" Target="../media/image49.png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gif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55958" y="4731535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5881" y="1865114"/>
            <a:ext cx="64464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30"/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128285"/>
            <a:chOff x="1982578" y="84269"/>
            <a:chExt cx="9961727" cy="2716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84269"/>
              <a:ext cx="9961727" cy="271661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 24 : 6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   4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54959" y="-124171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20 : 5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  5 (dư 1)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44379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7595" y="127887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41 : 8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809207" y="4503746"/>
            <a:ext cx="5162548" cy="1790698"/>
            <a:chOff x="6770639" y="3009107"/>
            <a:chExt cx="516254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418059" y="3112905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200670" cy="1790698"/>
            <a:chOff x="838201" y="3009107"/>
            <a:chExt cx="5200670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23743" y="3043593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(dư 2)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76463"/>
            <a:ext cx="9961727" cy="430474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23 : 3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nl-NL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nl-NL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Hoàn thành bài còn lại, làm </a:t>
            </a:r>
            <a:r>
              <a:rPr lang="en-US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VBT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</a:t>
            </a:r>
            <a:r>
              <a:rPr lang="vi-VN" altLang="en-US" sz="4400" b="1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nl-NL" sz="4400" b="1">
                <a:solidFill>
                  <a:schemeClr val="bg1"/>
                </a:solidFill>
              </a:rPr>
              <a:t>Phép chia hết, phép chưa có dư (T2)</a:t>
            </a:r>
            <a:endParaRPr lang="vi-VN" altLang="en-US" sz="4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1418</Words>
  <Application>Microsoft Office PowerPoint</Application>
  <PresentationFormat>Widescreen</PresentationFormat>
  <Paragraphs>194</Paragraphs>
  <Slides>25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#9Slide02 Noi dung dai</vt:lpstr>
      <vt:lpstr>#9Slide02 Tieu de dai</vt:lpstr>
      <vt:lpstr>#9Slide07 IcielKoni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等线</vt:lpstr>
      <vt:lpstr>等线</vt:lpstr>
      <vt:lpstr>等线 Light</vt:lpstr>
      <vt:lpstr>Dosis</vt:lpstr>
      <vt:lpstr>iCiel Cadena</vt:lpstr>
      <vt:lpstr>Pacifico</vt:lpstr>
      <vt:lpstr>Tahoma</vt:lpstr>
      <vt:lpstr>Times New Roman</vt:lpstr>
      <vt:lpstr>UTM Cookies</vt:lpstr>
      <vt:lpstr>Wingdings</vt:lpstr>
      <vt:lpstr>Math Subject for Elementary - 3rd Grade: Practice Standards by Slidesgo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24</cp:revision>
  <dcterms:created xsi:type="dcterms:W3CDTF">2022-07-28T02:09:00Z</dcterms:created>
  <dcterms:modified xsi:type="dcterms:W3CDTF">2022-11-03T05:06:55Z</dcterms:modified>
</cp:coreProperties>
</file>