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29" y="1053762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77CA4FF-16FE-42E6-A3F9-3416651C84E9}"/>
              </a:ext>
            </a:extLst>
          </p:cNvPr>
          <p:cNvSpPr txBox="1"/>
          <p:nvPr/>
        </p:nvSpPr>
        <p:spPr>
          <a:xfrm>
            <a:off x="650240" y="284049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Con: 9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33A815-9C8C-415A-94CC-694B236AABA6}"/>
              </a:ext>
            </a:extLst>
          </p:cNvPr>
          <p:cNvSpPr txBox="1"/>
          <p:nvPr/>
        </p:nvSpPr>
        <p:spPr>
          <a:xfrm>
            <a:off x="650240" y="3365099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400" b="1" i="1" u="sng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E403D1-9F06-42AD-8085-A42E4A2BACEE}"/>
              </a:ext>
            </a:extLst>
          </p:cNvPr>
          <p:cNvSpPr txBox="1"/>
          <p:nvPr/>
        </p:nvSpPr>
        <p:spPr>
          <a:xfrm>
            <a:off x="650240" y="3995538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....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006545" y="23258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025367" y="29058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188917" y="34283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5779001" y="40270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226390" y="23891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429</Words>
  <Application>Microsoft Office PowerPoint</Application>
  <PresentationFormat>Widescreen</PresentationFormat>
  <Paragraphs>106</Paragraphs>
  <Slides>18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等线</vt:lpstr>
      <vt:lpstr>Source Han Sans Light</vt:lpstr>
      <vt:lpstr>Source Han Sans Regular</vt:lpstr>
      <vt:lpstr>Times New Roman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28</cp:revision>
  <dcterms:created xsi:type="dcterms:W3CDTF">2022-07-11T22:35:54Z</dcterms:created>
  <dcterms:modified xsi:type="dcterms:W3CDTF">2022-11-03T04:56:25Z</dcterms:modified>
</cp:coreProperties>
</file>