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1"/>
  </p:notesMasterIdLst>
  <p:sldIdLst>
    <p:sldId id="256" r:id="rId2"/>
    <p:sldId id="300" r:id="rId3"/>
    <p:sldId id="258" r:id="rId4"/>
    <p:sldId id="298" r:id="rId5"/>
    <p:sldId id="294" r:id="rId6"/>
    <p:sldId id="296" r:id="rId7"/>
    <p:sldId id="295" r:id="rId8"/>
    <p:sldId id="299" r:id="rId9"/>
    <p:sldId id="293" r:id="rId10"/>
  </p:sldIdLst>
  <p:sldSz cx="17281525" cy="9783763"/>
  <p:notesSz cx="6858000" cy="9144000"/>
  <p:custDataLst>
    <p:tags r:id="rId12"/>
  </p:custDataLst>
  <p:defaultTextStyle>
    <a:defPPr>
      <a:defRPr lang="zh-CN"/>
    </a:defPPr>
    <a:lvl1pPr marL="0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7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CC"/>
    <a:srgbClr val="FFCCFF"/>
    <a:srgbClr val="FF9999"/>
    <a:srgbClr val="FF5E74"/>
    <a:srgbClr val="FF5EA6"/>
    <a:srgbClr val="CAE65F"/>
    <a:srgbClr val="33CC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4" autoAdjust="0"/>
    <p:restoredTop sz="94660"/>
  </p:normalViewPr>
  <p:slideViewPr>
    <p:cSldViewPr>
      <p:cViewPr varScale="1">
        <p:scale>
          <a:sx n="36" d="100"/>
          <a:sy n="36" d="100"/>
        </p:scale>
        <p:origin x="-802" y="-77"/>
      </p:cViewPr>
      <p:guideLst>
        <p:guide orient="horz" pos="3082"/>
        <p:guide pos="54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A61C2-7209-4C63-B7E3-14210D4B1CE2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685800"/>
            <a:ext cx="60547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D2D60-CB6B-40AA-BD02-88C1E7CC96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58118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520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10408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65616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20817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7602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31225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86431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41634" algn="l" defTabSz="1310408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0071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GV </a:t>
            </a:r>
            <a:r>
              <a:rPr lang="en-US" altLang="zh-CN" dirty="0" err="1" smtClean="0"/>
              <a:t>kích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chuột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đáp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án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hiện</a:t>
            </a:r>
            <a:r>
              <a:rPr lang="en-US" altLang="zh-CN" baseline="0" dirty="0" smtClean="0"/>
              <a:t> Đ/S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7380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872407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01638" y="685800"/>
            <a:ext cx="60547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4D2D60-CB6B-40AA-BD02-88C1E7CC96C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0071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96116" y="3039322"/>
            <a:ext cx="14689296" cy="209716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592231" y="5544133"/>
            <a:ext cx="12097069" cy="25002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5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04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65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20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76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31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86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4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027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16001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321458" y="391823"/>
            <a:ext cx="5064448" cy="834790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25112" y="391823"/>
            <a:ext cx="14908314" cy="834790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2806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496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65126" y="6286981"/>
            <a:ext cx="14689296" cy="194316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65126" y="4146790"/>
            <a:ext cx="14689296" cy="2140200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5520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040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656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208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2760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931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58643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2416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9178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25101" y="2282887"/>
            <a:ext cx="9984881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398017" y="2282887"/>
            <a:ext cx="9987879" cy="6456834"/>
          </a:xfrm>
        </p:spPr>
        <p:txBody>
          <a:bodyPr/>
          <a:lstStyle>
            <a:lvl1pPr>
              <a:defRPr sz="3900"/>
            </a:lvl1pPr>
            <a:lvl2pPr>
              <a:defRPr sz="3500"/>
            </a:lvl2pPr>
            <a:lvl3pPr>
              <a:defRPr sz="27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0496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80" y="2190029"/>
            <a:ext cx="7635675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4080" y="3102738"/>
            <a:ext cx="7635675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778788" y="2190029"/>
            <a:ext cx="7638670" cy="912702"/>
          </a:xfrm>
        </p:spPr>
        <p:txBody>
          <a:bodyPr anchor="b"/>
          <a:lstStyle>
            <a:lvl1pPr marL="0" indent="0">
              <a:buNone/>
              <a:defRPr sz="3500" b="1"/>
            </a:lvl1pPr>
            <a:lvl2pPr marL="655204" indent="0">
              <a:buNone/>
              <a:defRPr sz="2700" b="1"/>
            </a:lvl2pPr>
            <a:lvl3pPr marL="1310408" indent="0">
              <a:buNone/>
              <a:defRPr sz="2600" b="1"/>
            </a:lvl3pPr>
            <a:lvl4pPr marL="1965616" indent="0">
              <a:buNone/>
              <a:defRPr sz="2300" b="1"/>
            </a:lvl4pPr>
            <a:lvl5pPr marL="2620817" indent="0">
              <a:buNone/>
              <a:defRPr sz="2300" b="1"/>
            </a:lvl5pPr>
            <a:lvl6pPr marL="3276024" indent="0">
              <a:buNone/>
              <a:defRPr sz="2300" b="1"/>
            </a:lvl6pPr>
            <a:lvl7pPr marL="3931225" indent="0">
              <a:buNone/>
              <a:defRPr sz="2300" b="1"/>
            </a:lvl7pPr>
            <a:lvl8pPr marL="4586431" indent="0">
              <a:buNone/>
              <a:defRPr sz="2300" b="1"/>
            </a:lvl8pPr>
            <a:lvl9pPr marL="5241634" indent="0">
              <a:buNone/>
              <a:defRPr sz="23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778788" y="3102738"/>
            <a:ext cx="7638670" cy="5636984"/>
          </a:xfrm>
        </p:spPr>
        <p:txBody>
          <a:bodyPr/>
          <a:lstStyle>
            <a:lvl1pPr>
              <a:defRPr sz="3500"/>
            </a:lvl1pPr>
            <a:lvl2pPr>
              <a:defRPr sz="27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8538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11273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4402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64086" y="389547"/>
            <a:ext cx="5685504" cy="1657807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756601" y="389557"/>
            <a:ext cx="9660853" cy="8350168"/>
          </a:xfrm>
        </p:spPr>
        <p:txBody>
          <a:bodyPr/>
          <a:lstStyle>
            <a:lvl1pPr>
              <a:defRPr sz="4800"/>
            </a:lvl1pPr>
            <a:lvl2pPr>
              <a:defRPr sz="3900"/>
            </a:lvl2pPr>
            <a:lvl3pPr>
              <a:defRPr sz="35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64086" y="2047362"/>
            <a:ext cx="5685504" cy="6692365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94287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87306" y="6848644"/>
            <a:ext cx="10368915" cy="8085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387306" y="874193"/>
            <a:ext cx="10368915" cy="5870258"/>
          </a:xfrm>
        </p:spPr>
        <p:txBody>
          <a:bodyPr/>
          <a:lstStyle>
            <a:lvl1pPr marL="0" indent="0">
              <a:buNone/>
              <a:defRPr sz="4800"/>
            </a:lvl1pPr>
            <a:lvl2pPr marL="655204" indent="0">
              <a:buNone/>
              <a:defRPr sz="3900"/>
            </a:lvl2pPr>
            <a:lvl3pPr marL="1310408" indent="0">
              <a:buNone/>
              <a:defRPr sz="3500"/>
            </a:lvl3pPr>
            <a:lvl4pPr marL="1965616" indent="0">
              <a:buNone/>
              <a:defRPr sz="2700"/>
            </a:lvl4pPr>
            <a:lvl5pPr marL="2620817" indent="0">
              <a:buNone/>
              <a:defRPr sz="2700"/>
            </a:lvl5pPr>
            <a:lvl6pPr marL="3276024" indent="0">
              <a:buNone/>
              <a:defRPr sz="2700"/>
            </a:lvl6pPr>
            <a:lvl7pPr marL="3931225" indent="0">
              <a:buNone/>
              <a:defRPr sz="2700"/>
            </a:lvl7pPr>
            <a:lvl8pPr marL="4586431" indent="0">
              <a:buNone/>
              <a:defRPr sz="2700"/>
            </a:lvl8pPr>
            <a:lvl9pPr marL="524163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387306" y="7657167"/>
            <a:ext cx="10368915" cy="1148234"/>
          </a:xfrm>
        </p:spPr>
        <p:txBody>
          <a:bodyPr/>
          <a:lstStyle>
            <a:lvl1pPr marL="0" indent="0">
              <a:buNone/>
              <a:defRPr sz="2100"/>
            </a:lvl1pPr>
            <a:lvl2pPr marL="655204" indent="0">
              <a:buNone/>
              <a:defRPr sz="1700"/>
            </a:lvl2pPr>
            <a:lvl3pPr marL="1310408" indent="0">
              <a:buNone/>
              <a:defRPr sz="1600"/>
            </a:lvl3pPr>
            <a:lvl4pPr marL="1965616" indent="0">
              <a:buNone/>
              <a:defRPr sz="1200"/>
            </a:lvl4pPr>
            <a:lvl5pPr marL="2620817" indent="0">
              <a:buNone/>
              <a:defRPr sz="1200"/>
            </a:lvl5pPr>
            <a:lvl6pPr marL="3276024" indent="0">
              <a:buNone/>
              <a:defRPr sz="1200"/>
            </a:lvl6pPr>
            <a:lvl7pPr marL="3931225" indent="0">
              <a:buNone/>
              <a:defRPr sz="1200"/>
            </a:lvl7pPr>
            <a:lvl8pPr marL="4586431" indent="0">
              <a:buNone/>
              <a:defRPr sz="1200"/>
            </a:lvl8pPr>
            <a:lvl9pPr marL="524163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0926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64077" y="391808"/>
            <a:ext cx="15553373" cy="1630628"/>
          </a:xfrm>
          <a:prstGeom prst="rect">
            <a:avLst/>
          </a:prstGeom>
        </p:spPr>
        <p:txBody>
          <a:bodyPr vert="horz" lIns="131040" tIns="65522" rIns="131040" bIns="6552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64077" y="2282887"/>
            <a:ext cx="15553373" cy="6456834"/>
          </a:xfrm>
          <a:prstGeom prst="rect">
            <a:avLst/>
          </a:prstGeom>
        </p:spPr>
        <p:txBody>
          <a:bodyPr vert="horz" lIns="131040" tIns="65522" rIns="131040" bIns="6552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64077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82B83-F68B-4011-B04D-379142B4D165}" type="datetimeFigureOut">
              <a:rPr lang="zh-CN" altLang="en-US" smtClean="0"/>
              <a:pPr/>
              <a:t>2023/1/4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904524" y="9068119"/>
            <a:ext cx="5472483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385093" y="9068119"/>
            <a:ext cx="4032356" cy="520893"/>
          </a:xfrm>
          <a:prstGeom prst="rect">
            <a:avLst/>
          </a:prstGeom>
        </p:spPr>
        <p:txBody>
          <a:bodyPr vert="horz" lIns="131040" tIns="65522" rIns="131040" bIns="6552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B16B-2BBB-4DCF-867A-F542E1B71F6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857840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  <p:txStyles>
    <p:titleStyle>
      <a:lvl1pPr algn="ctr" defTabSz="1310408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1402" indent="-491402" algn="l" defTabSz="131040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064708" indent="-409502" algn="l" defTabSz="1310408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3801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3pPr>
      <a:lvl4pPr marL="2293214" indent="-327602" algn="l" defTabSz="131040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948420" indent="-327602" algn="l" defTabSz="131040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60362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258830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914034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569236" indent="-327602" algn="l" defTabSz="131040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520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0408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616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20817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7602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31225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86431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41634" algn="l" defTabSz="1310408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microsoft.com/office/2007/relationships/media" Target="../media/media1.mp3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.png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emf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emf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6" Type="http://schemas.microsoft.com/office/2007/relationships/hdphoto" Target="../media/hdphoto2.wdp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1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audio" Target="../media/media1.mp3"/><Relationship Id="rId21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3.png"/><Relationship Id="rId17" Type="http://schemas.openxmlformats.org/officeDocument/2006/relationships/image" Target="../media/image8.emf"/><Relationship Id="rId25" Type="http://schemas.openxmlformats.org/officeDocument/2006/relationships/image" Target="../media/image14.png"/><Relationship Id="rId2" Type="http://schemas.openxmlformats.org/officeDocument/2006/relationships/audio" Target="../media/media3.mp3"/><Relationship Id="rId16" Type="http://schemas.openxmlformats.org/officeDocument/2006/relationships/image" Target="../media/image7.emf"/><Relationship Id="rId20" Type="http://schemas.openxmlformats.org/officeDocument/2006/relationships/image" Target="../media/image10.png"/><Relationship Id="rId1" Type="http://schemas.openxmlformats.org/officeDocument/2006/relationships/audio" Target="../media/media2.mp3"/><Relationship Id="rId6" Type="http://schemas.openxmlformats.org/officeDocument/2006/relationships/image" Target="../media/image1.jpeg"/><Relationship Id="rId11" Type="http://schemas.openxmlformats.org/officeDocument/2006/relationships/image" Target="../media/image27.png"/><Relationship Id="rId24" Type="http://schemas.microsoft.com/office/2007/relationships/media" Target="../media/media1.mp3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6.png"/><Relationship Id="rId23" Type="http://schemas.openxmlformats.org/officeDocument/2006/relationships/image" Target="../media/image13.png"/><Relationship Id="rId10" Type="http://schemas.microsoft.com/office/2007/relationships/media" Target="../media/media3.mp3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6.png"/><Relationship Id="rId14" Type="http://schemas.openxmlformats.org/officeDocument/2006/relationships/image" Target="../media/image5.png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8" b="8142"/>
          <a:stretch/>
        </p:blipFill>
        <p:spPr>
          <a:xfrm>
            <a:off x="10" y="1156246"/>
            <a:ext cx="8118388" cy="862752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1"/>
          <a:stretch/>
        </p:blipFill>
        <p:spPr>
          <a:xfrm>
            <a:off x="11" y="2387671"/>
            <a:ext cx="8904909" cy="7054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697" y="4070069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6794" y="4535575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flipH="1">
            <a:off x="1143225" y="5870271"/>
            <a:ext cx="4439470" cy="3628281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520" y="718019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3786187" y="10234051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599414" y="1256510"/>
            <a:ext cx="9803723" cy="120954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ctr"/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36: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7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7000" b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28058" y="2837341"/>
            <a:ext cx="9139423" cy="917154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ctr"/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smtClean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100" b="1" dirty="0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5100" b="1" dirty="0"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"/>
          <p:cNvSpPr txBox="1"/>
          <p:nvPr/>
        </p:nvSpPr>
        <p:spPr>
          <a:xfrm>
            <a:off x="6431789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446161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7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9882" y="715417"/>
            <a:ext cx="16057784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latin typeface="Times New Roman" pitchFamily="18" charset="0"/>
                <a:cs typeface="Times New Roman" pitchFamily="18" charset="0"/>
              </a:rPr>
              <a:t>YÊU CẦU CẦN ĐẠT: 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- Thực hiện được phép cộng, phép trừ trong phạm vi 100.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- Thực hiện được phép cộng số đo với đơn vị là kg, l.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Xem được giờ trên đồng hồ. Tính được độ dài đường gấp khúc.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- Giải được bài toán đơn có nội dung thực tế liên quan đến phép tính đã học.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Thông qua </a:t>
            </a:r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hệ thống giải các bài tập vận dụng, bổ sung nâng cao,</a:t>
            </a:r>
            <a:r>
              <a:rPr lang="vi-VN" sz="4000" dirty="0" smtClean="0"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phát triển năng lực giao tiếp toán học.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- Yêu thích môn học, có niềm hứng thú, say mê với các bài toán.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4000" dirty="0" smtClean="0">
                <a:latin typeface="Times New Roman" pitchFamily="18" charset="0"/>
                <a:cs typeface="Times New Roman" pitchFamily="18" charset="0"/>
              </a:rPr>
              <a:t>- Rèn phẩm chất chăm chỉ, cẩn thận, trách nhiệm. </a:t>
            </a:r>
            <a:endParaRPr lang="vi-VN" sz="4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000">
        <p:random/>
      </p:transition>
    </mc:Choice>
    <mc:Fallback>
      <p:transition spd="slow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91398" y="3213144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3732" y="726397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1</a:t>
            </a:r>
            <a:endParaRPr lang="zh-CN" altLang="en-US" sz="44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49952" y="365572"/>
            <a:ext cx="9612778" cy="686322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228" r="47031"/>
          <a:stretch/>
        </p:blipFill>
        <p:spPr>
          <a:xfrm>
            <a:off x="-61852" y="3760785"/>
            <a:ext cx="1932122" cy="2394852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3096146" y="7334581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M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2529194" y="7252409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7640013" y="7314965"/>
            <a:ext cx="2651760" cy="86966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M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9821708" y="6867359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14718252" y="6803867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5195854" y="6908105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27990" y="1356598"/>
            <a:ext cx="628522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60" t="44435" r="12165" b="23254"/>
          <a:stretch/>
        </p:blipFill>
        <p:spPr bwMode="auto">
          <a:xfrm>
            <a:off x="2376066" y="1945231"/>
            <a:ext cx="12969092" cy="3450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304058" y="5863624"/>
            <a:ext cx="7817989" cy="624766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1"/>
          <p:cNvSpPr txBox="1"/>
          <p:nvPr/>
        </p:nvSpPr>
        <p:spPr>
          <a:xfrm>
            <a:off x="3672210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1318072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24" grpId="0" animBg="1"/>
      <p:bldP spid="25" grpId="0" animBg="1"/>
      <p:bldP spid="26" grpId="0" animBg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25979" y="499393"/>
            <a:ext cx="700656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784548" y="7262573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C. 13cm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48074" y="7242957"/>
            <a:ext cx="2743200" cy="86966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7cm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4824338" y="6895541"/>
            <a:ext cx="691262" cy="68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49" t="18843" r="5517" b="28298"/>
          <a:stretch/>
        </p:blipFill>
        <p:spPr bwMode="auto">
          <a:xfrm>
            <a:off x="15060950" y="6899510"/>
            <a:ext cx="780612" cy="67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7893040" y="7262573"/>
            <a:ext cx="2743200" cy="850052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131040" tIns="65522" rIns="131040" bIns="65522"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12cm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67" t="18657" r="55100" b="30178"/>
          <a:stretch/>
        </p:blipFill>
        <p:spPr bwMode="auto">
          <a:xfrm>
            <a:off x="10181748" y="6867352"/>
            <a:ext cx="691262" cy="68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3816226" y="355377"/>
            <a:ext cx="9992329" cy="3977862"/>
            <a:chOff x="3960242" y="1282770"/>
            <a:chExt cx="9992329" cy="3977862"/>
          </a:xfrm>
        </p:grpSpPr>
        <p:grpSp>
          <p:nvGrpSpPr>
            <p:cNvPr id="24" name="Group 23"/>
            <p:cNvGrpSpPr/>
            <p:nvPr/>
          </p:nvGrpSpPr>
          <p:grpSpPr>
            <a:xfrm>
              <a:off x="4524313" y="1867545"/>
              <a:ext cx="9187647" cy="3240360"/>
              <a:chOff x="3026517" y="643409"/>
              <a:chExt cx="9187647" cy="324036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flipV="1">
                <a:off x="3026517" y="643409"/>
                <a:ext cx="2275438" cy="324036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 flipV="1">
                <a:off x="5256386" y="643409"/>
                <a:ext cx="2188094" cy="237744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V="1">
                <a:off x="7416626" y="796136"/>
                <a:ext cx="4797538" cy="2223537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 rot="18389631">
                <a:off x="3173161" y="2149259"/>
                <a:ext cx="91403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4cm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2877646">
                <a:off x="6251066" y="1582077"/>
                <a:ext cx="91403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>
                    <a:latin typeface="Times New Roman" pitchFamily="18" charset="0"/>
                    <a:cs typeface="Times New Roman" pitchFamily="18" charset="0"/>
                  </a:rPr>
                  <a:t>3</a:t>
                </a:r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cm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9742801">
                <a:off x="8882918" y="1353882"/>
                <a:ext cx="91403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smtClean="0">
                    <a:latin typeface="Times New Roman" pitchFamily="18" charset="0"/>
                    <a:cs typeface="Times New Roman" pitchFamily="18" charset="0"/>
                  </a:rPr>
                  <a:t>6cm</a:t>
                </a:r>
                <a:endParaRPr lang="en-US" sz="32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3960242" y="4675857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559140" y="1282770"/>
              <a:ext cx="458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673811" y="4244985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en-US" sz="32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471349" y="1354778"/>
              <a:ext cx="48122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D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76307" y="4891881"/>
            <a:ext cx="6901264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khúc</a:t>
            </a:r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ABCD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48474" y="5827985"/>
            <a:ext cx="3913074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4 + 3 + 6 = 13 (cm)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 Box 1"/>
          <p:cNvSpPr txBox="1"/>
          <p:nvPr/>
        </p:nvSpPr>
        <p:spPr>
          <a:xfrm>
            <a:off x="4182618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54212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 smtClean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</a:t>
            </a:r>
            <a:endParaRPr lang="zh-CN" altLang="en-US" sz="44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121482" y="7411090"/>
            <a:ext cx="2160043" cy="234671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76" t="38301" r="18785" b="33166"/>
          <a:stretch/>
        </p:blipFill>
        <p:spPr bwMode="auto">
          <a:xfrm>
            <a:off x="1367954" y="2011561"/>
            <a:ext cx="1461967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410992" y="344833"/>
            <a:ext cx="1649634" cy="802632"/>
            <a:chOff x="2143551" y="1219473"/>
            <a:chExt cx="1649634" cy="802632"/>
          </a:xfrm>
        </p:grpSpPr>
        <p:sp>
          <p:nvSpPr>
            <p:cNvPr id="14" name="TextBox 13"/>
            <p:cNvSpPr txBox="1"/>
            <p:nvPr/>
          </p:nvSpPr>
          <p:spPr>
            <a:xfrm>
              <a:off x="2143551" y="1302025"/>
              <a:ext cx="1649634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        ? 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277829" y="1219473"/>
              <a:ext cx="936104" cy="80263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6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72038" y="1848381"/>
            <a:ext cx="1192772" cy="1027276"/>
            <a:chOff x="1972038" y="1848381"/>
            <a:chExt cx="1192772" cy="1027276"/>
          </a:xfrm>
        </p:grpSpPr>
        <p:sp>
          <p:nvSpPr>
            <p:cNvPr id="2" name="Left Brace 1"/>
            <p:cNvSpPr/>
            <p:nvPr/>
          </p:nvSpPr>
          <p:spPr>
            <a:xfrm rot="5400000">
              <a:off x="2406406" y="2117253"/>
              <a:ext cx="324036" cy="1192772"/>
            </a:xfrm>
            <a:prstGeom prst="leftBrace">
              <a:avLst>
                <a:gd name="adj1" fmla="val 26737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165909" y="1848381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7kg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366379" y="6692081"/>
            <a:ext cx="5663553" cy="760594"/>
            <a:chOff x="1727994" y="6692081"/>
            <a:chExt cx="5663553" cy="760594"/>
          </a:xfrm>
        </p:grpSpPr>
        <p:sp>
          <p:nvSpPr>
            <p:cNvPr id="16" name="TextBox 15"/>
            <p:cNvSpPr txBox="1"/>
            <p:nvPr/>
          </p:nvSpPr>
          <p:spPr>
            <a:xfrm>
              <a:off x="1727994" y="6766353"/>
              <a:ext cx="5663553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6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mít</a:t>
              </a:r>
              <a:r>
                <a:rPr lang="en-US" sz="36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cân</a:t>
              </a:r>
              <a:r>
                <a:rPr lang="en-US" sz="36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r>
                <a:rPr lang="en-US" sz="36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          kg.</a:t>
              </a:r>
              <a:endPara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5976466" y="6692081"/>
              <a:ext cx="731520" cy="73152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5614851" y="6692081"/>
            <a:ext cx="731520" cy="73152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3316" tIns="66659" rIns="133316" bIns="66659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071235" y="6691476"/>
            <a:ext cx="6294239" cy="731520"/>
            <a:chOff x="9432850" y="6691476"/>
            <a:chExt cx="6294239" cy="731520"/>
          </a:xfrm>
        </p:grpSpPr>
        <p:sp>
          <p:nvSpPr>
            <p:cNvPr id="17" name="TextBox 16"/>
            <p:cNvSpPr txBox="1"/>
            <p:nvPr/>
          </p:nvSpPr>
          <p:spPr>
            <a:xfrm>
              <a:off x="9432850" y="6723095"/>
              <a:ext cx="6294239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6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can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6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lại</a:t>
              </a:r>
              <a:r>
                <a:rPr lang="en-US" sz="36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          </a:t>
              </a:r>
              <a:r>
                <a:rPr lang="en-US" sz="3600" b="1" i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sz="36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600" b="1" dirty="0" smtClean="0"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3681322" y="6691476"/>
              <a:ext cx="731520" cy="73152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13319707" y="6692081"/>
            <a:ext cx="731520" cy="73152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33316" tIns="66659" rIns="133316" bIns="66659"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76962" y="5861743"/>
            <a:ext cx="3611709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– 4 = 4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3220070" y="2875657"/>
            <a:ext cx="1192772" cy="1027276"/>
            <a:chOff x="1972038" y="1848381"/>
            <a:chExt cx="1192772" cy="1027276"/>
          </a:xfrm>
        </p:grpSpPr>
        <p:sp>
          <p:nvSpPr>
            <p:cNvPr id="31" name="Left Brace 30"/>
            <p:cNvSpPr/>
            <p:nvPr/>
          </p:nvSpPr>
          <p:spPr>
            <a:xfrm rot="5400000">
              <a:off x="2406406" y="2117253"/>
              <a:ext cx="324036" cy="1192772"/>
            </a:xfrm>
            <a:prstGeom prst="leftBrace">
              <a:avLst>
                <a:gd name="adj1" fmla="val 26737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65909" y="1848381"/>
              <a:ext cx="8226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kg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4" name="Text Box 1"/>
          <p:cNvSpPr txBox="1"/>
          <p:nvPr/>
        </p:nvSpPr>
        <p:spPr>
          <a:xfrm>
            <a:off x="3672210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043253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  <p:bldP spid="23" grpId="0" animBg="1"/>
      <p:bldP spid="24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3978" y="378566"/>
            <a:ext cx="13903579" cy="1794317"/>
          </a:xfrm>
          <a:prstGeom prst="rect">
            <a:avLst/>
          </a:prstGeom>
          <a:noFill/>
        </p:spPr>
        <p:txBody>
          <a:bodyPr wrap="square" lIns="131040" tIns="65522" rIns="131040" bIns="65522" rtlCol="0">
            <a:spAutoFit/>
          </a:bodyPr>
          <a:lstStyle/>
          <a:p>
            <a:pPr algn="just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ủng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hộ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83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2B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2B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144818" y="1003450"/>
            <a:ext cx="155448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64298" y="1507505"/>
            <a:ext cx="30175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00471" y="2142662"/>
            <a:ext cx="384048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084507" y="5755977"/>
            <a:ext cx="1210682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2B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quyên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83 – 18 = 65(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65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697545" y="8036937"/>
            <a:ext cx="1583979" cy="172086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66" t="38060" r="7420" b="29875"/>
          <a:stretch/>
        </p:blipFill>
        <p:spPr bwMode="auto">
          <a:xfrm>
            <a:off x="71810" y="2726546"/>
            <a:ext cx="7542289" cy="28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/>
          <p:cNvCxnSpPr/>
          <p:nvPr/>
        </p:nvCxnSpPr>
        <p:spPr>
          <a:xfrm>
            <a:off x="13368369" y="1507505"/>
            <a:ext cx="21031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740133" y="973230"/>
            <a:ext cx="64008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727994" y="1541732"/>
            <a:ext cx="256032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631009" y="2083569"/>
            <a:ext cx="2560320" cy="47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746297" y="3307705"/>
            <a:ext cx="15183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2A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46296" y="4383469"/>
            <a:ext cx="1495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2B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9561892" y="4704646"/>
            <a:ext cx="5487217" cy="274320"/>
            <a:chOff x="4968355" y="4132937"/>
            <a:chExt cx="5487217" cy="27432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4969172" y="4315817"/>
              <a:ext cx="54864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4968355" y="413293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0440963" y="413293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4962491" y="3447366"/>
            <a:ext cx="1944220" cy="1304855"/>
            <a:chOff x="10368954" y="2875657"/>
            <a:chExt cx="1944220" cy="1304855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10440963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Left Brace 13"/>
            <p:cNvSpPr/>
            <p:nvPr/>
          </p:nvSpPr>
          <p:spPr>
            <a:xfrm rot="16200000">
              <a:off x="11242296" y="2461560"/>
              <a:ext cx="292388" cy="1849369"/>
            </a:xfrm>
            <a:prstGeom prst="leftBrace">
              <a:avLst>
                <a:gd name="adj1" fmla="val 39626"/>
                <a:gd name="adj2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368954" y="3595737"/>
              <a:ext cx="176843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18 </a:t>
              </a:r>
              <a:r>
                <a:rPr lang="en-US" sz="3200" b="1" dirty="0" err="1" smtClean="0">
                  <a:solidFill>
                    <a:srgbClr val="FFC000"/>
                  </a:solidFill>
                  <a:latin typeface="Times New Roman" pitchFamily="18" charset="0"/>
                  <a:cs typeface="Times New Roman" pitchFamily="18" charset="0"/>
                </a:rPr>
                <a:t>quyển</a:t>
              </a:r>
              <a:endPara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561890" y="2587625"/>
            <a:ext cx="7344818" cy="1147773"/>
            <a:chOff x="4968353" y="2002204"/>
            <a:chExt cx="7344818" cy="114777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4968353" y="3019673"/>
              <a:ext cx="7315200" cy="0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4968354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2313171" y="2875657"/>
              <a:ext cx="0" cy="27432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954963" y="2002204"/>
              <a:ext cx="17684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83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quyển</a:t>
              </a:r>
              <a:endPara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Left Brace 14"/>
            <p:cNvSpPr/>
            <p:nvPr/>
          </p:nvSpPr>
          <p:spPr>
            <a:xfrm rot="5400000">
              <a:off x="8507097" y="-824444"/>
              <a:ext cx="274320" cy="7223760"/>
            </a:xfrm>
            <a:prstGeom prst="leftBrace">
              <a:avLst>
                <a:gd name="adj1" fmla="val 5723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576866" y="3883769"/>
            <a:ext cx="5394960" cy="912317"/>
            <a:chOff x="4925113" y="3302284"/>
            <a:chExt cx="5394960" cy="912317"/>
          </a:xfrm>
        </p:grpSpPr>
        <p:sp>
          <p:nvSpPr>
            <p:cNvPr id="41" name="TextBox 40"/>
            <p:cNvSpPr txBox="1"/>
            <p:nvPr/>
          </p:nvSpPr>
          <p:spPr>
            <a:xfrm>
              <a:off x="6797321" y="3302284"/>
              <a:ext cx="15632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r>
                <a:rPr lang="en-US" sz="32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quyển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Left Brace 42"/>
            <p:cNvSpPr/>
            <p:nvPr/>
          </p:nvSpPr>
          <p:spPr>
            <a:xfrm rot="5400000">
              <a:off x="7485433" y="1379961"/>
              <a:ext cx="274320" cy="5394960"/>
            </a:xfrm>
            <a:prstGeom prst="leftBrace">
              <a:avLst>
                <a:gd name="adj1" fmla="val 57231"/>
                <a:gd name="adj2" fmla="val 50000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46" name="Straight Connector 45"/>
          <p:cNvCxnSpPr/>
          <p:nvPr/>
        </p:nvCxnSpPr>
        <p:spPr>
          <a:xfrm>
            <a:off x="9789442" y="1563092"/>
            <a:ext cx="1371600" cy="4725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 Box 1"/>
          <p:cNvSpPr txBox="1"/>
          <p:nvPr/>
        </p:nvSpPr>
        <p:spPr>
          <a:xfrm>
            <a:off x="3672210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802778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0" grpId="0"/>
      <p:bldP spid="4" grpId="0"/>
      <p:bldP spid="34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>
                <a:solidFill>
                  <a:srgbClr val="FFFF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4</a:t>
            </a:r>
            <a:endParaRPr lang="zh-CN" altLang="en-US" sz="4400" b="1" dirty="0">
              <a:solidFill>
                <a:srgbClr val="FFFF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84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grpSp>
        <p:nvGrpSpPr>
          <p:cNvPr id="85" name="Group 84"/>
          <p:cNvGrpSpPr/>
          <p:nvPr/>
        </p:nvGrpSpPr>
        <p:grpSpPr>
          <a:xfrm>
            <a:off x="1439962" y="344833"/>
            <a:ext cx="1649634" cy="802632"/>
            <a:chOff x="2172521" y="1219473"/>
            <a:chExt cx="1649634" cy="802632"/>
          </a:xfrm>
        </p:grpSpPr>
        <p:sp>
          <p:nvSpPr>
            <p:cNvPr id="86" name="TextBox 85"/>
            <p:cNvSpPr txBox="1"/>
            <p:nvPr/>
          </p:nvSpPr>
          <p:spPr>
            <a:xfrm>
              <a:off x="2172521" y="1302025"/>
              <a:ext cx="1649634" cy="686322"/>
            </a:xfrm>
            <a:prstGeom prst="rect">
              <a:avLst/>
            </a:prstGeom>
            <a:noFill/>
          </p:spPr>
          <p:txBody>
            <a:bodyPr wrap="none" lIns="131040" tIns="65522" rIns="131040" bIns="65522" rtlCol="0">
              <a:spAutoFit/>
            </a:bodyPr>
            <a:lstStyle/>
            <a:p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        ? 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2277829" y="1219473"/>
              <a:ext cx="936104" cy="80263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133316" tIns="66659" rIns="133316" bIns="66659" rtlCol="0" anchor="ctr"/>
            <a:lstStyle/>
            <a:p>
              <a:pPr algn="ctr"/>
              <a:r>
                <a:rPr lang="en-US" sz="3600" b="1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endPara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1427990" y="1746835"/>
            <a:ext cx="675008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439962" y="5357687"/>
            <a:ext cx="700656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2702606" y="5179913"/>
            <a:ext cx="13859036" cy="3363419"/>
            <a:chOff x="2702606" y="5179913"/>
            <a:chExt cx="13859036" cy="3363419"/>
          </a:xfrm>
        </p:grpSpPr>
        <p:sp>
          <p:nvSpPr>
            <p:cNvPr id="93" name="Oval 92"/>
            <p:cNvSpPr/>
            <p:nvPr/>
          </p:nvSpPr>
          <p:spPr>
            <a:xfrm>
              <a:off x="2702606" y="7171732"/>
              <a:ext cx="1371600" cy="13716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27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Regular Pentagon 93"/>
            <p:cNvSpPr/>
            <p:nvPr/>
          </p:nvSpPr>
          <p:spPr>
            <a:xfrm>
              <a:off x="6696546" y="5179913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5" name="Regular Pentagon 94"/>
            <p:cNvSpPr/>
            <p:nvPr/>
          </p:nvSpPr>
          <p:spPr>
            <a:xfrm>
              <a:off x="11017026" y="6865658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Hexagon 45"/>
            <p:cNvSpPr/>
            <p:nvPr/>
          </p:nvSpPr>
          <p:spPr>
            <a:xfrm>
              <a:off x="15098602" y="5357687"/>
              <a:ext cx="1463040" cy="1188720"/>
            </a:xfrm>
            <a:prstGeom prst="hexagon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6" name="Straight Arrow Connector 95"/>
            <p:cNvCxnSpPr/>
            <p:nvPr/>
          </p:nvCxnSpPr>
          <p:spPr>
            <a:xfrm flipV="1">
              <a:off x="4194313" y="6404049"/>
              <a:ext cx="2646249" cy="13484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>
              <a:off x="8352730" y="6404049"/>
              <a:ext cx="2664300" cy="109029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12817226" y="6260033"/>
              <a:ext cx="2376264" cy="12470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/>
            <p:cNvSpPr txBox="1"/>
            <p:nvPr/>
          </p:nvSpPr>
          <p:spPr>
            <a:xfrm rot="20278437">
              <a:off x="4686721" y="6327290"/>
              <a:ext cx="99738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+ 5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 rot="1197784">
              <a:off x="9294111" y="6209446"/>
              <a:ext cx="11592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- 19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 rot="19880097">
              <a:off x="13078727" y="6185174"/>
              <a:ext cx="13051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+ 30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2520082" y="1939552"/>
            <a:ext cx="13033448" cy="2204825"/>
            <a:chOff x="2520082" y="1939552"/>
            <a:chExt cx="13033448" cy="2204825"/>
          </a:xfrm>
        </p:grpSpPr>
        <p:sp>
          <p:nvSpPr>
            <p:cNvPr id="27" name="Oval 26"/>
            <p:cNvSpPr/>
            <p:nvPr/>
          </p:nvSpPr>
          <p:spPr>
            <a:xfrm>
              <a:off x="2520082" y="1939553"/>
              <a:ext cx="1371600" cy="13716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62</a:t>
              </a:r>
              <a:endPara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3963690" y="2625353"/>
              <a:ext cx="2444824" cy="81152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Isosceles Triangle 29"/>
            <p:cNvSpPr/>
            <p:nvPr/>
          </p:nvSpPr>
          <p:spPr>
            <a:xfrm>
              <a:off x="6091882" y="2545313"/>
              <a:ext cx="1828800" cy="1554480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gular Pentagon 30"/>
            <p:cNvSpPr/>
            <p:nvPr/>
          </p:nvSpPr>
          <p:spPr>
            <a:xfrm>
              <a:off x="9936906" y="1939552"/>
              <a:ext cx="1737360" cy="1554480"/>
            </a:xfrm>
            <a:prstGeom prst="pentagon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flipV="1">
              <a:off x="7704658" y="3138537"/>
              <a:ext cx="2448272" cy="54864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Isosceles Triangle 90"/>
            <p:cNvSpPr/>
            <p:nvPr/>
          </p:nvSpPr>
          <p:spPr>
            <a:xfrm>
              <a:off x="13724730" y="2589897"/>
              <a:ext cx="1828800" cy="1554480"/>
            </a:xfrm>
            <a:prstGeom prst="triangl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11593090" y="2995322"/>
              <a:ext cx="2412268" cy="507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 rot="1012540">
              <a:off x="4853340" y="2268959"/>
              <a:ext cx="8515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- 6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 rot="20844849">
              <a:off x="8047179" y="2676187"/>
              <a:ext cx="13051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+ 27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 rot="941887">
              <a:off x="12303285" y="2518649"/>
              <a:ext cx="11592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- 40</a:t>
              </a:r>
              <a:endPara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9" name="Regular Pentagon 138"/>
          <p:cNvSpPr/>
          <p:nvPr/>
        </p:nvSpPr>
        <p:spPr>
          <a:xfrm>
            <a:off x="9936906" y="1969249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83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Isosceles Triangle 139"/>
          <p:cNvSpPr/>
          <p:nvPr/>
        </p:nvSpPr>
        <p:spPr>
          <a:xfrm>
            <a:off x="13724730" y="2587625"/>
            <a:ext cx="1828800" cy="155448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Regular Pentagon 140"/>
          <p:cNvSpPr/>
          <p:nvPr/>
        </p:nvSpPr>
        <p:spPr>
          <a:xfrm>
            <a:off x="6696546" y="5251921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32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Regular Pentagon 141"/>
          <p:cNvSpPr/>
          <p:nvPr/>
        </p:nvSpPr>
        <p:spPr>
          <a:xfrm>
            <a:off x="11079866" y="6908105"/>
            <a:ext cx="1737360" cy="1554480"/>
          </a:xfrm>
          <a:prstGeom prst="pentagon">
            <a:avLst/>
          </a:prstGeom>
          <a:solidFill>
            <a:srgbClr val="FFCCCC"/>
          </a:solidFill>
          <a:ln>
            <a:solidFill>
              <a:srgbClr val="FF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Hexagon 142"/>
          <p:cNvSpPr/>
          <p:nvPr/>
        </p:nvSpPr>
        <p:spPr>
          <a:xfrm>
            <a:off x="15121482" y="5323929"/>
            <a:ext cx="1463040" cy="1188720"/>
          </a:xfrm>
          <a:prstGeom prst="hexag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Isosceles Triangle 148"/>
          <p:cNvSpPr/>
          <p:nvPr/>
        </p:nvSpPr>
        <p:spPr>
          <a:xfrm>
            <a:off x="6091882" y="2545313"/>
            <a:ext cx="1828800" cy="1554480"/>
          </a:xfrm>
          <a:prstGeom prst="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Text Box 1"/>
          <p:cNvSpPr txBox="1"/>
          <p:nvPr/>
        </p:nvSpPr>
        <p:spPr>
          <a:xfrm>
            <a:off x="3888234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9812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8" grpId="0"/>
      <p:bldP spid="89" grpId="0"/>
      <p:bldP spid="139" grpId="0" animBg="1"/>
      <p:bldP spid="140" grpId="0" animBg="1"/>
      <p:bldP spid="141" grpId="0" animBg="1"/>
      <p:bldP spid="142" grpId="0" animBg="1"/>
      <p:bldP spid="143" grpId="0" animBg="1"/>
      <p:bldP spid="149" grpId="0" animBg="1"/>
      <p:bldP spid="1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2">
            <a:extLst>
              <a:ext uri="{FF2B5EF4-FFF2-40B4-BE49-F238E27FC236}">
                <a16:creationId xmlns=""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58241" y="234881"/>
            <a:ext cx="891937" cy="87712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</a:t>
            </a:r>
            <a:endParaRPr lang="zh-CN" altLang="en-US" sz="44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9962" y="427385"/>
            <a:ext cx="5466384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7209" y="1723529"/>
            <a:ext cx="8422322" cy="686322"/>
          </a:xfrm>
          <a:prstGeom prst="rect">
            <a:avLst/>
          </a:prstGeom>
          <a:noFill/>
        </p:spPr>
        <p:txBody>
          <a:bodyPr wrap="none" lIns="131040" tIns="65522" rIns="131040" bIns="65522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32732" y="3247211"/>
            <a:ext cx="4376909" cy="1397822"/>
            <a:chOff x="258726" y="2238007"/>
            <a:chExt cx="5905078" cy="1397822"/>
          </a:xfrm>
        </p:grpSpPr>
        <p:pic>
          <p:nvPicPr>
            <p:cNvPr id="8" name="图片 71687" descr="8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8726" y="2238007"/>
              <a:ext cx="5905078" cy="139782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614645" y="2569033"/>
              <a:ext cx="54051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A. 2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89037" y="4541352"/>
            <a:ext cx="4547469" cy="1183509"/>
            <a:chOff x="195981" y="3532148"/>
            <a:chExt cx="6135187" cy="1183509"/>
          </a:xfrm>
        </p:grpSpPr>
        <p:pic>
          <p:nvPicPr>
            <p:cNvPr id="11" name="图片 71688" descr="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981" y="3532148"/>
              <a:ext cx="5967823" cy="11835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514369" y="3799317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B. </a:t>
              </a:r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744695" y="5665878"/>
            <a:ext cx="4559724" cy="1098211"/>
            <a:chOff x="151638" y="4656674"/>
            <a:chExt cx="6151721" cy="1098211"/>
          </a:xfrm>
        </p:grpSpPr>
        <p:pic>
          <p:nvPicPr>
            <p:cNvPr id="14" name="图片 71689" descr="1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1638" y="4656674"/>
              <a:ext cx="6012165" cy="109821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486560" y="4861608"/>
              <a:ext cx="58167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C. 4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872010" y="6836097"/>
            <a:ext cx="4397587" cy="822960"/>
            <a:chOff x="1872655" y="6836097"/>
            <a:chExt cx="4431764" cy="914400"/>
          </a:xfrm>
        </p:grpSpPr>
        <p:sp>
          <p:nvSpPr>
            <p:cNvPr id="20" name="Rounded Rectangle 19"/>
            <p:cNvSpPr/>
            <p:nvPr/>
          </p:nvSpPr>
          <p:spPr>
            <a:xfrm>
              <a:off x="1872655" y="6836097"/>
              <a:ext cx="4238930" cy="914400"/>
            </a:xfrm>
            <a:prstGeom prst="roundRect">
              <a:avLst>
                <a:gd name="adj" fmla="val 31357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2943" y="7052121"/>
              <a:ext cx="43114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</a:t>
              </a:r>
              <a:r>
                <a:rPr lang="en-US" sz="2800" dirty="0" smtClean="0"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5</a:t>
              </a:r>
              <a:endParaRPr lang="en-US" sz="28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268770" y="3722253"/>
            <a:ext cx="6537960" cy="2969828"/>
            <a:chOff x="8692706" y="3578237"/>
            <a:chExt cx="7796928" cy="3761916"/>
          </a:xfrm>
        </p:grpSpPr>
        <p:sp>
          <p:nvSpPr>
            <p:cNvPr id="23" name="Trapezoid 22"/>
            <p:cNvSpPr/>
            <p:nvPr/>
          </p:nvSpPr>
          <p:spPr>
            <a:xfrm>
              <a:off x="8692706" y="3578237"/>
              <a:ext cx="7796928" cy="3735494"/>
            </a:xfrm>
            <a:custGeom>
              <a:avLst/>
              <a:gdLst>
                <a:gd name="connsiteX0" fmla="*/ 0 w 7796928"/>
                <a:gd name="connsiteY0" fmla="*/ 3735494 h 3735494"/>
                <a:gd name="connsiteX1" fmla="*/ 933874 w 7796928"/>
                <a:gd name="connsiteY1" fmla="*/ 0 h 3735494"/>
                <a:gd name="connsiteX2" fmla="*/ 6863055 w 7796928"/>
                <a:gd name="connsiteY2" fmla="*/ 0 h 3735494"/>
                <a:gd name="connsiteX3" fmla="*/ 7796928 w 7796928"/>
                <a:gd name="connsiteY3" fmla="*/ 3735494 h 3735494"/>
                <a:gd name="connsiteX4" fmla="*/ 0 w 7796928"/>
                <a:gd name="connsiteY4" fmla="*/ 3735494 h 3735494"/>
                <a:gd name="connsiteX0" fmla="*/ 0 w 7796928"/>
                <a:gd name="connsiteY0" fmla="*/ 3735494 h 3735494"/>
                <a:gd name="connsiteX1" fmla="*/ 933874 w 7796928"/>
                <a:gd name="connsiteY1" fmla="*/ 0 h 3735494"/>
                <a:gd name="connsiteX2" fmla="*/ 6350991 w 7796928"/>
                <a:gd name="connsiteY2" fmla="*/ 0 h 3735494"/>
                <a:gd name="connsiteX3" fmla="*/ 7796928 w 7796928"/>
                <a:gd name="connsiteY3" fmla="*/ 3735494 h 3735494"/>
                <a:gd name="connsiteX4" fmla="*/ 0 w 7796928"/>
                <a:gd name="connsiteY4" fmla="*/ 3735494 h 373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6928" h="3735494">
                  <a:moveTo>
                    <a:pt x="0" y="3735494"/>
                  </a:moveTo>
                  <a:lnTo>
                    <a:pt x="933874" y="0"/>
                  </a:lnTo>
                  <a:lnTo>
                    <a:pt x="6350991" y="0"/>
                  </a:lnTo>
                  <a:lnTo>
                    <a:pt x="7796928" y="3735494"/>
                  </a:lnTo>
                  <a:lnTo>
                    <a:pt x="0" y="3735494"/>
                  </a:lnTo>
                  <a:close/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2591170" y="3578237"/>
              <a:ext cx="514088" cy="373549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3" idx="2"/>
            </p:cNvCxnSpPr>
            <p:nvPr/>
          </p:nvCxnSpPr>
          <p:spPr>
            <a:xfrm flipH="1">
              <a:off x="13105258" y="3578237"/>
              <a:ext cx="1938439" cy="376191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Oval 29"/>
          <p:cNvSpPr/>
          <p:nvPr/>
        </p:nvSpPr>
        <p:spPr>
          <a:xfrm>
            <a:off x="1727994" y="5724861"/>
            <a:ext cx="775387" cy="8232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rapezoid 34"/>
          <p:cNvSpPr/>
          <p:nvPr/>
        </p:nvSpPr>
        <p:spPr>
          <a:xfrm>
            <a:off x="9216825" y="3720281"/>
            <a:ext cx="3730963" cy="2971800"/>
          </a:xfrm>
          <a:custGeom>
            <a:avLst/>
            <a:gdLst>
              <a:gd name="connsiteX0" fmla="*/ 0 w 3730963"/>
              <a:gd name="connsiteY0" fmla="*/ 2948969 h 2948969"/>
              <a:gd name="connsiteX1" fmla="*/ 737242 w 3730963"/>
              <a:gd name="connsiteY1" fmla="*/ 0 h 2948969"/>
              <a:gd name="connsiteX2" fmla="*/ 2993721 w 3730963"/>
              <a:gd name="connsiteY2" fmla="*/ 0 h 2948969"/>
              <a:gd name="connsiteX3" fmla="*/ 3730963 w 3730963"/>
              <a:gd name="connsiteY3" fmla="*/ 2948969 h 2948969"/>
              <a:gd name="connsiteX4" fmla="*/ 0 w 3730963"/>
              <a:gd name="connsiteY4" fmla="*/ 2948969 h 2948969"/>
              <a:gd name="connsiteX0" fmla="*/ 0 w 3730963"/>
              <a:gd name="connsiteY0" fmla="*/ 2948969 h 2948969"/>
              <a:gd name="connsiteX1" fmla="*/ 737242 w 3730963"/>
              <a:gd name="connsiteY1" fmla="*/ 0 h 2948969"/>
              <a:gd name="connsiteX2" fmla="*/ 3252138 w 3730963"/>
              <a:gd name="connsiteY2" fmla="*/ 39756 h 2948969"/>
              <a:gd name="connsiteX3" fmla="*/ 3730963 w 3730963"/>
              <a:gd name="connsiteY3" fmla="*/ 2948969 h 2948969"/>
              <a:gd name="connsiteX4" fmla="*/ 0 w 3730963"/>
              <a:gd name="connsiteY4" fmla="*/ 2948969 h 2948969"/>
              <a:gd name="connsiteX0" fmla="*/ 0 w 3730963"/>
              <a:gd name="connsiteY0" fmla="*/ 2968848 h 2968848"/>
              <a:gd name="connsiteX1" fmla="*/ 737242 w 3730963"/>
              <a:gd name="connsiteY1" fmla="*/ 19879 h 2968848"/>
              <a:gd name="connsiteX2" fmla="*/ 3252138 w 3730963"/>
              <a:gd name="connsiteY2" fmla="*/ 0 h 2968848"/>
              <a:gd name="connsiteX3" fmla="*/ 3730963 w 3730963"/>
              <a:gd name="connsiteY3" fmla="*/ 2968848 h 2968848"/>
              <a:gd name="connsiteX4" fmla="*/ 0 w 3730963"/>
              <a:gd name="connsiteY4" fmla="*/ 2968848 h 2968848"/>
              <a:gd name="connsiteX0" fmla="*/ 0 w 3730963"/>
              <a:gd name="connsiteY0" fmla="*/ 3008604 h 3008604"/>
              <a:gd name="connsiteX1" fmla="*/ 797719 w 3730963"/>
              <a:gd name="connsiteY1" fmla="*/ 0 h 3008604"/>
              <a:gd name="connsiteX2" fmla="*/ 3252138 w 3730963"/>
              <a:gd name="connsiteY2" fmla="*/ 39756 h 3008604"/>
              <a:gd name="connsiteX3" fmla="*/ 3730963 w 3730963"/>
              <a:gd name="connsiteY3" fmla="*/ 3008604 h 3008604"/>
              <a:gd name="connsiteX4" fmla="*/ 0 w 3730963"/>
              <a:gd name="connsiteY4" fmla="*/ 3008604 h 3008604"/>
              <a:gd name="connsiteX0" fmla="*/ 0 w 3831757"/>
              <a:gd name="connsiteY0" fmla="*/ 3028622 h 3028622"/>
              <a:gd name="connsiteX1" fmla="*/ 898513 w 3831757"/>
              <a:gd name="connsiteY1" fmla="*/ 0 h 3028622"/>
              <a:gd name="connsiteX2" fmla="*/ 3352932 w 3831757"/>
              <a:gd name="connsiteY2" fmla="*/ 39756 h 3028622"/>
              <a:gd name="connsiteX3" fmla="*/ 3831757 w 3831757"/>
              <a:gd name="connsiteY3" fmla="*/ 3008604 h 3028622"/>
              <a:gd name="connsiteX4" fmla="*/ 0 w 3831757"/>
              <a:gd name="connsiteY4" fmla="*/ 3028622 h 3028622"/>
              <a:gd name="connsiteX0" fmla="*/ 0 w 3811598"/>
              <a:gd name="connsiteY0" fmla="*/ 2948554 h 3008604"/>
              <a:gd name="connsiteX1" fmla="*/ 878354 w 3811598"/>
              <a:gd name="connsiteY1" fmla="*/ 0 h 3008604"/>
              <a:gd name="connsiteX2" fmla="*/ 3332773 w 3811598"/>
              <a:gd name="connsiteY2" fmla="*/ 39756 h 3008604"/>
              <a:gd name="connsiteX3" fmla="*/ 3811598 w 3811598"/>
              <a:gd name="connsiteY3" fmla="*/ 3008604 h 3008604"/>
              <a:gd name="connsiteX4" fmla="*/ 0 w 3811598"/>
              <a:gd name="connsiteY4" fmla="*/ 2948554 h 3008604"/>
              <a:gd name="connsiteX0" fmla="*/ 0 w 3730962"/>
              <a:gd name="connsiteY0" fmla="*/ 3028623 h 3028623"/>
              <a:gd name="connsiteX1" fmla="*/ 797718 w 3730962"/>
              <a:gd name="connsiteY1" fmla="*/ 0 h 3028623"/>
              <a:gd name="connsiteX2" fmla="*/ 3252137 w 3730962"/>
              <a:gd name="connsiteY2" fmla="*/ 39756 h 3028623"/>
              <a:gd name="connsiteX3" fmla="*/ 3730962 w 3730962"/>
              <a:gd name="connsiteY3" fmla="*/ 3008604 h 3028623"/>
              <a:gd name="connsiteX4" fmla="*/ 0 w 3730962"/>
              <a:gd name="connsiteY4" fmla="*/ 3028623 h 3028623"/>
              <a:gd name="connsiteX0" fmla="*/ 0 w 3730962"/>
              <a:gd name="connsiteY0" fmla="*/ 3028623 h 3028623"/>
              <a:gd name="connsiteX1" fmla="*/ 797718 w 3730962"/>
              <a:gd name="connsiteY1" fmla="*/ 0 h 3028623"/>
              <a:gd name="connsiteX2" fmla="*/ 3312614 w 3730962"/>
              <a:gd name="connsiteY2" fmla="*/ 19739 h 3028623"/>
              <a:gd name="connsiteX3" fmla="*/ 3730962 w 3730962"/>
              <a:gd name="connsiteY3" fmla="*/ 3008604 h 3028623"/>
              <a:gd name="connsiteX4" fmla="*/ 0 w 3730962"/>
              <a:gd name="connsiteY4" fmla="*/ 3028623 h 3028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30962" h="3028623">
                <a:moveTo>
                  <a:pt x="0" y="3028623"/>
                </a:moveTo>
                <a:lnTo>
                  <a:pt x="797718" y="0"/>
                </a:lnTo>
                <a:lnTo>
                  <a:pt x="3312614" y="19739"/>
                </a:lnTo>
                <a:lnTo>
                  <a:pt x="3730962" y="3008604"/>
                </a:lnTo>
                <a:lnTo>
                  <a:pt x="0" y="3028623"/>
                </a:lnTo>
                <a:close/>
              </a:path>
            </a:pathLst>
          </a:cu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9236574" y="3701384"/>
            <a:ext cx="5380852" cy="2990697"/>
            <a:chOff x="9201588" y="3701384"/>
            <a:chExt cx="5380852" cy="2990697"/>
          </a:xfrm>
          <a:solidFill>
            <a:srgbClr val="FFC000"/>
          </a:solidFill>
        </p:grpSpPr>
        <p:sp>
          <p:nvSpPr>
            <p:cNvPr id="50" name="Parallelogram 49"/>
            <p:cNvSpPr/>
            <p:nvPr/>
          </p:nvSpPr>
          <p:spPr>
            <a:xfrm>
              <a:off x="9201588" y="3701384"/>
              <a:ext cx="5380852" cy="2990697"/>
            </a:xfrm>
            <a:custGeom>
              <a:avLst/>
              <a:gdLst>
                <a:gd name="connsiteX0" fmla="*/ 0 w 4526087"/>
                <a:gd name="connsiteY0" fmla="*/ 2950941 h 2950941"/>
                <a:gd name="connsiteX1" fmla="*/ 817263 w 4526087"/>
                <a:gd name="connsiteY1" fmla="*/ 0 h 2950941"/>
                <a:gd name="connsiteX2" fmla="*/ 4526087 w 4526087"/>
                <a:gd name="connsiteY2" fmla="*/ 0 h 2950941"/>
                <a:gd name="connsiteX3" fmla="*/ 3708824 w 4526087"/>
                <a:gd name="connsiteY3" fmla="*/ 2950941 h 2950941"/>
                <a:gd name="connsiteX4" fmla="*/ 0 w 4526087"/>
                <a:gd name="connsiteY4" fmla="*/ 2950941 h 2950941"/>
                <a:gd name="connsiteX0" fmla="*/ 0 w 5023043"/>
                <a:gd name="connsiteY0" fmla="*/ 2970819 h 2970819"/>
                <a:gd name="connsiteX1" fmla="*/ 817263 w 5023043"/>
                <a:gd name="connsiteY1" fmla="*/ 19878 h 2970819"/>
                <a:gd name="connsiteX2" fmla="*/ 5023043 w 5023043"/>
                <a:gd name="connsiteY2" fmla="*/ 0 h 2970819"/>
                <a:gd name="connsiteX3" fmla="*/ 3708824 w 5023043"/>
                <a:gd name="connsiteY3" fmla="*/ 2970819 h 2970819"/>
                <a:gd name="connsiteX4" fmla="*/ 0 w 5023043"/>
                <a:gd name="connsiteY4" fmla="*/ 2970819 h 2970819"/>
                <a:gd name="connsiteX0" fmla="*/ 0 w 5400730"/>
                <a:gd name="connsiteY0" fmla="*/ 3010576 h 3010576"/>
                <a:gd name="connsiteX1" fmla="*/ 817263 w 5400730"/>
                <a:gd name="connsiteY1" fmla="*/ 59635 h 3010576"/>
                <a:gd name="connsiteX2" fmla="*/ 5400730 w 5400730"/>
                <a:gd name="connsiteY2" fmla="*/ 0 h 3010576"/>
                <a:gd name="connsiteX3" fmla="*/ 3708824 w 5400730"/>
                <a:gd name="connsiteY3" fmla="*/ 3010576 h 3010576"/>
                <a:gd name="connsiteX4" fmla="*/ 0 w 5400730"/>
                <a:gd name="connsiteY4" fmla="*/ 3010576 h 3010576"/>
                <a:gd name="connsiteX0" fmla="*/ 0 w 5380852"/>
                <a:gd name="connsiteY0" fmla="*/ 2990697 h 2990697"/>
                <a:gd name="connsiteX1" fmla="*/ 817263 w 5380852"/>
                <a:gd name="connsiteY1" fmla="*/ 39756 h 2990697"/>
                <a:gd name="connsiteX2" fmla="*/ 5380852 w 5380852"/>
                <a:gd name="connsiteY2" fmla="*/ 0 h 2990697"/>
                <a:gd name="connsiteX3" fmla="*/ 3708824 w 5380852"/>
                <a:gd name="connsiteY3" fmla="*/ 2990697 h 2990697"/>
                <a:gd name="connsiteX4" fmla="*/ 0 w 5380852"/>
                <a:gd name="connsiteY4" fmla="*/ 2990697 h 2990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80852" h="2990697">
                  <a:moveTo>
                    <a:pt x="0" y="2990697"/>
                  </a:moveTo>
                  <a:lnTo>
                    <a:pt x="817263" y="39756"/>
                  </a:lnTo>
                  <a:lnTo>
                    <a:pt x="5380852" y="0"/>
                  </a:lnTo>
                  <a:lnTo>
                    <a:pt x="3708824" y="2990697"/>
                  </a:lnTo>
                  <a:lnTo>
                    <a:pt x="0" y="2990697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Straight Connector 52"/>
            <p:cNvCxnSpPr>
              <a:endCxn id="50" idx="3"/>
            </p:cNvCxnSpPr>
            <p:nvPr/>
          </p:nvCxnSpPr>
          <p:spPr>
            <a:xfrm>
              <a:off x="12515721" y="3701384"/>
              <a:ext cx="394691" cy="2990697"/>
            </a:xfrm>
            <a:prstGeom prst="line">
              <a:avLst/>
            </a:prstGeom>
            <a:grpFill/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10835058" y="489188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2537750" y="3718460"/>
            <a:ext cx="3255301" cy="2973621"/>
            <a:chOff x="14452865" y="6436507"/>
            <a:chExt cx="3230514" cy="3122878"/>
          </a:xfrm>
        </p:grpSpPr>
        <p:sp>
          <p:nvSpPr>
            <p:cNvPr id="41" name="Parallelogram 40"/>
            <p:cNvSpPr/>
            <p:nvPr/>
          </p:nvSpPr>
          <p:spPr>
            <a:xfrm flipH="1">
              <a:off x="14452865" y="6436507"/>
              <a:ext cx="3230514" cy="3122878"/>
            </a:xfrm>
            <a:custGeom>
              <a:avLst/>
              <a:gdLst>
                <a:gd name="connsiteX0" fmla="*/ 0 w 3250392"/>
                <a:gd name="connsiteY0" fmla="*/ 3007625 h 3007625"/>
                <a:gd name="connsiteX1" fmla="*/ 453730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50392"/>
                <a:gd name="connsiteY0" fmla="*/ 3007625 h 3007625"/>
                <a:gd name="connsiteX1" fmla="*/ 1328374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50392"/>
                <a:gd name="connsiteY0" fmla="*/ 3007625 h 3007625"/>
                <a:gd name="connsiteX1" fmla="*/ 1209105 w 3250392"/>
                <a:gd name="connsiteY1" fmla="*/ 0 h 3007625"/>
                <a:gd name="connsiteX2" fmla="*/ 3250392 w 3250392"/>
                <a:gd name="connsiteY2" fmla="*/ 0 h 3007625"/>
                <a:gd name="connsiteX3" fmla="*/ 2796662 w 3250392"/>
                <a:gd name="connsiteY3" fmla="*/ 3007625 h 3007625"/>
                <a:gd name="connsiteX4" fmla="*/ 0 w 3250392"/>
                <a:gd name="connsiteY4" fmla="*/ 3007625 h 3007625"/>
                <a:gd name="connsiteX0" fmla="*/ 0 w 3230514"/>
                <a:gd name="connsiteY0" fmla="*/ 3007625 h 3007625"/>
                <a:gd name="connsiteX1" fmla="*/ 1209105 w 3230514"/>
                <a:gd name="connsiteY1" fmla="*/ 0 h 3007625"/>
                <a:gd name="connsiteX2" fmla="*/ 3230514 w 3230514"/>
                <a:gd name="connsiteY2" fmla="*/ 0 h 3007625"/>
                <a:gd name="connsiteX3" fmla="*/ 2796662 w 3230514"/>
                <a:gd name="connsiteY3" fmla="*/ 3007625 h 3007625"/>
                <a:gd name="connsiteX4" fmla="*/ 0 w 3230514"/>
                <a:gd name="connsiteY4" fmla="*/ 3007625 h 300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0514" h="3007625">
                  <a:moveTo>
                    <a:pt x="0" y="3007625"/>
                  </a:moveTo>
                  <a:lnTo>
                    <a:pt x="1209105" y="0"/>
                  </a:lnTo>
                  <a:lnTo>
                    <a:pt x="3230514" y="0"/>
                  </a:lnTo>
                  <a:lnTo>
                    <a:pt x="2796662" y="3007625"/>
                  </a:lnTo>
                  <a:lnTo>
                    <a:pt x="0" y="3007625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/>
            <p:cNvCxnSpPr>
              <a:stCxn id="41" idx="1"/>
              <a:endCxn id="41" idx="3"/>
            </p:cNvCxnSpPr>
            <p:nvPr/>
          </p:nvCxnSpPr>
          <p:spPr>
            <a:xfrm flipH="1">
              <a:off x="14886717" y="6436507"/>
              <a:ext cx="1587557" cy="31228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14197987" y="5217664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025169" y="4183995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57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23" t="22571" r="24106" b="28666"/>
          <a:stretch>
            <a:fillRect/>
          </a:stretch>
        </p:blipFill>
        <p:spPr>
          <a:xfrm>
            <a:off x="15382459" y="7694621"/>
            <a:ext cx="1899066" cy="2063182"/>
          </a:xfrm>
          <a:prstGeom prst="rect">
            <a:avLst/>
          </a:prstGeom>
        </p:spPr>
      </p:pic>
      <p:sp>
        <p:nvSpPr>
          <p:cNvPr id="58" name="Text Box 1"/>
          <p:cNvSpPr txBox="1"/>
          <p:nvPr/>
        </p:nvSpPr>
        <p:spPr>
          <a:xfrm>
            <a:off x="4182618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409058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30" grpId="0" animBg="1"/>
      <p:bldP spid="35" grpId="0" animBg="1"/>
      <p:bldP spid="35" grpId="1" animBg="1"/>
      <p:bldP spid="32" grpId="0"/>
      <p:bldP spid="34" grpId="0"/>
      <p:bldP spid="33" grpId="0"/>
      <p:bldP spid="5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" y="241"/>
            <a:ext cx="17281942" cy="97835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08" b="8142"/>
          <a:stretch/>
        </p:blipFill>
        <p:spPr>
          <a:xfrm>
            <a:off x="3" y="796575"/>
            <a:ext cx="8456828" cy="8987195"/>
          </a:xfrm>
          <a:prstGeom prst="rect">
            <a:avLst/>
          </a:prstGeom>
        </p:spPr>
      </p:pic>
      <p:pic>
        <p:nvPicPr>
          <p:cNvPr id="2" name="钢琴-舒曼-快乐的农夫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396297" y="10336477"/>
            <a:ext cx="884460" cy="869668"/>
          </a:xfrm>
          <a:prstGeom prst="rect">
            <a:avLst/>
          </a:prstGeom>
        </p:spPr>
      </p:pic>
      <p:pic>
        <p:nvPicPr>
          <p:cNvPr id="3" name="胎教音乐-小步舞曲(贝多芬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9751304" y="10541931"/>
            <a:ext cx="884460" cy="8696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71"/>
          <a:stretch/>
        </p:blipFill>
        <p:spPr>
          <a:xfrm>
            <a:off x="7" y="1717141"/>
            <a:ext cx="9751297" cy="77251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993867"/>
            <a:ext cx="17281525" cy="578990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92501">
            <a:off x="5558966" y="3614409"/>
            <a:ext cx="1270062" cy="149522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36514">
            <a:off x="2228152" y="1510184"/>
            <a:ext cx="1097235" cy="151401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92" y="4478181"/>
            <a:ext cx="1027265" cy="473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56794" y="3246091"/>
            <a:ext cx="1224862" cy="2924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flipH="1">
            <a:off x="1143220" y="4480983"/>
            <a:ext cx="6139370" cy="501757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75340" y="4628020"/>
            <a:ext cx="3742911" cy="4723498"/>
          </a:xfrm>
          <a:prstGeom prst="rect">
            <a:avLst/>
          </a:prstGeom>
        </p:spPr>
      </p:pic>
      <p:pic>
        <p:nvPicPr>
          <p:cNvPr id="20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9506" y="369196"/>
            <a:ext cx="1143899" cy="102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44162" y="3103520"/>
            <a:ext cx="1219783" cy="109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74115" y="4800628"/>
            <a:ext cx="1090411" cy="97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7988" y="514406"/>
            <a:ext cx="1952011" cy="175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纯音乐 - 幻与幻想 轻快的钢琴曲 - 纯音乐版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24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5506509" y="9901645"/>
            <a:ext cx="884460" cy="8696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82150" y="1075457"/>
            <a:ext cx="859146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1"/>
          <p:cNvSpPr txBox="1"/>
          <p:nvPr/>
        </p:nvSpPr>
        <p:spPr>
          <a:xfrm>
            <a:off x="6431789" y="9340950"/>
            <a:ext cx="108499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2551134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8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100">
                <p:cTn id="8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包图网卡通风学生道路交通安全教育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www.33ppt.com 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471</Words>
  <Application>Microsoft Office PowerPoint</Application>
  <PresentationFormat>Custom</PresentationFormat>
  <Paragraphs>103</Paragraphs>
  <Slides>9</Slides>
  <Notes>4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www.33ppt.com 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包图网卡通风学生道路交通安全教育PPT模板</dc:title>
  <dc:creator/>
  <cp:lastModifiedBy/>
  <cp:revision>1</cp:revision>
  <dcterms:created xsi:type="dcterms:W3CDTF">2017-03-16T12:34:13Z</dcterms:created>
  <dcterms:modified xsi:type="dcterms:W3CDTF">2023-01-03T22:24:20Z</dcterms:modified>
</cp:coreProperties>
</file>