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89" r:id="rId3"/>
    <p:sldId id="285" r:id="rId4"/>
    <p:sldId id="287" r:id="rId5"/>
    <p:sldId id="288" r:id="rId6"/>
    <p:sldId id="286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08E40"/>
    <a:srgbClr val="FFFFFF"/>
    <a:srgbClr val="3379CD"/>
    <a:srgbClr val="FFC91D"/>
    <a:srgbClr val="FFFFFA"/>
    <a:srgbClr val="FFFFF1"/>
    <a:srgbClr val="FFFFF3"/>
    <a:srgbClr val="77BA4A"/>
    <a:srgbClr val="82BF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>
        <p:scale>
          <a:sx n="64" d="100"/>
          <a:sy n="64" d="100"/>
        </p:scale>
        <p:origin x="-864" y="-6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7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emf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emf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33: ÔN TẬP phép cộng, phép trừ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 phạm vi 20, 100</a:t>
            </a:r>
            <a:endParaRPr lang="en-US" sz="32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Tiết 2: LUYỆN TẬP</a:t>
            </a:r>
            <a:endParaRPr lang="en-US" sz="3600" b="1" dirty="0">
              <a:solidFill>
                <a:srgbClr val="008E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 HỌC KÌ 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40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 xmlns="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23900"/>
            <a:ext cx="845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20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954" y="607993"/>
            <a:ext cx="492945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323" b="84505" l="63015" r="68603">
                        <a14:foregroundMark x1="64632" y1="80078" x2="64632" y2="80078"/>
                        <a14:foregroundMark x1="67574" y1="80729" x2="67574" y2="80729"/>
                        <a14:foregroundMark x1="67059" y1="80729" x2="67059" y2="80729"/>
                        <a14:foregroundMark x1="66471" y1="80339" x2="66471" y2="80339"/>
                        <a14:foregroundMark x1="66471" y1="80339" x2="66471" y2="8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22" t="62419" r="32221" b="17155"/>
          <a:stretch/>
        </p:blipFill>
        <p:spPr bwMode="auto">
          <a:xfrm>
            <a:off x="8206010" y="3590481"/>
            <a:ext cx="867229" cy="193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50D2C-7CF9-4DDE-A0F4-CDE8F3F00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325" y="685800"/>
            <a:ext cx="4661967" cy="48427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76625" y="2072065"/>
            <a:ext cx="797255" cy="874283"/>
            <a:chOff x="1447800" y="2905058"/>
            <a:chExt cx="797255" cy="8742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19182" y="3258181"/>
            <a:ext cx="797255" cy="510993"/>
            <a:chOff x="1447800" y="2905058"/>
            <a:chExt cx="797255" cy="6854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600200" y="3009900"/>
              <a:ext cx="466794" cy="577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32053" y="1823784"/>
            <a:ext cx="797255" cy="685423"/>
            <a:chOff x="1447800" y="2905058"/>
            <a:chExt cx="797255" cy="68542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35317" y="3769174"/>
            <a:ext cx="797255" cy="589505"/>
            <a:chOff x="1447800" y="2905058"/>
            <a:chExt cx="797255" cy="68542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0200" y="3009900"/>
              <a:ext cx="466794" cy="500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43748" y="1411760"/>
            <a:ext cx="797255" cy="874283"/>
            <a:chOff x="1447800" y="2905058"/>
            <a:chExt cx="797255" cy="8742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98325" y="3299832"/>
            <a:ext cx="797255" cy="874283"/>
            <a:chOff x="1447800" y="2905058"/>
            <a:chExt cx="797255" cy="8742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74327" y="3868950"/>
            <a:ext cx="797255" cy="874283"/>
            <a:chOff x="1447800" y="2905058"/>
            <a:chExt cx="797255" cy="8742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63900" y="2093249"/>
            <a:ext cx="797255" cy="874283"/>
            <a:chOff x="1447800" y="2905058"/>
            <a:chExt cx="797255" cy="8742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0" y="1600620"/>
            <a:ext cx="797255" cy="874283"/>
            <a:chOff x="1447800" y="2905058"/>
            <a:chExt cx="797255" cy="8742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0200" y="3009900"/>
              <a:ext cx="4512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56790" y="2920498"/>
            <a:ext cx="797255" cy="874283"/>
            <a:chOff x="1447800" y="2905058"/>
            <a:chExt cx="797255" cy="87428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00200" y="3009900"/>
              <a:ext cx="4512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39790" y="2425549"/>
            <a:ext cx="797255" cy="874283"/>
            <a:chOff x="1447800" y="2905058"/>
            <a:chExt cx="797255" cy="87428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33006" y="3050337"/>
            <a:ext cx="797255" cy="874283"/>
            <a:chOff x="1447800" y="2905058"/>
            <a:chExt cx="797255" cy="87428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</a:p>
            <a:p>
              <a:endParaRPr 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58" name="图片 25"/>
            <p:cNvPicPr>
              <a:picLocks noChangeAspect="1"/>
            </p:cNvPicPr>
            <p:nvPr/>
          </p:nvPicPr>
          <p:blipFill rotWithShape="1">
            <a:blip r:embed="rId16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59" name="图片 24"/>
            <p:cNvPicPr>
              <a:picLocks noChangeAspect="1"/>
            </p:cNvPicPr>
            <p:nvPr/>
          </p:nvPicPr>
          <p:blipFill rotWithShape="1">
            <a:blip r:embed="rId16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035815"/>
              </p:ext>
            </p:extLst>
          </p:nvPr>
        </p:nvGraphicFramePr>
        <p:xfrm>
          <a:off x="144316" y="4229100"/>
          <a:ext cx="559167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92478"/>
                <a:gridCol w="850130"/>
                <a:gridCol w="850130"/>
                <a:gridCol w="765117"/>
                <a:gridCol w="8338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Sọt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quả bưởi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1" name="Rounded Rectangle 60"/>
          <p:cNvSpPr/>
          <p:nvPr/>
        </p:nvSpPr>
        <p:spPr>
          <a:xfrm>
            <a:off x="2667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035062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429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281033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1250" y="4787311"/>
            <a:ext cx="1828800" cy="818695"/>
            <a:chOff x="6961250" y="4787311"/>
            <a:chExt cx="1828800" cy="8186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30757" y="4787311"/>
              <a:ext cx="1289787" cy="818695"/>
            </a:xfrm>
            <a:prstGeom prst="rect">
              <a:avLst/>
            </a:prstGeom>
          </p:spPr>
        </p:pic>
        <p:sp>
          <p:nvSpPr>
            <p:cNvPr id="69" name="Rounded Rectangle 68"/>
            <p:cNvSpPr/>
            <p:nvPr/>
          </p:nvSpPr>
          <p:spPr>
            <a:xfrm>
              <a:off x="6961250" y="5083818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A. 8 + 7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2327" y="4775481"/>
            <a:ext cx="1828800" cy="818695"/>
            <a:chOff x="8991600" y="5188912"/>
            <a:chExt cx="1828800" cy="818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6 + 5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013365" y="4775480"/>
            <a:ext cx="1828800" cy="818695"/>
            <a:chOff x="8991600" y="5188912"/>
            <a:chExt cx="1828800" cy="81869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1" name="Rounded Rectangle 8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7 + 5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3429000" y="466780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064326" y="4764477"/>
            <a:ext cx="1828800" cy="818695"/>
            <a:chOff x="8991600" y="5188912"/>
            <a:chExt cx="1828800" cy="818695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5" name="Rounded Rectangle 84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9 + 4</a:t>
              </a:r>
              <a:endPara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Rounded Rectangle 85"/>
          <p:cNvSpPr/>
          <p:nvPr/>
        </p:nvSpPr>
        <p:spPr>
          <a:xfrm>
            <a:off x="4293525" y="465938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035062" y="4654735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6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6809E-6 L 0.15243 0.561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28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0756E-6 L 0.10329 3.60756E-6 C 0.14965 3.60756E-6 0.20677 0.0667 0.20677 0.12117 L 0.20677 0.24235 " pathEditMode="relative" rAng="0" ptsTypes="FfFF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12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244E-6 L -0.04288 0.338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16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2968E-6 L 0.05399 0.366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8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61256E-7 L 0.12917 2.61256E-7 C 0.18698 2.61256E-7 0.25833 0.16064 0.25833 0.29183 L 0.25833 0.58366 " pathEditMode="relative" rAng="0" ptsTypes="FfFF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22735E-7 L 0.25087 0.3435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0217E-6 L 0.08334 0.5108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5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74E-6 L -0.09149 0.452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2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0" grpId="0"/>
      <p:bldP spid="61" grpId="0"/>
      <p:bldP spid="66" grpId="0"/>
      <p:bldP spid="66" grpId="1"/>
      <p:bldP spid="67" grpId="0"/>
      <p:bldP spid="67" grpId="1"/>
      <p:bldP spid="68" grpId="0"/>
      <p:bldP spid="68" grpId="1"/>
      <p:bldP spid="82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69456" y="810280"/>
            <a:ext cx="1521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&gt; , &lt; , =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937" y="1959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+ 7         12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5861" y="2029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31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2710628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+ 7         12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524" y="2780841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3100" y="2715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3483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+ 7         12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4524" y="3553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100" y="3477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1978629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+ 3         3 + 8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34124" y="204884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627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16708" y="2825014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+ 5         6 + 6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1632" y="289522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2700" y="27914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234355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6896" y="3096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972" y="3858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0772" y="2372007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0200" y="32486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75772" y="236460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9572" y="323850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944" y="1979699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029480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275772" y="-264352"/>
            <a:ext cx="1967293" cy="1966047"/>
            <a:chOff x="7308364" y="-320576"/>
            <a:chExt cx="2196078" cy="1690155"/>
          </a:xfrm>
        </p:grpSpPr>
        <p:pic>
          <p:nvPicPr>
            <p:cNvPr id="37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8721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272795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89" t="24384" r="13906" b="18444"/>
          <a:stretch/>
        </p:blipFill>
        <p:spPr bwMode="auto">
          <a:xfrm>
            <a:off x="748259" y="2171700"/>
            <a:ext cx="4695165" cy="221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151" b="67448" l="7625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68" t="35082" r="8920" b="32505"/>
          <a:stretch/>
        </p:blipFill>
        <p:spPr bwMode="auto">
          <a:xfrm>
            <a:off x="7974767" y="2745462"/>
            <a:ext cx="1126294" cy="139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17" t="38744" r="29007" b="33294"/>
          <a:stretch/>
        </p:blipFill>
        <p:spPr bwMode="auto">
          <a:xfrm>
            <a:off x="6934199" y="2840066"/>
            <a:ext cx="1040567" cy="125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5443" b="66927" l="39265" r="51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7" t="42981" r="46818" b="31935"/>
          <a:stretch/>
        </p:blipFill>
        <p:spPr bwMode="auto">
          <a:xfrm>
            <a:off x="5756822" y="2919373"/>
            <a:ext cx="1181209" cy="12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400" y="685800"/>
            <a:ext cx="8001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2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8.89383E-7 L -0.2441 -0.091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45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56087E-7 L -0.40035 -0.115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57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85800" y="742043"/>
            <a:ext cx="827314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cửa hàng điện máy, buổi sáng bán được 11 máy tính, buổi chiều bán được ít hơn buổi sáng 3 máy tính. Hỏi buổi chiều cửa hàng bán được bao nhiêu máy tính?</a:t>
            </a:r>
            <a:endParaRPr lang="en-US" sz="24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698" b="91667" l="36324" r="96103">
                        <a14:foregroundMark x1="85147" y1="74219" x2="85147" y2="74219"/>
                        <a14:foregroundMark x1="79632" y1="75651" x2="88750" y2="65104"/>
                        <a14:foregroundMark x1="77868" y1="79818" x2="90294" y2="74349"/>
                        <a14:foregroundMark x1="43824" y1="76953" x2="60809" y2="78776"/>
                        <a14:foregroundMark x1="43235" y1="49349" x2="52574" y2="26172"/>
                        <a14:foregroundMark x1="76618" y1="25781" x2="90221" y2="26042"/>
                        <a14:foregroundMark x1="87868" y1="32682" x2="93309" y2="35286"/>
                        <a14:foregroundMark x1="88529" y1="46094" x2="96103" y2="48047"/>
                        <a14:foregroundMark x1="87426" y1="60286" x2="95588" y2="60677"/>
                        <a14:foregroundMark x1="84044" y1="77214" x2="91397" y2="88672"/>
                        <a14:foregroundMark x1="68897" y1="79557" x2="68235" y2="91276"/>
                        <a14:foregroundMark x1="54118" y1="77604" x2="38309" y2="86328"/>
                        <a14:foregroundMark x1="46250" y1="69401" x2="36765" y2="69271"/>
                        <a14:foregroundMark x1="44706" y1="61849" x2="37426" y2="59766"/>
                        <a14:foregroundMark x1="55368" y1="79818" x2="55368" y2="79818"/>
                        <a14:backgroundMark x1="43456" y1="40625" x2="53309" y2="25260"/>
                        <a14:backgroundMark x1="38309" y1="54427" x2="43676" y2="4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2" t="25601" r="9657" b="17857"/>
          <a:stretch/>
        </p:blipFill>
        <p:spPr bwMode="auto">
          <a:xfrm>
            <a:off x="5809343" y="3187574"/>
            <a:ext cx="2877457" cy="215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30628" y="2216477"/>
            <a:ext cx="9089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Buổi chiều cửa hàng bán được số  máy tính là: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11 – 3 = 8 (máy)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Đáp số: 8 máy tính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3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cộng, trừ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“Tiết 3 – Ôn lại bảng cộng trừ đến 100”.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 xmlns="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431</Words>
  <Application>Microsoft Office PowerPoint</Application>
  <PresentationFormat>On-screen Show (16:10)</PresentationFormat>
  <Paragraphs>96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7</cp:lastModifiedBy>
  <cp:revision>145</cp:revision>
  <dcterms:created xsi:type="dcterms:W3CDTF">2021-05-31T07:51:14Z</dcterms:created>
  <dcterms:modified xsi:type="dcterms:W3CDTF">2022-12-26T23:08:22Z</dcterms:modified>
</cp:coreProperties>
</file>