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306" r:id="rId4"/>
    <p:sldId id="285" r:id="rId5"/>
    <p:sldId id="290" r:id="rId6"/>
    <p:sldId id="298" r:id="rId7"/>
    <p:sldId id="30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0" d="100"/>
          <a:sy n="80" d="100"/>
        </p:scale>
        <p:origin x="14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xmlns="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xmlns="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xmlns="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xmlns="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xmlns="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xmlns="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xmlns="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xmlns="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xmlns="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xmlns="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xmlns="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xmlns="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258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Hien_Bui</cp:lastModifiedBy>
  <cp:revision>215</cp:revision>
  <dcterms:created xsi:type="dcterms:W3CDTF">2021-06-02T01:34:28Z</dcterms:created>
  <dcterms:modified xsi:type="dcterms:W3CDTF">2021-07-15T04:30:58Z</dcterms:modified>
</cp:coreProperties>
</file>