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76" r:id="rId5"/>
    <p:sldId id="277" r:id="rId6"/>
    <p:sldId id="264" r:id="rId7"/>
    <p:sldId id="278" r:id="rId8"/>
    <p:sldId id="279" r:id="rId9"/>
    <p:sldId id="266" r:id="rId10"/>
    <p:sldId id="261" r:id="rId11"/>
    <p:sldId id="280" r:id="rId12"/>
    <p:sldId id="283" r:id="rId13"/>
    <p:sldId id="26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19E"/>
    <a:srgbClr val="BCE4E5"/>
    <a:srgbClr val="549993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876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6C80A5A-72BA-45B9-A254-2A8D09624ECF}"/>
              </a:ext>
            </a:extLst>
          </p:cNvPr>
          <p:cNvSpPr txBox="1"/>
          <p:nvPr/>
        </p:nvSpPr>
        <p:spPr>
          <a:xfrm>
            <a:off x="158726" y="200531"/>
            <a:ext cx="270058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CHỦ ĐỀ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10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252564" y="169752"/>
            <a:ext cx="832983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9982750" y="4543082"/>
            <a:ext cx="2120330" cy="2314918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086" y="200531"/>
            <a:ext cx="16981715" cy="6916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09020" y="3158522"/>
            <a:ext cx="804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BÀI 54: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598442" y="2374645"/>
            <a:ext cx="3114385" cy="255454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Trò</a:t>
            </a:r>
            <a:r>
              <a:rPr lang="en-US" altLang="zh-CN" sz="80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chơi</a:t>
            </a:r>
            <a:endParaRPr lang="zh-CN" altLang="en-US" sz="8000" b="1" dirty="0"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881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258" y="-11355"/>
            <a:ext cx="12192001" cy="6900866"/>
            <a:chOff x="-1" y="0"/>
            <a:chExt cx="12192001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-1" y="936114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10438295" y="-252484"/>
            <a:ext cx="1906105" cy="1913298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51" name="Picture 15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7" y="1215212"/>
            <a:ext cx="2561089" cy="21045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49" name="Picture 1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" y="5315842"/>
            <a:ext cx="1761898" cy="136889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3" name="Picture 25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40" y="5431906"/>
            <a:ext cx="1761445" cy="13180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1" y="5382149"/>
            <a:ext cx="1972356" cy="147585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20" y="5381975"/>
            <a:ext cx="1699760" cy="1320616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2" name="Picture 4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5212"/>
            <a:ext cx="2807381" cy="20655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580570" y="-11355"/>
            <a:ext cx="6531429" cy="120032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69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57625" algn="l"/>
              </a:tabLst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Nối</a:t>
            </a:r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mẹ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con.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liền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mẹ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69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57625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5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675" y="1215212"/>
            <a:ext cx="2455408" cy="206557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6" name="Picture 4" descr="FISH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938" y="1398853"/>
            <a:ext cx="2610713" cy="19208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7" name="Picture 6" descr="FISH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961" y="5566442"/>
            <a:ext cx="1595963" cy="123997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915224" y="1910597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115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8326177" y="5813923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399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5675499" y="5769753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116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3482626" y="5723289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999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698337" y="5765284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405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10431034" y="1960321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398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7499689" y="1941746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998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3895870" y="1990471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404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10564860" y="5903673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400</a:t>
            </a:r>
            <a:endParaRPr lang="x-none" sz="3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1067624" y="2062997"/>
            <a:ext cx="8264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xmlns="" id="{6A101688-9D92-4442-A011-642B13C15428}"/>
              </a:ext>
            </a:extLst>
          </p:cNvPr>
          <p:cNvSpPr/>
          <p:nvPr/>
        </p:nvSpPr>
        <p:spPr>
          <a:xfrm>
            <a:off x="10176095" y="3188981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GV </a:t>
            </a:r>
            <a:r>
              <a:rPr lang="en-US" sz="2400" dirty="0" err="1" smtClean="0">
                <a:solidFill>
                  <a:schemeClr val="tx1"/>
                </a:solidFill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sẵn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bảng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phụ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r>
              <a:rPr lang="x-none" sz="2400" smtClean="0">
                <a:solidFill>
                  <a:schemeClr val="tx1"/>
                </a:solidFill>
              </a:rPr>
              <a:t>.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235200" y="271211"/>
            <a:ext cx="8273143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669144" y="2173160"/>
            <a:ext cx="9042400" cy="255454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Chúc</a:t>
            </a:r>
            <a:r>
              <a:rPr lang="en-US" altLang="zh-CN" sz="80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các</a:t>
            </a:r>
            <a:r>
              <a:rPr lang="en-US" altLang="zh-CN" sz="80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em</a:t>
            </a:r>
            <a:r>
              <a:rPr lang="en-US" altLang="zh-CN" sz="80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ngoan</a:t>
            </a:r>
            <a:r>
              <a:rPr lang="en-US" altLang="zh-CN" sz="80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, </a:t>
            </a:r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học</a:t>
            </a:r>
            <a:r>
              <a:rPr lang="en-US" altLang="zh-CN" sz="80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 </a:t>
            </a:r>
            <a:r>
              <a:rPr lang="en-US" altLang="zh-CN" sz="8000" b="1" dirty="0" err="1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giỏi</a:t>
            </a:r>
            <a:endParaRPr lang="zh-CN" altLang="en-US" sz="8000" b="1" dirty="0"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58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458932" y="2630951"/>
            <a:ext cx="1134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atin typeface="Arial" panose="020B0604020202020204" pitchFamily="34" charset="0"/>
                <a:ea typeface="新蒂下午茶基本版" panose="03000600000000000000" pitchFamily="66" charset="-122"/>
              </a:rPr>
              <a:t>CẢM ƠN QUÝ THẦY CÔ</a:t>
            </a:r>
            <a:endParaRPr lang="zh-CN" altLang="en-US" sz="5400" b="1" dirty="0"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  <p:sp>
        <p:nvSpPr>
          <p:cNvPr id="19" name="矩形 23"/>
          <p:cNvSpPr>
            <a:spLocks noChangeArrowheads="1"/>
          </p:cNvSpPr>
          <p:nvPr/>
        </p:nvSpPr>
        <p:spPr bwMode="auto">
          <a:xfrm>
            <a:off x="3925319" y="6223281"/>
            <a:ext cx="472097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THIS IS A ART TEMPLATE , THANK YOU WATCHING THIS ONE.</a:t>
            </a: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1233714" y="-388596"/>
            <a:ext cx="9187543" cy="7678057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2423885" y="2957514"/>
            <a:ext cx="7344229" cy="132343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Arial" panose="020B0604020202020204" pitchFamily="34" charset="0"/>
                <a:ea typeface="新蒂下午茶基本版" panose="03000600000000000000" pitchFamily="66" charset="-122"/>
              </a:rPr>
              <a:t>KHỞI  ĐỘNG</a:t>
            </a:r>
            <a:endParaRPr lang="zh-CN" altLang="en-US" sz="8000" b="1" dirty="0">
              <a:solidFill>
                <a:srgbClr val="FF0000"/>
              </a:solidFill>
              <a:latin typeface="Arial" panose="020B0604020202020204" pitchFamily="34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2568" y="40143"/>
            <a:ext cx="12192003" cy="6900866"/>
            <a:chOff x="0" y="0"/>
            <a:chExt cx="12192003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" y="2953917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Trò chơi khởi động lớp học - Trò chơi vui Gọi tê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56" y="261257"/>
            <a:ext cx="11422744" cy="5693913"/>
          </a:xfrm>
          <a:prstGeom prst="rect">
            <a:avLst/>
          </a:prstGeom>
        </p:spPr>
      </p:pic>
      <p:sp>
        <p:nvSpPr>
          <p:cNvPr id="25" name="Folded Corner 24">
            <a:extLst>
              <a:ext uri="{FF2B5EF4-FFF2-40B4-BE49-F238E27FC236}">
                <a16:creationId xmlns:a16="http://schemas.microsoft.com/office/drawing/2014/main" xmlns="" id="{6A101688-9D92-4442-A011-642B13C15428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GV </a:t>
            </a:r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HS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r>
              <a:rPr lang="x-none" sz="2400" smtClean="0">
                <a:solidFill>
                  <a:schemeClr val="tx1"/>
                </a:solidFill>
              </a:rPr>
              <a:t>.</a:t>
            </a:r>
            <a:endParaRPr lang="x-non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10154472" y="4731656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4"/>
          <p:cNvSpPr txBox="1"/>
          <p:nvPr/>
        </p:nvSpPr>
        <p:spPr>
          <a:xfrm>
            <a:off x="2743200" y="2921000"/>
            <a:ext cx="66040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7200" noProof="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Hoạt</a:t>
            </a:r>
            <a:r>
              <a:rPr lang="en-US" altLang="en-US" sz="7200" noProof="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7200" noProof="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động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" panose="020B0604020202020204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249267" y="4210272"/>
            <a:ext cx="2818296" cy="262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10154472" y="4731656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4420287-8A30-7B48-8522-71085A870347}"/>
              </a:ext>
            </a:extLst>
          </p:cNvPr>
          <p:cNvGrpSpPr/>
          <p:nvPr/>
        </p:nvGrpSpPr>
        <p:grpSpPr>
          <a:xfrm>
            <a:off x="159658" y="205937"/>
            <a:ext cx="2772230" cy="570588"/>
            <a:chOff x="1183343" y="1464304"/>
            <a:chExt cx="1106531" cy="5705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5D716E-1406-A548-B7CB-BECFA6392832}"/>
                </a:ext>
              </a:extLst>
            </p:cNvPr>
            <p:cNvSpPr txBox="1"/>
            <p:nvPr/>
          </p:nvSpPr>
          <p:spPr>
            <a:xfrm>
              <a:off x="1907511" y="1511671"/>
              <a:ext cx="382363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724169" cy="57058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Bài</a:t>
              </a:r>
              <a:r>
                <a:rPr lang="en-US" sz="3600" b="1" dirty="0" smtClean="0"/>
                <a:t> 1</a:t>
              </a:r>
              <a:endParaRPr lang="en-US" sz="36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0E3775E-4329-0943-97A0-227D4C3A9A3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x-none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231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7819E0-5ACB-544A-AB99-0D0C2C8CE4C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855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F6B7FC-FABE-034C-BE23-B8C0C29D73F3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794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44B7E3-AB35-6B4D-93AF-06F2CC510A11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601</a:t>
            </a:r>
          </a:p>
        </p:txBody>
      </p:sp>
      <p:pic>
        <p:nvPicPr>
          <p:cNvPr id="33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4"/>
          <a:stretch/>
        </p:blipFill>
        <p:spPr>
          <a:xfrm>
            <a:off x="1973941" y="-84849"/>
            <a:ext cx="9707864" cy="107068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918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685762" y="4210272"/>
            <a:ext cx="2818296" cy="26257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FBF46D-92DA-6848-802B-6EF1B9955CCC}"/>
              </a:ext>
            </a:extLst>
          </p:cNvPr>
          <p:cNvSpPr txBox="1"/>
          <p:nvPr/>
        </p:nvSpPr>
        <p:spPr>
          <a:xfrm>
            <a:off x="1973943" y="0"/>
            <a:ext cx="9971314" cy="221599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Đ </a:t>
            </a:r>
            <a:r>
              <a:rPr lang="en-US" sz="2800" dirty="0"/>
              <a:t>/ S 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05F96C2-5844-FD44-B8C8-D3D222331795}"/>
              </a:ext>
            </a:extLst>
          </p:cNvPr>
          <p:cNvSpPr/>
          <p:nvPr/>
        </p:nvSpPr>
        <p:spPr>
          <a:xfrm>
            <a:off x="159658" y="205937"/>
            <a:ext cx="1814285" cy="5705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2</a:t>
            </a:r>
            <a:endParaRPr lang="en-US" sz="36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358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359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367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x-none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x-none" sz="2600" dirty="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xmlns="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xmlns="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xmlns="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xmlns="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410867D1-9AE2-A144-96B8-ACB3058A39C3}"/>
              </a:ext>
            </a:extLst>
          </p:cNvPr>
          <p:cNvSpPr txBox="1"/>
          <p:nvPr/>
        </p:nvSpPr>
        <p:spPr>
          <a:xfrm>
            <a:off x="7236152" y="5889711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42" y="62276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/>
              <a:t>Nam – áo xanh: số 362</a:t>
            </a:r>
          </a:p>
          <a:p>
            <a:r>
              <a:rPr lang="x-none"/>
              <a:t>Việt – áo cam: số 363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0" y="4676349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D3CC0E-6777-A841-9C68-F11E1DD9E766}"/>
              </a:ext>
            </a:extLst>
          </p:cNvPr>
          <p:cNvSpPr txBox="1"/>
          <p:nvPr/>
        </p:nvSpPr>
        <p:spPr>
          <a:xfrm>
            <a:off x="2093622" y="205937"/>
            <a:ext cx="979842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05F96C2-5844-FD44-B8C8-D3D222331795}"/>
              </a:ext>
            </a:extLst>
          </p:cNvPr>
          <p:cNvSpPr/>
          <p:nvPr/>
        </p:nvSpPr>
        <p:spPr>
          <a:xfrm>
            <a:off x="159658" y="205937"/>
            <a:ext cx="1814285" cy="5705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3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DB81204-86BC-2644-8291-7CD95764ED0B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x-none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800 là số liền sau của số: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5F1B31-4B0C-2341-816D-7879ABE10425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9C06F27-3DE6-0549-BD05-609D30F3EA7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64E27-7352-A444-B3D9-3238E1FDCB27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E1CFED-B3AE-8A41-A137-9D609FECA3E8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799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1D7C0E3-4562-2B4B-BE76-1662EBD8E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74" y="2743201"/>
            <a:ext cx="5916171" cy="41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8542"/>
          <a:stretch/>
        </p:blipFill>
        <p:spPr>
          <a:xfrm>
            <a:off x="10154472" y="4731656"/>
            <a:ext cx="2037528" cy="2224517"/>
          </a:xfrm>
          <a:prstGeom prst="rect">
            <a:avLst/>
          </a:prstGeom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05F96C2-5844-FD44-B8C8-D3D222331795}"/>
              </a:ext>
            </a:extLst>
          </p:cNvPr>
          <p:cNvSpPr/>
          <p:nvPr/>
        </p:nvSpPr>
        <p:spPr>
          <a:xfrm>
            <a:off x="159658" y="205937"/>
            <a:ext cx="1814285" cy="5705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4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77B5E3-F1C5-3B4A-A1A9-B3F4BE2BD9B4}"/>
              </a:ext>
            </a:extLst>
          </p:cNvPr>
          <p:cNvSpPr txBox="1"/>
          <p:nvPr/>
        </p:nvSpPr>
        <p:spPr>
          <a:xfrm>
            <a:off x="1620431" y="104096"/>
            <a:ext cx="9445866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 </a:t>
            </a:r>
            <a:r>
              <a:rPr lang="en-US" sz="2800" dirty="0" err="1" smtClean="0"/>
              <a:t>Rô-bốt</a:t>
            </a:r>
            <a:r>
              <a:rPr lang="en-US" sz="2800" dirty="0" smtClean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Nam </a:t>
            </a:r>
            <a:r>
              <a:rPr lang="en-US" sz="2800" dirty="0" err="1"/>
              <a:t>tặng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2D53E1-1B2C-4B45-8B47-AE37BCAFA4E9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x-none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x-none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x-none" sz="2400" dirty="0"/>
              <a:t>Có bao nhiêu quả sẽ được tô màu xanh?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000" dirty="0">
                <a:solidFill>
                  <a:schemeClr val="tx1"/>
                </a:solidFill>
              </a:rPr>
              <a:t>999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9B8B2E9-518F-CB4F-95DA-29DD385892CF}"/>
              </a:ext>
            </a:extLst>
          </p:cNvPr>
          <p:cNvCxnSpPr/>
          <p:nvPr/>
        </p:nvCxnSpPr>
        <p:spPr>
          <a:xfrm>
            <a:off x="3680619" y="5061259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F437885-1ECD-4E4A-B6C2-3C131722CBBC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8E32DEF-5BAD-E84D-BECF-9B623F04A1A7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7 quả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6C063A4-8A47-664B-848C-BC79AC0CBA17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</p:spTree>
    <p:extLst>
      <p:ext uri="{BB962C8B-B14F-4D97-AF65-F5344CB8AC3E}">
        <p14:creationId xmlns:p14="http://schemas.microsoft.com/office/powerpoint/2010/main" val="26547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0436292" y="4854216"/>
            <a:ext cx="1755708" cy="2003784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0" y="5126343"/>
            <a:ext cx="1575299" cy="17978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B193EC-D27A-A44B-925F-88F641129087}"/>
              </a:ext>
            </a:extLst>
          </p:cNvPr>
          <p:cNvSpPr txBox="1"/>
          <p:nvPr/>
        </p:nvSpPr>
        <p:spPr>
          <a:xfrm>
            <a:off x="2204039" y="205937"/>
            <a:ext cx="2040107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&gt; , &lt; , = 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05F96C2-5844-FD44-B8C8-D3D222331795}"/>
              </a:ext>
            </a:extLst>
          </p:cNvPr>
          <p:cNvSpPr/>
          <p:nvPr/>
        </p:nvSpPr>
        <p:spPr>
          <a:xfrm>
            <a:off x="159658" y="205936"/>
            <a:ext cx="2044381" cy="77990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4</a:t>
            </a:r>
            <a:endParaRPr lang="en-US" sz="36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xmlns="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xmlns="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356</Words>
  <Application>Microsoft Office PowerPoint</Application>
  <PresentationFormat>Custom</PresentationFormat>
  <Paragraphs>106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www.051661.com</dc:description>
  <cp:lastModifiedBy>Hien_Bui</cp:lastModifiedBy>
  <cp:revision>12</cp:revision>
  <dcterms:created xsi:type="dcterms:W3CDTF">2017-06-07T03:43:57Z</dcterms:created>
  <dcterms:modified xsi:type="dcterms:W3CDTF">2021-07-12T02:34:51Z</dcterms:modified>
</cp:coreProperties>
</file>