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68" r:id="rId4"/>
    <p:sldId id="269" r:id="rId5"/>
    <p:sldId id="271" r:id="rId6"/>
    <p:sldId id="272" r:id="rId7"/>
    <p:sldId id="258" r:id="rId8"/>
    <p:sldId id="259" r:id="rId9"/>
    <p:sldId id="261" r:id="rId10"/>
    <p:sldId id="263" r:id="rId11"/>
    <p:sldId id="264" r:id="rId12"/>
    <p:sldId id="265" r:id="rId13"/>
    <p:sldId id="262" r:id="rId14"/>
    <p:sldId id="260" r:id="rId1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564" y="1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69DE4-423B-4F83-81EE-E1931E02A49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47A11-B760-4E1A-9EC6-2D1817D2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4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47A11-B760-4E1A-9EC6-2D1817D2176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2D32B-CE1E-4B80-B456-8BB8F07CE409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3" name="Rounded Rectangle 2">
              <a:extLst>
                <a:ext uri="{FF2B5EF4-FFF2-40B4-BE49-F238E27FC236}">
                  <a16:creationId xmlns=""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BE6789D3-4954-234F-B77E-E95C762682AF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="" xmlns:a16="http://schemas.microsoft.com/office/drawing/2014/main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197359"/>
              </p:ext>
            </p:extLst>
          </p:nvPr>
        </p:nvGraphicFramePr>
        <p:xfrm>
          <a:off x="1735776" y="1443566"/>
          <a:ext cx="8398824" cy="4233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706">
                  <a:extLst>
                    <a:ext uri="{9D8B030D-6E8A-4147-A177-3AD203B41FA5}">
                      <a16:colId xmlns="" xmlns:a16="http://schemas.microsoft.com/office/drawing/2014/main" val="3434572124"/>
                    </a:ext>
                  </a:extLst>
                </a:gridCol>
                <a:gridCol w="2099706">
                  <a:extLst>
                    <a:ext uri="{9D8B030D-6E8A-4147-A177-3AD203B41FA5}">
                      <a16:colId xmlns="" xmlns:a16="http://schemas.microsoft.com/office/drawing/2014/main" val="1249413062"/>
                    </a:ext>
                  </a:extLst>
                </a:gridCol>
                <a:gridCol w="2099706">
                  <a:extLst>
                    <a:ext uri="{9D8B030D-6E8A-4147-A177-3AD203B41FA5}">
                      <a16:colId xmlns="" xmlns:a16="http://schemas.microsoft.com/office/drawing/2014/main" val="3827442272"/>
                    </a:ext>
                  </a:extLst>
                </a:gridCol>
                <a:gridCol w="2099706">
                  <a:extLst>
                    <a:ext uri="{9D8B030D-6E8A-4147-A177-3AD203B41FA5}">
                      <a16:colId xmlns="" xmlns:a16="http://schemas.microsoft.com/office/drawing/2014/main" val="2841683358"/>
                    </a:ext>
                  </a:extLst>
                </a:gridCol>
              </a:tblGrid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736672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2016645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552617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7714990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465373" y="3254909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449C165-CF13-CD4F-BFB6-57CD463608C4}"/>
              </a:ext>
            </a:extLst>
          </p:cNvPr>
          <p:cNvSpPr/>
          <p:nvPr/>
        </p:nvSpPr>
        <p:spPr>
          <a:xfrm>
            <a:off x="6542006" y="3276830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247C012-DAD7-3249-B140-85DEBED59994}"/>
              </a:ext>
            </a:extLst>
          </p:cNvPr>
          <p:cNvSpPr/>
          <p:nvPr/>
        </p:nvSpPr>
        <p:spPr>
          <a:xfrm>
            <a:off x="8666055" y="3264304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5A7491-9BE6-8544-B1D2-BF5500AE2E8E}"/>
              </a:ext>
            </a:extLst>
          </p:cNvPr>
          <p:cNvSpPr/>
          <p:nvPr/>
        </p:nvSpPr>
        <p:spPr>
          <a:xfrm>
            <a:off x="4465373" y="4129265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F42588B-D7D8-6E4E-8C0B-AD524EE0B931}"/>
              </a:ext>
            </a:extLst>
          </p:cNvPr>
          <p:cNvSpPr/>
          <p:nvPr/>
        </p:nvSpPr>
        <p:spPr>
          <a:xfrm>
            <a:off x="6542006" y="4151186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1B2DB9-6420-764E-BB91-843DA8F084FE}"/>
              </a:ext>
            </a:extLst>
          </p:cNvPr>
          <p:cNvSpPr/>
          <p:nvPr/>
        </p:nvSpPr>
        <p:spPr>
          <a:xfrm>
            <a:off x="8666055" y="4138660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59B51C8-A9FD-5144-B1FF-A9CDA1E5920C}"/>
              </a:ext>
            </a:extLst>
          </p:cNvPr>
          <p:cNvSpPr/>
          <p:nvPr/>
        </p:nvSpPr>
        <p:spPr>
          <a:xfrm>
            <a:off x="4466718" y="4967907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EA6428B-6ED8-BB48-BCD5-9CEFAE7FE00E}"/>
              </a:ext>
            </a:extLst>
          </p:cNvPr>
          <p:cNvSpPr/>
          <p:nvPr/>
        </p:nvSpPr>
        <p:spPr>
          <a:xfrm>
            <a:off x="6543351" y="4989828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B12BC8F-9883-794F-BDFB-BA4D2D53706F}"/>
              </a:ext>
            </a:extLst>
          </p:cNvPr>
          <p:cNvSpPr/>
          <p:nvPr/>
        </p:nvSpPr>
        <p:spPr>
          <a:xfrm>
            <a:off x="8667400" y="4977302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46" y="228600"/>
            <a:ext cx="6286501" cy="6196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1331982" y="647700"/>
            <a:ext cx="3735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x-none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27" y="-71160"/>
            <a:ext cx="1474625" cy="1080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8B84E6E-F340-B643-B71E-B0A41052EDE8}"/>
              </a:ext>
            </a:extLst>
          </p:cNvPr>
          <p:cNvGrpSpPr/>
          <p:nvPr/>
        </p:nvGrpSpPr>
        <p:grpSpPr>
          <a:xfrm>
            <a:off x="798443" y="1564555"/>
            <a:ext cx="4548810" cy="4893647"/>
            <a:chOff x="798443" y="1564555"/>
            <a:chExt cx="4548810" cy="489364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EEDA4BF-CF26-2649-B690-24E4C6D77688}"/>
                </a:ext>
              </a:extLst>
            </p:cNvPr>
            <p:cNvSpPr txBox="1"/>
            <p:nvPr/>
          </p:nvSpPr>
          <p:spPr>
            <a:xfrm>
              <a:off x="798443" y="1564555"/>
              <a:ext cx="4548810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/>
                <a:t>Chuẩn bị: 1 xúc xắc, 5 quân cờ.</a:t>
              </a:r>
            </a:p>
            <a:p>
              <a:pPr algn="just"/>
              <a:r>
                <a:rPr lang="x-none" sz="2400" dirty="0"/>
                <a:t>Cách chơi: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Chơi theo nhóm.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Khi đến lượt, người chơi gieo xúc xắc và đọc số chấm ở mặt trên. Tìm số thích hợp vơi mặt xúc xắc ở trong bảng (ví dụ số thích hợp với mặt            </a:t>
              </a:r>
              <a:r>
                <a:rPr lang="x-none" sz="2400" dirty="0">
                  <a:solidFill>
                    <a:schemeClr val="bg1"/>
                  </a:solidFill>
                </a:rPr>
                <a:t>với</a:t>
              </a:r>
              <a:r>
                <a:rPr lang="x-none" sz="2400" dirty="0"/>
                <a:t> là 356). Đặt một quân cờ vào con chim cánh cụt ghi số vừa tìm được.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Trò chơi kết thúc khi đặt được hết 5 quân cờ.</a:t>
              </a:r>
            </a:p>
          </p:txBody>
        </p:sp>
        <p:grpSp>
          <p:nvGrpSpPr>
            <p:cNvPr id="7" name="Group 11">
              <a:extLst>
                <a:ext uri="{FF2B5EF4-FFF2-40B4-BE49-F238E27FC236}">
                  <a16:creationId xmlns="" xmlns:a16="http://schemas.microsoft.com/office/drawing/2014/main" id="{4135A8DD-62F0-8641-9D69-B650F91F8CDF}"/>
                </a:ext>
              </a:extLst>
            </p:cNvPr>
            <p:cNvGrpSpPr/>
            <p:nvPr/>
          </p:nvGrpSpPr>
          <p:grpSpPr>
            <a:xfrm>
              <a:off x="1224470" y="4547785"/>
              <a:ext cx="394255" cy="393415"/>
              <a:chOff x="3199641" y="-1649896"/>
              <a:chExt cx="577229" cy="577229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="" xmlns:a16="http://schemas.microsoft.com/office/drawing/2014/main" id="{1A3EEAE4-288F-004B-9C86-BD526992F2B5}"/>
                  </a:ext>
                </a:extLst>
              </p:cNvPr>
              <p:cNvSpPr/>
              <p:nvPr/>
            </p:nvSpPr>
            <p:spPr>
              <a:xfrm>
                <a:off x="3199641" y="-1649896"/>
                <a:ext cx="577229" cy="577229"/>
              </a:xfrm>
              <a:prstGeom prst="roundRect">
                <a:avLst/>
              </a:prstGeom>
              <a:solidFill>
                <a:srgbClr val="BFE9F3">
                  <a:alpha val="69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A6F6DC4E-85A3-674F-A6FC-083476C1BA56}"/>
                  </a:ext>
                </a:extLst>
              </p:cNvPr>
              <p:cNvSpPr/>
              <p:nvPr/>
            </p:nvSpPr>
            <p:spPr>
              <a:xfrm>
                <a:off x="3397801" y="-1447114"/>
                <a:ext cx="180909" cy="180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0230" y="5456733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1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42849" y="4304936"/>
            <a:ext cx="6963079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82" y="-988515"/>
            <a:ext cx="5194462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22088" y="311806"/>
            <a:ext cx="3695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29979" y="2728366"/>
            <a:ext cx="608092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496959" y="5485308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59" y="28576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897" y="4196742"/>
            <a:ext cx="6963079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90704" y="-789212"/>
            <a:ext cx="5965370" cy="82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105" y="1178342"/>
            <a:ext cx="635601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0"/>
            <a:ext cx="912137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56733"/>
            <a:ext cx="9144649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5697101"/>
            <a:ext cx="951082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4" y="5697101"/>
            <a:ext cx="73783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73" y="5758751"/>
            <a:ext cx="795892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3"/>
          <p:cNvGrpSpPr/>
          <p:nvPr/>
        </p:nvGrpSpPr>
        <p:grpSpPr>
          <a:xfrm>
            <a:off x="-5664462" y="2773680"/>
            <a:ext cx="696307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490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460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08649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199790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0931" y="5267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2082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14517"/>
            <a:ext cx="91213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0"/>
          <p:cNvGrpSpPr/>
          <p:nvPr/>
        </p:nvGrpSpPr>
        <p:grpSpPr>
          <a:xfrm>
            <a:off x="-5664462" y="2759164"/>
            <a:ext cx="6963079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440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390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08649" y="537932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99790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89279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42217"/>
            <a:ext cx="9144649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2082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51420" y="5682169"/>
            <a:ext cx="996484" cy="9207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72572"/>
            <a:ext cx="9121379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5384798"/>
            <a:ext cx="9144649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81" y="3220367"/>
            <a:ext cx="979113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93" y="5495676"/>
            <a:ext cx="1058172" cy="1164437"/>
          </a:xfrm>
          <a:prstGeom prst="rect">
            <a:avLst/>
          </a:prstGeom>
        </p:spPr>
      </p:pic>
      <p:grpSp>
        <p:nvGrpSpPr>
          <p:cNvPr id="2" name="Group 33"/>
          <p:cNvGrpSpPr/>
          <p:nvPr/>
        </p:nvGrpSpPr>
        <p:grpSpPr>
          <a:xfrm>
            <a:off x="-5664462" y="2701108"/>
            <a:ext cx="6963079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89279" y="47987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71984" y="4751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80632" y="475114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54822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694" y="1295400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51:</a:t>
            </a:r>
            <a:r>
              <a:rPr kumimoji="0" lang="en-US" sz="6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 CÓ BA CHỮ SỐ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</a:t>
            </a:r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9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3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27177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18358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miếng</a:t>
            </a:r>
            <a:r>
              <a:rPr lang="en-US" sz="2800" dirty="0"/>
              <a:t> pho </a:t>
            </a:r>
            <a:r>
              <a:rPr lang="en-US" sz="2800" dirty="0" err="1"/>
              <a:t>mát</a:t>
            </a:r>
            <a:r>
              <a:rPr lang="en-US" sz="2800" dirty="0"/>
              <a:t>,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182109F-92B8-834E-A81C-04AD84CD96AA}"/>
              </a:ext>
            </a:extLst>
          </p:cNvPr>
          <p:cNvGrpSpPr/>
          <p:nvPr/>
        </p:nvGrpSpPr>
        <p:grpSpPr>
          <a:xfrm>
            <a:off x="1506053" y="1545840"/>
            <a:ext cx="8799997" cy="4891187"/>
            <a:chOff x="1506053" y="1545840"/>
            <a:chExt cx="8799997" cy="489118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52724ED-FC5A-DA4B-9A8C-FB23E491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6" name="Group 24">
              <a:extLst>
                <a:ext uri="{FF2B5EF4-FFF2-40B4-BE49-F238E27FC236}">
                  <a16:creationId xmlns="" xmlns:a16="http://schemas.microsoft.com/office/drawing/2014/main" id="{7C8C0E0A-17AC-B244-A32B-F5FD903795B6}"/>
                </a:ext>
              </a:extLst>
            </p:cNvPr>
            <p:cNvGrpSpPr/>
            <p:nvPr/>
          </p:nvGrpSpPr>
          <p:grpSpPr>
            <a:xfrm>
              <a:off x="5257190" y="3695701"/>
              <a:ext cx="1734769" cy="971550"/>
              <a:chOff x="5257190" y="3695701"/>
              <a:chExt cx="1734769" cy="97155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="" xmlns:a16="http://schemas.microsoft.com/office/drawing/2014/main" id="{363E8C75-275D-724E-8312-5A2EA82ABB6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9F789AFD-1E7C-4E4C-A585-158398A83624}"/>
                  </a:ext>
                </a:extLst>
              </p:cNvPr>
              <p:cNvSpPr txBox="1"/>
              <p:nvPr/>
            </p:nvSpPr>
            <p:spPr>
              <a:xfrm>
                <a:off x="5257190" y="3844082"/>
                <a:ext cx="17347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000" dirty="0"/>
                  <a:t>Số liền trước </a:t>
                </a:r>
              </a:p>
              <a:p>
                <a:pPr algn="ctr"/>
                <a:r>
                  <a:rPr lang="x-none" sz="2000" dirty="0"/>
                  <a:t>của 700</a:t>
                </a:r>
              </a:p>
            </p:txBody>
          </p:sp>
        </p:grpSp>
        <p:grpSp>
          <p:nvGrpSpPr>
            <p:cNvPr id="7" name="Group 25">
              <a:extLst>
                <a:ext uri="{FF2B5EF4-FFF2-40B4-BE49-F238E27FC236}">
                  <a16:creationId xmlns="" xmlns:a16="http://schemas.microsoft.com/office/drawing/2014/main" id="{9A118D81-42F9-1042-8847-F6F4B0B7F601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="" xmlns:a16="http://schemas.microsoft.com/office/drawing/2014/main" id="{D711478D-0861-C645-B2DB-DA91DB299D0D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7E0E9533-84F5-7840-9A9F-C4F7A27FB8AE}"/>
                  </a:ext>
                </a:extLst>
              </p:cNvPr>
              <p:cNvSpPr txBox="1"/>
              <p:nvPr/>
            </p:nvSpPr>
            <p:spPr>
              <a:xfrm>
                <a:off x="5397452" y="3844082"/>
                <a:ext cx="14542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000" dirty="0"/>
                  <a:t>Số liền sau</a:t>
                </a:r>
              </a:p>
              <a:p>
                <a:pPr algn="ctr"/>
                <a:r>
                  <a:rPr lang="en-US" sz="2000" dirty="0"/>
                  <a:t>c</a:t>
                </a:r>
                <a:r>
                  <a:rPr lang="x-none" sz="2000" dirty="0"/>
                  <a:t>ủa 900</a:t>
                </a:r>
              </a:p>
            </p:txBody>
          </p:sp>
        </p:grpSp>
        <p:grpSp>
          <p:nvGrpSpPr>
            <p:cNvPr id="8" name="Group 28">
              <a:extLst>
                <a:ext uri="{FF2B5EF4-FFF2-40B4-BE49-F238E27FC236}">
                  <a16:creationId xmlns="" xmlns:a16="http://schemas.microsoft.com/office/drawing/2014/main" id="{00216EA7-2A64-E24C-AC97-5AC08874D881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71550"/>
              <a:chOff x="5276850" y="3695701"/>
              <a:chExt cx="1657351" cy="97155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="" xmlns:a16="http://schemas.microsoft.com/office/drawing/2014/main" id="{5E748ED8-E18E-4643-B036-06839596D14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37D5D1B5-F749-0544-9C06-85946347D0FF}"/>
                  </a:ext>
                </a:extLst>
              </p:cNvPr>
              <p:cNvSpPr txBox="1"/>
              <p:nvPr/>
            </p:nvSpPr>
            <p:spPr>
              <a:xfrm>
                <a:off x="5276851" y="3732283"/>
                <a:ext cx="16573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/>
                  <a:t>Số gồm 7 trăm, 0 chục, 1 đơn vị</a:t>
                </a:r>
                <a:endParaRPr lang="x-none" dirty="0"/>
              </a:p>
            </p:txBody>
          </p:sp>
        </p:grpSp>
        <p:grpSp>
          <p:nvGrpSpPr>
            <p:cNvPr id="9" name="Group 31">
              <a:extLst>
                <a:ext uri="{FF2B5EF4-FFF2-40B4-BE49-F238E27FC236}">
                  <a16:creationId xmlns="" xmlns:a16="http://schemas.microsoft.com/office/drawing/2014/main" id="{1D2FC855-7494-4F4F-9C76-E4D27187E237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="" xmlns:a16="http://schemas.microsoft.com/office/drawing/2014/main" id="{F0396FFE-35B2-444B-B5F4-4983EBF23B3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82B21709-539D-E54C-AEB4-B9E9F2FF3F7F}"/>
                  </a:ext>
                </a:extLst>
              </p:cNvPr>
              <p:cNvSpPr txBox="1"/>
              <p:nvPr/>
            </p:nvSpPr>
            <p:spPr>
              <a:xfrm>
                <a:off x="5276851" y="3846583"/>
                <a:ext cx="16573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lớn hơn 310</a:t>
                </a:r>
                <a:endParaRPr lang="x-none" sz="2000" dirty="0"/>
              </a:p>
            </p:txBody>
          </p:sp>
        </p:grpSp>
        <p:grpSp>
          <p:nvGrpSpPr>
            <p:cNvPr id="10" name="Group 34">
              <a:extLst>
                <a:ext uri="{FF2B5EF4-FFF2-40B4-BE49-F238E27FC236}">
                  <a16:creationId xmlns="" xmlns:a16="http://schemas.microsoft.com/office/drawing/2014/main" id="{72D8C8CB-9298-E849-9B37-9DCCEA6271AE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="" xmlns:a16="http://schemas.microsoft.com/office/drawing/2014/main" id="{24DD168B-FAB4-DD40-9238-5DCB5CFA80F5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C1B9F6D-B69C-2B42-8F4B-F0170592C4F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tròn trăm</a:t>
                </a:r>
                <a:endParaRPr lang="x-none" sz="2000" dirty="0"/>
              </a:p>
            </p:txBody>
          </p:sp>
        </p:grpSp>
        <p:grpSp>
          <p:nvGrpSpPr>
            <p:cNvPr id="11" name="Group 37">
              <a:extLst>
                <a:ext uri="{FF2B5EF4-FFF2-40B4-BE49-F238E27FC236}">
                  <a16:creationId xmlns="" xmlns:a16="http://schemas.microsoft.com/office/drawing/2014/main" id="{2F5482DD-B31A-B34A-9E9C-08B4FAF27682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971550"/>
              <a:chOff x="5276850" y="3695701"/>
              <a:chExt cx="1657351" cy="97155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="" xmlns:a16="http://schemas.microsoft.com/office/drawing/2014/main" id="{F5A4E5FB-8E25-CE47-9DE8-77B1FD742F0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88868458-018F-6D4D-820F-E63B88AC25D6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tròn chục</a:t>
                </a:r>
                <a:endParaRPr lang="x-none" sz="2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441</Words>
  <Application>Microsoft Office PowerPoint</Application>
  <PresentationFormat>Custom</PresentationFormat>
  <Paragraphs>96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13</cp:revision>
  <dcterms:created xsi:type="dcterms:W3CDTF">2021-07-09T04:21:12Z</dcterms:created>
  <dcterms:modified xsi:type="dcterms:W3CDTF">2021-07-15T04:29:41Z</dcterms:modified>
</cp:coreProperties>
</file>