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58" r:id="rId12"/>
    <p:sldId id="259" r:id="rId13"/>
    <p:sldId id="260" r:id="rId14"/>
    <p:sldId id="262" r:id="rId15"/>
    <p:sldId id="263" r:id="rId16"/>
    <p:sldId id="264" r:id="rId17"/>
    <p:sldId id="265" r:id="rId18"/>
    <p:sldId id="267" r:id="rId19"/>
    <p:sldId id="261" r:id="rId2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564" y="1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C5BF-065B-424E-9A2D-AC9A377CDD2A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D926A-F51A-4585-A336-46B5CD799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C5BF-065B-424E-9A2D-AC9A377CDD2A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D926A-F51A-4585-A336-46B5CD799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C5BF-065B-424E-9A2D-AC9A377CDD2A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D926A-F51A-4585-A336-46B5CD799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C5BF-065B-424E-9A2D-AC9A377CDD2A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D926A-F51A-4585-A336-46B5CD799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C5BF-065B-424E-9A2D-AC9A377CDD2A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D926A-F51A-4585-A336-46B5CD799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C5BF-065B-424E-9A2D-AC9A377CDD2A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D926A-F51A-4585-A336-46B5CD799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C5BF-065B-424E-9A2D-AC9A377CDD2A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D926A-F51A-4585-A336-46B5CD799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C5BF-065B-424E-9A2D-AC9A377CDD2A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D926A-F51A-4585-A336-46B5CD799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C5BF-065B-424E-9A2D-AC9A377CDD2A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D926A-F51A-4585-A336-46B5CD799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C5BF-065B-424E-9A2D-AC9A377CDD2A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D926A-F51A-4585-A336-46B5CD799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C5BF-065B-424E-9A2D-AC9A377CDD2A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D926A-F51A-4585-A336-46B5CD799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9C5BF-065B-424E-9A2D-AC9A377CDD2A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D926A-F51A-4585-A336-46B5CD799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21.wdp"/><Relationship Id="rId5" Type="http://schemas.openxmlformats.org/officeDocument/2006/relationships/image" Target="../media/image31.png"/><Relationship Id="rId15" Type="http://schemas.microsoft.com/office/2007/relationships/hdphoto" Target="../media/hdphoto23.wdp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7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slide" Target="slide17.xml"/><Relationship Id="rId26" Type="http://schemas.microsoft.com/office/2007/relationships/hdphoto" Target="../media/hdphoto8.wdp"/><Relationship Id="rId3" Type="http://schemas.openxmlformats.org/officeDocument/2006/relationships/slideLayout" Target="../slideLayouts/slideLayout2.xml"/><Relationship Id="rId21" Type="http://schemas.openxmlformats.org/officeDocument/2006/relationships/slide" Target="slide18.xml"/><Relationship Id="rId7" Type="http://schemas.openxmlformats.org/officeDocument/2006/relationships/image" Target="../media/image8.png"/><Relationship Id="rId12" Type="http://schemas.openxmlformats.org/officeDocument/2006/relationships/slide" Target="slide15.xml"/><Relationship Id="rId17" Type="http://schemas.microsoft.com/office/2007/relationships/hdphoto" Target="../media/hdphoto5.wdp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microsoft.com/office/2007/relationships/hdphoto" Target="../media/hdphoto6.wdp"/><Relationship Id="rId29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slide" Target="slide16.xml"/><Relationship Id="rId32" Type="http://schemas.openxmlformats.org/officeDocument/2006/relationships/slide" Target="slide11.xml"/><Relationship Id="rId5" Type="http://schemas.openxmlformats.org/officeDocument/2006/relationships/image" Target="../media/image7.png"/><Relationship Id="rId15" Type="http://schemas.openxmlformats.org/officeDocument/2006/relationships/slide" Target="slide14.xml"/><Relationship Id="rId23" Type="http://schemas.microsoft.com/office/2007/relationships/hdphoto" Target="../media/hdphoto7.wdp"/><Relationship Id="rId28" Type="http://schemas.microsoft.com/office/2007/relationships/hdphoto" Target="../media/hdphoto9.wdp"/><Relationship Id="rId10" Type="http://schemas.openxmlformats.org/officeDocument/2006/relationships/image" Target="../media/image9.png"/><Relationship Id="rId19" Type="http://schemas.openxmlformats.org/officeDocument/2006/relationships/image" Target="../media/image12.png"/><Relationship Id="rId31" Type="http://schemas.openxmlformats.org/officeDocument/2006/relationships/image" Target="../media/image17.png"/><Relationship Id="rId4" Type="http://schemas.openxmlformats.org/officeDocument/2006/relationships/image" Target="../media/image6.jpeg"/><Relationship Id="rId9" Type="http://schemas.openxmlformats.org/officeDocument/2006/relationships/slide" Target="slide7.xml"/><Relationship Id="rId14" Type="http://schemas.microsoft.com/office/2007/relationships/hdphoto" Target="../media/hdphoto4.wdp"/><Relationship Id="rId22" Type="http://schemas.openxmlformats.org/officeDocument/2006/relationships/image" Target="../media/image13.png"/><Relationship Id="rId27" Type="http://schemas.openxmlformats.org/officeDocument/2006/relationships/image" Target="../media/image15.png"/><Relationship Id="rId30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1.png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4.xml"/><Relationship Id="rId18" Type="http://schemas.microsoft.com/office/2007/relationships/hdphoto" Target="../media/hdphoto17.wdp"/><Relationship Id="rId3" Type="http://schemas.openxmlformats.org/officeDocument/2006/relationships/image" Target="../media/image7.png"/><Relationship Id="rId21" Type="http://schemas.microsoft.com/office/2007/relationships/hdphoto" Target="../media/hdphoto18.wdp"/><Relationship Id="rId7" Type="http://schemas.openxmlformats.org/officeDocument/2006/relationships/slide" Target="slide7.xml"/><Relationship Id="rId12" Type="http://schemas.microsoft.com/office/2007/relationships/hdphoto" Target="../media/hdphoto15.wdp"/><Relationship Id="rId17" Type="http://schemas.openxmlformats.org/officeDocument/2006/relationships/image" Target="../media/image26.png"/><Relationship Id="rId2" Type="http://schemas.openxmlformats.org/officeDocument/2006/relationships/image" Target="../media/image6.jpeg"/><Relationship Id="rId16" Type="http://schemas.openxmlformats.org/officeDocument/2006/relationships/slide" Target="slide17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24" Type="http://schemas.microsoft.com/office/2007/relationships/hdphoto" Target="../media/hdphoto19.wdp"/><Relationship Id="rId5" Type="http://schemas.openxmlformats.org/officeDocument/2006/relationships/image" Target="../media/image8.png"/><Relationship Id="rId15" Type="http://schemas.microsoft.com/office/2007/relationships/hdphoto" Target="../media/hdphoto16.wdp"/><Relationship Id="rId23" Type="http://schemas.openxmlformats.org/officeDocument/2006/relationships/image" Target="../media/image28.png"/><Relationship Id="rId10" Type="http://schemas.openxmlformats.org/officeDocument/2006/relationships/slide" Target="slide15.xml"/><Relationship Id="rId19" Type="http://schemas.openxmlformats.org/officeDocument/2006/relationships/slide" Target="slide18.xml"/><Relationship Id="rId4" Type="http://schemas.microsoft.com/office/2007/relationships/hdphoto" Target="../media/hdphoto1.wdp"/><Relationship Id="rId9" Type="http://schemas.microsoft.com/office/2007/relationships/hdphoto" Target="../media/hdphoto14.wdp"/><Relationship Id="rId14" Type="http://schemas.openxmlformats.org/officeDocument/2006/relationships/image" Target="../media/image25.png"/><Relationship Id="rId22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1.wdp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microsoft.com/office/2007/relationships/hdphoto" Target="../media/hdphoto22.wdp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20.wdp"/><Relationship Id="rId5" Type="http://schemas.openxmlformats.org/officeDocument/2006/relationships/image" Target="../media/image29.png"/><Relationship Id="rId15" Type="http://schemas.microsoft.com/office/2007/relationships/hdphoto" Target="../media/hdphoto5.wdp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21.wdp"/><Relationship Id="rId5" Type="http://schemas.openxmlformats.org/officeDocument/2006/relationships/image" Target="../media/image31.png"/><Relationship Id="rId15" Type="http://schemas.microsoft.com/office/2007/relationships/hdphoto" Target="../media/hdphoto23.wdp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21.wdp"/><Relationship Id="rId5" Type="http://schemas.openxmlformats.org/officeDocument/2006/relationships/image" Target="../media/image31.png"/><Relationship Id="rId15" Type="http://schemas.microsoft.com/office/2007/relationships/hdphoto" Target="../media/hdphoto23.wdp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21.wdp"/><Relationship Id="rId5" Type="http://schemas.openxmlformats.org/officeDocument/2006/relationships/image" Target="../media/image31.png"/><Relationship Id="rId15" Type="http://schemas.microsoft.com/office/2007/relationships/hdphoto" Target="../media/hdphoto23.wdp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21.wdp"/><Relationship Id="rId5" Type="http://schemas.openxmlformats.org/officeDocument/2006/relationships/image" Target="../media/image31.png"/><Relationship Id="rId15" Type="http://schemas.microsoft.com/office/2007/relationships/hdphoto" Target="../media/hdphoto23.wdp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7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202698" y="188846"/>
            <a:ext cx="12161427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244957" y="4136983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320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503788" y="4938129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D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360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1244956" y="4938130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 dirty="0" smtClean="0">
                <a:solidFill>
                  <a:prstClr val="black"/>
                </a:solidFill>
              </a:rPr>
              <a:t>.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280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503790" y="4136983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B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329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02" y="4104246"/>
            <a:ext cx="895043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686" y="4136982"/>
            <a:ext cx="893955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606" y="5044220"/>
            <a:ext cx="893954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45" y="4964696"/>
            <a:ext cx="893955" cy="590658"/>
          </a:xfrm>
          <a:prstGeom prst="rect">
            <a:avLst/>
          </a:prstGeom>
        </p:spPr>
      </p:pic>
      <p:sp>
        <p:nvSpPr>
          <p:cNvPr id="24" name="Right Arrow 23">
            <a:hlinkClick r:id="rId18" action="ppaction://hlinksldjump"/>
          </p:cNvPr>
          <p:cNvSpPr/>
          <p:nvPr/>
        </p:nvSpPr>
        <p:spPr>
          <a:xfrm>
            <a:off x="10483048" y="5984898"/>
            <a:ext cx="1387693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29763" y="990601"/>
            <a:ext cx="638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330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1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694" y="1295400"/>
            <a:ext cx="11378129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600" b="1" i="1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51:</a:t>
            </a:r>
            <a:r>
              <a:rPr kumimoji="0" lang="en-US" sz="66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 CÓ BA CHỮ SỐ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3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</a:t>
            </a:r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9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2</a:t>
            </a:r>
            <a:endParaRPr lang="en-US" sz="96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6" name="Rectangle 5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D255D7-C7E1-6C4C-AD5A-A42D6F8203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9986" b="59188"/>
          <a:stretch/>
        </p:blipFill>
        <p:spPr>
          <a:xfrm>
            <a:off x="649832" y="982357"/>
            <a:ext cx="10689140" cy="2040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BE804-D727-9145-A8DD-D358622BB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38509" b="26828"/>
          <a:stretch/>
        </p:blipFill>
        <p:spPr>
          <a:xfrm>
            <a:off x="649832" y="3306580"/>
            <a:ext cx="10689140" cy="22942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38149E3-7924-AD4A-A535-CD9354405613}"/>
              </a:ext>
            </a:extLst>
          </p:cNvPr>
          <p:cNvGrpSpPr/>
          <p:nvPr/>
        </p:nvGrpSpPr>
        <p:grpSpPr>
          <a:xfrm>
            <a:off x="7719878" y="2918751"/>
            <a:ext cx="1367252" cy="739974"/>
            <a:chOff x="7921929" y="4098709"/>
            <a:chExt cx="1819813" cy="8953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9513908-8F2D-804A-84FF-B7F6A4E1B6E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752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81F90D73-2BC6-6248-BA63-8EDDAAA94052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7662222-A96B-E841-8A36-B48AC7D23500}"/>
              </a:ext>
            </a:extLst>
          </p:cNvPr>
          <p:cNvGrpSpPr/>
          <p:nvPr/>
        </p:nvGrpSpPr>
        <p:grpSpPr>
          <a:xfrm>
            <a:off x="816002" y="284168"/>
            <a:ext cx="3854146" cy="832864"/>
            <a:chOff x="816002" y="707500"/>
            <a:chExt cx="3854146" cy="832864"/>
          </a:xfrm>
        </p:grpSpPr>
        <p:sp>
          <p:nvSpPr>
            <p:cNvPr id="8" name="Rounded Rectangle 7"/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99853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03FFB79-229F-1D4B-AF89-B63D4448BEF7}"/>
              </a:ext>
            </a:extLst>
          </p:cNvPr>
          <p:cNvGrpSpPr/>
          <p:nvPr/>
        </p:nvGrpSpPr>
        <p:grpSpPr>
          <a:xfrm>
            <a:off x="2030278" y="5505656"/>
            <a:ext cx="1367252" cy="739974"/>
            <a:chOff x="7921929" y="4098709"/>
            <a:chExt cx="1819813" cy="89536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FE233B1-2675-DE48-A90A-5D1054533FAA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641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81D78770-8FA6-2442-BAEC-0A66898BBC9E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78F16A8-19F0-F441-88CF-A588F5D8ED4A}"/>
              </a:ext>
            </a:extLst>
          </p:cNvPr>
          <p:cNvGrpSpPr/>
          <p:nvPr/>
        </p:nvGrpSpPr>
        <p:grpSpPr>
          <a:xfrm>
            <a:off x="7742126" y="5505656"/>
            <a:ext cx="1367252" cy="739974"/>
            <a:chOff x="7921929" y="4098709"/>
            <a:chExt cx="1819813" cy="89536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116685E-66D6-6642-A279-AD3D6A807A7D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475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85840D62-66B0-4846-ADA7-5B33D4F1DDB9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669A8C-5646-E541-9CA3-C18A6B39D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11" b="17658"/>
          <a:stretch/>
        </p:blipFill>
        <p:spPr>
          <a:xfrm>
            <a:off x="1179549" y="1269998"/>
            <a:ext cx="9832902" cy="4707467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4FB9B73F-1491-9847-8323-56C521A1F793}"/>
              </a:ext>
            </a:extLst>
          </p:cNvPr>
          <p:cNvSpPr/>
          <p:nvPr/>
        </p:nvSpPr>
        <p:spPr>
          <a:xfrm>
            <a:off x="4150153" y="2218267"/>
            <a:ext cx="5586514" cy="2015066"/>
          </a:xfrm>
          <a:custGeom>
            <a:avLst/>
            <a:gdLst>
              <a:gd name="connsiteX0" fmla="*/ 18523 w 5504923"/>
              <a:gd name="connsiteY0" fmla="*/ 0 h 2015066"/>
              <a:gd name="connsiteX1" fmla="*/ 35456 w 5504923"/>
              <a:gd name="connsiteY1" fmla="*/ 338666 h 2015066"/>
              <a:gd name="connsiteX2" fmla="*/ 340256 w 5504923"/>
              <a:gd name="connsiteY2" fmla="*/ 795866 h 2015066"/>
              <a:gd name="connsiteX3" fmla="*/ 1525589 w 5504923"/>
              <a:gd name="connsiteY3" fmla="*/ 1016000 h 2015066"/>
              <a:gd name="connsiteX4" fmla="*/ 3303589 w 5504923"/>
              <a:gd name="connsiteY4" fmla="*/ 1202266 h 2015066"/>
              <a:gd name="connsiteX5" fmla="*/ 4387323 w 5504923"/>
              <a:gd name="connsiteY5" fmla="*/ 1456266 h 2015066"/>
              <a:gd name="connsiteX6" fmla="*/ 5250923 w 5504923"/>
              <a:gd name="connsiteY6" fmla="*/ 1693333 h 2015066"/>
              <a:gd name="connsiteX7" fmla="*/ 5504923 w 5504923"/>
              <a:gd name="connsiteY7" fmla="*/ 2015066 h 2015066"/>
              <a:gd name="connsiteX0" fmla="*/ 37943 w 5524343"/>
              <a:gd name="connsiteY0" fmla="*/ 0 h 2015066"/>
              <a:gd name="connsiteX1" fmla="*/ 24396 w 5524343"/>
              <a:gd name="connsiteY1" fmla="*/ 414866 h 2015066"/>
              <a:gd name="connsiteX2" fmla="*/ 359676 w 5524343"/>
              <a:gd name="connsiteY2" fmla="*/ 795866 h 2015066"/>
              <a:gd name="connsiteX3" fmla="*/ 1545009 w 5524343"/>
              <a:gd name="connsiteY3" fmla="*/ 1016000 h 2015066"/>
              <a:gd name="connsiteX4" fmla="*/ 3323009 w 5524343"/>
              <a:gd name="connsiteY4" fmla="*/ 1202266 h 2015066"/>
              <a:gd name="connsiteX5" fmla="*/ 4406743 w 5524343"/>
              <a:gd name="connsiteY5" fmla="*/ 1456266 h 2015066"/>
              <a:gd name="connsiteX6" fmla="*/ 5270343 w 5524343"/>
              <a:gd name="connsiteY6" fmla="*/ 1693333 h 2015066"/>
              <a:gd name="connsiteX7" fmla="*/ 5524343 w 5524343"/>
              <a:gd name="connsiteY7" fmla="*/ 2015066 h 2015066"/>
              <a:gd name="connsiteX0" fmla="*/ 62353 w 5548753"/>
              <a:gd name="connsiteY0" fmla="*/ 0 h 2015066"/>
              <a:gd name="connsiteX1" fmla="*/ 18326 w 5548753"/>
              <a:gd name="connsiteY1" fmla="*/ 437726 h 2015066"/>
              <a:gd name="connsiteX2" fmla="*/ 384086 w 5548753"/>
              <a:gd name="connsiteY2" fmla="*/ 795866 h 2015066"/>
              <a:gd name="connsiteX3" fmla="*/ 1569419 w 5548753"/>
              <a:gd name="connsiteY3" fmla="*/ 1016000 h 2015066"/>
              <a:gd name="connsiteX4" fmla="*/ 3347419 w 5548753"/>
              <a:gd name="connsiteY4" fmla="*/ 1202266 h 2015066"/>
              <a:gd name="connsiteX5" fmla="*/ 4431153 w 5548753"/>
              <a:gd name="connsiteY5" fmla="*/ 1456266 h 2015066"/>
              <a:gd name="connsiteX6" fmla="*/ 5294753 w 5548753"/>
              <a:gd name="connsiteY6" fmla="*/ 1693333 h 2015066"/>
              <a:gd name="connsiteX7" fmla="*/ 5548753 w 5548753"/>
              <a:gd name="connsiteY7" fmla="*/ 2015066 h 2015066"/>
              <a:gd name="connsiteX0" fmla="*/ 89126 w 5575526"/>
              <a:gd name="connsiteY0" fmla="*/ 0 h 2015066"/>
              <a:gd name="connsiteX1" fmla="*/ 14619 w 5575526"/>
              <a:gd name="connsiteY1" fmla="*/ 498686 h 2015066"/>
              <a:gd name="connsiteX2" fmla="*/ 410859 w 5575526"/>
              <a:gd name="connsiteY2" fmla="*/ 795866 h 2015066"/>
              <a:gd name="connsiteX3" fmla="*/ 1596192 w 5575526"/>
              <a:gd name="connsiteY3" fmla="*/ 1016000 h 2015066"/>
              <a:gd name="connsiteX4" fmla="*/ 3374192 w 5575526"/>
              <a:gd name="connsiteY4" fmla="*/ 1202266 h 2015066"/>
              <a:gd name="connsiteX5" fmla="*/ 4457926 w 5575526"/>
              <a:gd name="connsiteY5" fmla="*/ 1456266 h 2015066"/>
              <a:gd name="connsiteX6" fmla="*/ 5321526 w 5575526"/>
              <a:gd name="connsiteY6" fmla="*/ 1693333 h 2015066"/>
              <a:gd name="connsiteX7" fmla="*/ 5575526 w 5575526"/>
              <a:gd name="connsiteY7" fmla="*/ 2015066 h 2015066"/>
              <a:gd name="connsiteX0" fmla="*/ 78703 w 5565103"/>
              <a:gd name="connsiteY0" fmla="*/ 0 h 2015066"/>
              <a:gd name="connsiteX1" fmla="*/ 4196 w 5565103"/>
              <a:gd name="connsiteY1" fmla="*/ 498686 h 2015066"/>
              <a:gd name="connsiteX2" fmla="*/ 400436 w 5565103"/>
              <a:gd name="connsiteY2" fmla="*/ 795866 h 2015066"/>
              <a:gd name="connsiteX3" fmla="*/ 1585769 w 5565103"/>
              <a:gd name="connsiteY3" fmla="*/ 1016000 h 2015066"/>
              <a:gd name="connsiteX4" fmla="*/ 3363769 w 5565103"/>
              <a:gd name="connsiteY4" fmla="*/ 1202266 h 2015066"/>
              <a:gd name="connsiteX5" fmla="*/ 4447503 w 5565103"/>
              <a:gd name="connsiteY5" fmla="*/ 1456266 h 2015066"/>
              <a:gd name="connsiteX6" fmla="*/ 5311103 w 5565103"/>
              <a:gd name="connsiteY6" fmla="*/ 1693333 h 2015066"/>
              <a:gd name="connsiteX7" fmla="*/ 5565103 w 5565103"/>
              <a:gd name="connsiteY7" fmla="*/ 2015066 h 2015066"/>
              <a:gd name="connsiteX0" fmla="*/ 100114 w 5586514"/>
              <a:gd name="connsiteY0" fmla="*/ 0 h 2015066"/>
              <a:gd name="connsiteX1" fmla="*/ 25607 w 5586514"/>
              <a:gd name="connsiteY1" fmla="*/ 498686 h 2015066"/>
              <a:gd name="connsiteX2" fmla="*/ 589487 w 5586514"/>
              <a:gd name="connsiteY2" fmla="*/ 849206 h 2015066"/>
              <a:gd name="connsiteX3" fmla="*/ 1607180 w 5586514"/>
              <a:gd name="connsiteY3" fmla="*/ 1016000 h 2015066"/>
              <a:gd name="connsiteX4" fmla="*/ 3385180 w 5586514"/>
              <a:gd name="connsiteY4" fmla="*/ 1202266 h 2015066"/>
              <a:gd name="connsiteX5" fmla="*/ 4468914 w 5586514"/>
              <a:gd name="connsiteY5" fmla="*/ 1456266 h 2015066"/>
              <a:gd name="connsiteX6" fmla="*/ 5332514 w 5586514"/>
              <a:gd name="connsiteY6" fmla="*/ 1693333 h 2015066"/>
              <a:gd name="connsiteX7" fmla="*/ 5586514 w 5586514"/>
              <a:gd name="connsiteY7" fmla="*/ 2015066 h 2015066"/>
              <a:gd name="connsiteX0" fmla="*/ 100114 w 5586514"/>
              <a:gd name="connsiteY0" fmla="*/ 0 h 2015066"/>
              <a:gd name="connsiteX1" fmla="*/ 25607 w 5586514"/>
              <a:gd name="connsiteY1" fmla="*/ 498686 h 2015066"/>
              <a:gd name="connsiteX2" fmla="*/ 589487 w 5586514"/>
              <a:gd name="connsiteY2" fmla="*/ 849206 h 2015066"/>
              <a:gd name="connsiteX3" fmla="*/ 1607180 w 5586514"/>
              <a:gd name="connsiteY3" fmla="*/ 1016000 h 2015066"/>
              <a:gd name="connsiteX4" fmla="*/ 3385180 w 5586514"/>
              <a:gd name="connsiteY4" fmla="*/ 1202266 h 2015066"/>
              <a:gd name="connsiteX5" fmla="*/ 4468914 w 5586514"/>
              <a:gd name="connsiteY5" fmla="*/ 1418166 h 2015066"/>
              <a:gd name="connsiteX6" fmla="*/ 5332514 w 5586514"/>
              <a:gd name="connsiteY6" fmla="*/ 1693333 h 2015066"/>
              <a:gd name="connsiteX7" fmla="*/ 5586514 w 5586514"/>
              <a:gd name="connsiteY7" fmla="*/ 2015066 h 2015066"/>
              <a:gd name="connsiteX0" fmla="*/ 100114 w 5586514"/>
              <a:gd name="connsiteY0" fmla="*/ 0 h 2015066"/>
              <a:gd name="connsiteX1" fmla="*/ 25607 w 5586514"/>
              <a:gd name="connsiteY1" fmla="*/ 533520 h 2015066"/>
              <a:gd name="connsiteX2" fmla="*/ 589487 w 5586514"/>
              <a:gd name="connsiteY2" fmla="*/ 849206 h 2015066"/>
              <a:gd name="connsiteX3" fmla="*/ 1607180 w 5586514"/>
              <a:gd name="connsiteY3" fmla="*/ 1016000 h 2015066"/>
              <a:gd name="connsiteX4" fmla="*/ 3385180 w 5586514"/>
              <a:gd name="connsiteY4" fmla="*/ 1202266 h 2015066"/>
              <a:gd name="connsiteX5" fmla="*/ 4468914 w 5586514"/>
              <a:gd name="connsiteY5" fmla="*/ 1418166 h 2015066"/>
              <a:gd name="connsiteX6" fmla="*/ 5332514 w 5586514"/>
              <a:gd name="connsiteY6" fmla="*/ 1693333 h 2015066"/>
              <a:gd name="connsiteX7" fmla="*/ 5586514 w 5586514"/>
              <a:gd name="connsiteY7" fmla="*/ 2015066 h 201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6514" h="2015066">
                <a:moveTo>
                  <a:pt x="100114" y="0"/>
                </a:moveTo>
                <a:cubicBezTo>
                  <a:pt x="81769" y="103011"/>
                  <a:pt x="-55955" y="391986"/>
                  <a:pt x="25607" y="533520"/>
                </a:cubicBezTo>
                <a:cubicBezTo>
                  <a:pt x="107169" y="675054"/>
                  <a:pt x="325892" y="768793"/>
                  <a:pt x="589487" y="849206"/>
                </a:cubicBezTo>
                <a:cubicBezTo>
                  <a:pt x="853082" y="929619"/>
                  <a:pt x="1141231" y="957157"/>
                  <a:pt x="1607180" y="1016000"/>
                </a:cubicBezTo>
                <a:cubicBezTo>
                  <a:pt x="2073129" y="1074843"/>
                  <a:pt x="2908224" y="1135238"/>
                  <a:pt x="3385180" y="1202266"/>
                </a:cubicBezTo>
                <a:cubicBezTo>
                  <a:pt x="3862136" y="1269294"/>
                  <a:pt x="4144358" y="1336322"/>
                  <a:pt x="4468914" y="1418166"/>
                </a:cubicBezTo>
                <a:cubicBezTo>
                  <a:pt x="4793470" y="1500010"/>
                  <a:pt x="5146247" y="1600200"/>
                  <a:pt x="5332514" y="1693333"/>
                </a:cubicBezTo>
                <a:cubicBezTo>
                  <a:pt x="5518781" y="1786466"/>
                  <a:pt x="5552647" y="1900766"/>
                  <a:pt x="5586514" y="2015066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DF8D40B6-C5CF-2743-AFDB-C94B7EE1C9B5}"/>
              </a:ext>
            </a:extLst>
          </p:cNvPr>
          <p:cNvSpPr/>
          <p:nvPr/>
        </p:nvSpPr>
        <p:spPr>
          <a:xfrm>
            <a:off x="2420816" y="2400300"/>
            <a:ext cx="4990301" cy="1828800"/>
          </a:xfrm>
          <a:custGeom>
            <a:avLst/>
            <a:gdLst>
              <a:gd name="connsiteX0" fmla="*/ 4822948 w 4990301"/>
              <a:gd name="connsiteY0" fmla="*/ 0 h 1828800"/>
              <a:gd name="connsiteX1" fmla="*/ 4980111 w 4990301"/>
              <a:gd name="connsiteY1" fmla="*/ 314325 h 1828800"/>
              <a:gd name="connsiteX2" fmla="*/ 4565773 w 4990301"/>
              <a:gd name="connsiteY2" fmla="*/ 557213 h 1828800"/>
              <a:gd name="connsiteX3" fmla="*/ 3522786 w 4990301"/>
              <a:gd name="connsiteY3" fmla="*/ 685800 h 1828800"/>
              <a:gd name="connsiteX4" fmla="*/ 1936873 w 4990301"/>
              <a:gd name="connsiteY4" fmla="*/ 714375 h 1828800"/>
              <a:gd name="connsiteX5" fmla="*/ 851023 w 4990301"/>
              <a:gd name="connsiteY5" fmla="*/ 785813 h 1828800"/>
              <a:gd name="connsiteX6" fmla="*/ 193798 w 4990301"/>
              <a:gd name="connsiteY6" fmla="*/ 1042988 h 1828800"/>
              <a:gd name="connsiteX7" fmla="*/ 8061 w 4990301"/>
              <a:gd name="connsiteY7" fmla="*/ 1528763 h 1828800"/>
              <a:gd name="connsiteX8" fmla="*/ 50923 w 4990301"/>
              <a:gd name="connsiteY8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0301" h="1828800">
                <a:moveTo>
                  <a:pt x="4822948" y="0"/>
                </a:moveTo>
                <a:cubicBezTo>
                  <a:pt x="4922960" y="110728"/>
                  <a:pt x="5022973" y="221456"/>
                  <a:pt x="4980111" y="314325"/>
                </a:cubicBezTo>
                <a:cubicBezTo>
                  <a:pt x="4937249" y="407194"/>
                  <a:pt x="4808660" y="495301"/>
                  <a:pt x="4565773" y="557213"/>
                </a:cubicBezTo>
                <a:cubicBezTo>
                  <a:pt x="4322886" y="619125"/>
                  <a:pt x="3960936" y="659606"/>
                  <a:pt x="3522786" y="685800"/>
                </a:cubicBezTo>
                <a:cubicBezTo>
                  <a:pt x="3084636" y="711994"/>
                  <a:pt x="2382167" y="697706"/>
                  <a:pt x="1936873" y="714375"/>
                </a:cubicBezTo>
                <a:cubicBezTo>
                  <a:pt x="1491579" y="731044"/>
                  <a:pt x="1141535" y="731044"/>
                  <a:pt x="851023" y="785813"/>
                </a:cubicBezTo>
                <a:cubicBezTo>
                  <a:pt x="560510" y="840582"/>
                  <a:pt x="334292" y="919163"/>
                  <a:pt x="193798" y="1042988"/>
                </a:cubicBezTo>
                <a:cubicBezTo>
                  <a:pt x="53304" y="1166813"/>
                  <a:pt x="31873" y="1397794"/>
                  <a:pt x="8061" y="1528763"/>
                </a:cubicBezTo>
                <a:cubicBezTo>
                  <a:pt x="-15751" y="1659732"/>
                  <a:pt x="17586" y="1744266"/>
                  <a:pt x="50923" y="182880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2342CAD4-2DCA-F44D-861F-2A3CA2C1A576}"/>
              </a:ext>
            </a:extLst>
          </p:cNvPr>
          <p:cNvSpPr/>
          <p:nvPr/>
        </p:nvSpPr>
        <p:spPr>
          <a:xfrm>
            <a:off x="7272338" y="2671763"/>
            <a:ext cx="1757362" cy="1514475"/>
          </a:xfrm>
          <a:custGeom>
            <a:avLst/>
            <a:gdLst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28587 w 1757362"/>
              <a:gd name="connsiteY4" fmla="*/ 657225 h 1514475"/>
              <a:gd name="connsiteX5" fmla="*/ 57150 w 1757362"/>
              <a:gd name="connsiteY5" fmla="*/ 900112 h 1514475"/>
              <a:gd name="connsiteX6" fmla="*/ 0 w 1757362"/>
              <a:gd name="connsiteY6" fmla="*/ 1514475 h 1514475"/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28587 w 1757362"/>
              <a:gd name="connsiteY4" fmla="*/ 657225 h 1514475"/>
              <a:gd name="connsiteX5" fmla="*/ 28575 w 1757362"/>
              <a:gd name="connsiteY5" fmla="*/ 978694 h 1514475"/>
              <a:gd name="connsiteX6" fmla="*/ 0 w 1757362"/>
              <a:gd name="connsiteY6" fmla="*/ 1514475 h 1514475"/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64305 w 1757362"/>
              <a:gd name="connsiteY4" fmla="*/ 635794 h 1514475"/>
              <a:gd name="connsiteX5" fmla="*/ 28575 w 1757362"/>
              <a:gd name="connsiteY5" fmla="*/ 978694 h 1514475"/>
              <a:gd name="connsiteX6" fmla="*/ 0 w 1757362"/>
              <a:gd name="connsiteY6" fmla="*/ 1514475 h 1514475"/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28612 h 1514475"/>
              <a:gd name="connsiteX3" fmla="*/ 471487 w 1757362"/>
              <a:gd name="connsiteY3" fmla="*/ 442912 h 1514475"/>
              <a:gd name="connsiteX4" fmla="*/ 164305 w 1757362"/>
              <a:gd name="connsiteY4" fmla="*/ 635794 h 1514475"/>
              <a:gd name="connsiteX5" fmla="*/ 28575 w 1757362"/>
              <a:gd name="connsiteY5" fmla="*/ 978694 h 1514475"/>
              <a:gd name="connsiteX6" fmla="*/ 0 w 1757362"/>
              <a:gd name="connsiteY6" fmla="*/ 1514475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7362" h="1514475">
                <a:moveTo>
                  <a:pt x="1757362" y="0"/>
                </a:moveTo>
                <a:cubicBezTo>
                  <a:pt x="1685924" y="75009"/>
                  <a:pt x="1614488" y="145256"/>
                  <a:pt x="1485900" y="200025"/>
                </a:cubicBezTo>
                <a:cubicBezTo>
                  <a:pt x="1357313" y="254794"/>
                  <a:pt x="1154906" y="288131"/>
                  <a:pt x="985837" y="328612"/>
                </a:cubicBezTo>
                <a:cubicBezTo>
                  <a:pt x="816768" y="369093"/>
                  <a:pt x="608409" y="391715"/>
                  <a:pt x="471487" y="442912"/>
                </a:cubicBezTo>
                <a:cubicBezTo>
                  <a:pt x="334565" y="494109"/>
                  <a:pt x="238124" y="546497"/>
                  <a:pt x="164305" y="635794"/>
                </a:cubicBezTo>
                <a:cubicBezTo>
                  <a:pt x="90486" y="725091"/>
                  <a:pt x="50006" y="835819"/>
                  <a:pt x="28575" y="978694"/>
                </a:cubicBezTo>
                <a:cubicBezTo>
                  <a:pt x="7144" y="1121569"/>
                  <a:pt x="17859" y="1278731"/>
                  <a:pt x="0" y="15144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7BB83903-9C12-A347-84DD-EFB3031928FE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10E70E-4ACF-9745-9F53-75F27D6DB422}"/>
              </a:ext>
            </a:extLst>
          </p:cNvPr>
          <p:cNvSpPr txBox="1"/>
          <p:nvPr/>
        </p:nvSpPr>
        <p:spPr>
          <a:xfrm>
            <a:off x="1506055" y="278839"/>
            <a:ext cx="954987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sơn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ở</a:t>
            </a:r>
            <a:r>
              <a:rPr lang="en-US" sz="2400" dirty="0"/>
              <a:t> </a:t>
            </a:r>
            <a:r>
              <a:rPr lang="en-US" sz="2400" dirty="0" err="1"/>
              <a:t>thùng</a:t>
            </a:r>
            <a:r>
              <a:rPr lang="en-US" sz="2400" dirty="0"/>
              <a:t>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gỗ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sơn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857AACE6-AE2B-2C43-96DC-EECF61139B1A}"/>
              </a:ext>
            </a:extLst>
          </p:cNvPr>
          <p:cNvSpPr/>
          <p:nvPr/>
        </p:nvSpPr>
        <p:spPr>
          <a:xfrm>
            <a:off x="1619034" y="2410384"/>
            <a:ext cx="6672559" cy="723883"/>
          </a:xfrm>
          <a:prstGeom prst="roundRect">
            <a:avLst/>
          </a:pr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5" name="Up Arrow 5">
            <a:extLst>
              <a:ext uri="{FF2B5EF4-FFF2-40B4-BE49-F238E27FC236}">
                <a16:creationId xmlns:a16="http://schemas.microsoft.com/office/drawing/2014/main" xmlns="" id="{E94838F3-6453-6B4C-81F7-0D3840CF2839}"/>
              </a:ext>
            </a:extLst>
          </p:cNvPr>
          <p:cNvSpPr/>
          <p:nvPr/>
        </p:nvSpPr>
        <p:spPr>
          <a:xfrm>
            <a:off x="1978586" y="1600139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xmlns="" id="{A1948FFF-750F-FB4F-B8F0-519965461D1D}"/>
              </a:ext>
            </a:extLst>
          </p:cNvPr>
          <p:cNvSpPr/>
          <p:nvPr/>
        </p:nvSpPr>
        <p:spPr>
          <a:xfrm>
            <a:off x="2816693" y="1600139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7" name="Up Arrow 5">
            <a:extLst>
              <a:ext uri="{FF2B5EF4-FFF2-40B4-BE49-F238E27FC236}">
                <a16:creationId xmlns:a16="http://schemas.microsoft.com/office/drawing/2014/main" xmlns="" id="{269722FA-3435-7149-9C88-B4244089EE17}"/>
              </a:ext>
            </a:extLst>
          </p:cNvPr>
          <p:cNvSpPr/>
          <p:nvPr/>
        </p:nvSpPr>
        <p:spPr>
          <a:xfrm>
            <a:off x="3691358" y="1600139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8" name="Up Arrow 5">
            <a:extLst>
              <a:ext uri="{FF2B5EF4-FFF2-40B4-BE49-F238E27FC236}">
                <a16:creationId xmlns:a16="http://schemas.microsoft.com/office/drawing/2014/main" xmlns="" id="{3F3A1348-0BBE-DC48-B196-1E2C059CAB11}"/>
              </a:ext>
            </a:extLst>
          </p:cNvPr>
          <p:cNvSpPr/>
          <p:nvPr/>
        </p:nvSpPr>
        <p:spPr>
          <a:xfrm>
            <a:off x="4529465" y="1600139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9" name="Up Arrow 5">
            <a:extLst>
              <a:ext uri="{FF2B5EF4-FFF2-40B4-BE49-F238E27FC236}">
                <a16:creationId xmlns:a16="http://schemas.microsoft.com/office/drawing/2014/main" xmlns="" id="{36078433-6976-C143-8AEC-F9C63A7C4291}"/>
              </a:ext>
            </a:extLst>
          </p:cNvPr>
          <p:cNvSpPr/>
          <p:nvPr/>
        </p:nvSpPr>
        <p:spPr>
          <a:xfrm>
            <a:off x="5334742" y="1609466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0" name="Up Arrow 5">
            <a:extLst>
              <a:ext uri="{FF2B5EF4-FFF2-40B4-BE49-F238E27FC236}">
                <a16:creationId xmlns:a16="http://schemas.microsoft.com/office/drawing/2014/main" xmlns="" id="{9BE7CA9F-10E3-9F4D-8EDE-52BF830EF2BF}"/>
              </a:ext>
            </a:extLst>
          </p:cNvPr>
          <p:cNvSpPr/>
          <p:nvPr/>
        </p:nvSpPr>
        <p:spPr>
          <a:xfrm>
            <a:off x="6172849" y="1609466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1" name="Up Arrow 5">
            <a:extLst>
              <a:ext uri="{FF2B5EF4-FFF2-40B4-BE49-F238E27FC236}">
                <a16:creationId xmlns:a16="http://schemas.microsoft.com/office/drawing/2014/main" xmlns="" id="{12611FC9-5BB2-C243-972F-F468A9ACCCDF}"/>
              </a:ext>
            </a:extLst>
          </p:cNvPr>
          <p:cNvSpPr/>
          <p:nvPr/>
        </p:nvSpPr>
        <p:spPr>
          <a:xfrm>
            <a:off x="7047515" y="1609466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5341507-3282-AA4F-99B3-0FE2EE4F1010}"/>
              </a:ext>
            </a:extLst>
          </p:cNvPr>
          <p:cNvSpPr/>
          <p:nvPr/>
        </p:nvSpPr>
        <p:spPr>
          <a:xfrm>
            <a:off x="2247377" y="2693880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1E8EB62-CF6F-6745-AB53-138C362AA139}"/>
              </a:ext>
            </a:extLst>
          </p:cNvPr>
          <p:cNvSpPr/>
          <p:nvPr/>
        </p:nvSpPr>
        <p:spPr>
          <a:xfrm>
            <a:off x="3135197" y="2718753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032F355-3ACB-DE43-9FE8-B12FE4BCF833}"/>
              </a:ext>
            </a:extLst>
          </p:cNvPr>
          <p:cNvSpPr/>
          <p:nvPr/>
        </p:nvSpPr>
        <p:spPr>
          <a:xfrm>
            <a:off x="3997600" y="2704349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702AB9F-93FB-5248-BB5A-F51154EF1DAF}"/>
              </a:ext>
            </a:extLst>
          </p:cNvPr>
          <p:cNvSpPr/>
          <p:nvPr/>
        </p:nvSpPr>
        <p:spPr>
          <a:xfrm>
            <a:off x="4659375" y="2714430"/>
            <a:ext cx="84997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D8661A4-A891-5C4C-9253-4A54A4A88881}"/>
              </a:ext>
            </a:extLst>
          </p:cNvPr>
          <p:cNvSpPr/>
          <p:nvPr/>
        </p:nvSpPr>
        <p:spPr>
          <a:xfrm>
            <a:off x="5006097" y="2701995"/>
            <a:ext cx="93496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A4CA6EE-4A36-DB4E-939A-F42DFE5542B9}"/>
              </a:ext>
            </a:extLst>
          </p:cNvPr>
          <p:cNvSpPr/>
          <p:nvPr/>
        </p:nvSpPr>
        <p:spPr>
          <a:xfrm>
            <a:off x="5622761" y="2713557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54BC4CD-CF1F-FE47-A812-D7187AF4A66C}"/>
              </a:ext>
            </a:extLst>
          </p:cNvPr>
          <p:cNvSpPr/>
          <p:nvPr/>
        </p:nvSpPr>
        <p:spPr>
          <a:xfrm>
            <a:off x="6465435" y="2766532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9A18F0F-6DAD-7640-8CF1-65691D476E20}"/>
              </a:ext>
            </a:extLst>
          </p:cNvPr>
          <p:cNvSpPr/>
          <p:nvPr/>
        </p:nvSpPr>
        <p:spPr>
          <a:xfrm>
            <a:off x="7329373" y="2761395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E26BAB4-638A-5B40-BA95-DA30D55C107F}"/>
              </a:ext>
            </a:extLst>
          </p:cNvPr>
          <p:cNvSpPr txBox="1"/>
          <p:nvPr/>
        </p:nvSpPr>
        <p:spPr>
          <a:xfrm>
            <a:off x="1942413" y="309522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125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3053938-535D-D049-A9F0-55D424898971}"/>
              </a:ext>
            </a:extLst>
          </p:cNvPr>
          <p:cNvSpPr txBox="1"/>
          <p:nvPr/>
        </p:nvSpPr>
        <p:spPr>
          <a:xfrm>
            <a:off x="2808583" y="3095223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234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610C4F2-693A-7D4E-B4B6-AFEBD2AB713A}"/>
              </a:ext>
            </a:extLst>
          </p:cNvPr>
          <p:cNvSpPr txBox="1"/>
          <p:nvPr/>
        </p:nvSpPr>
        <p:spPr>
          <a:xfrm>
            <a:off x="3697656" y="3095224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342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2863AC-2069-7646-AD11-514DF43D7817}"/>
              </a:ext>
            </a:extLst>
          </p:cNvPr>
          <p:cNvSpPr txBox="1"/>
          <p:nvPr/>
        </p:nvSpPr>
        <p:spPr>
          <a:xfrm>
            <a:off x="4528873" y="3095436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423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6CCDC47-5BAE-544A-9A04-8C17AD6085EC}"/>
              </a:ext>
            </a:extLst>
          </p:cNvPr>
          <p:cNvSpPr txBox="1"/>
          <p:nvPr/>
        </p:nvSpPr>
        <p:spPr>
          <a:xfrm>
            <a:off x="5359384" y="307251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521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A2D45CB-A5BF-8240-A8BB-C477805BD103}"/>
              </a:ext>
            </a:extLst>
          </p:cNvPr>
          <p:cNvSpPr txBox="1"/>
          <p:nvPr/>
        </p:nvSpPr>
        <p:spPr>
          <a:xfrm>
            <a:off x="6172536" y="3072511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652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A51575D-08AF-DD47-97CA-C2420B6109A7}"/>
              </a:ext>
            </a:extLst>
          </p:cNvPr>
          <p:cNvSpPr txBox="1"/>
          <p:nvPr/>
        </p:nvSpPr>
        <p:spPr>
          <a:xfrm>
            <a:off x="7033024" y="307251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706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C1C173E-DD08-9F4C-B432-EDE07C9519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2" b="90554" l="9901" r="96163">
                        <a14:foregroundMark x1="77970" y1="17264" x2="84530" y2="54072"/>
                        <a14:foregroundMark x1="84530" y1="54072" x2="85891" y2="71336"/>
                        <a14:foregroundMark x1="67822" y1="47883" x2="67822" y2="47883"/>
                        <a14:foregroundMark x1="93812" y1="62541" x2="93812" y2="62541"/>
                        <a14:foregroundMark x1="94802" y1="71987" x2="89975" y2="86645"/>
                        <a14:foregroundMark x1="89975" y1="85993" x2="93441" y2="86645"/>
                        <a14:foregroundMark x1="87995" y1="90554" x2="87995" y2="90554"/>
                        <a14:foregroundMark x1="95050" y1="65147" x2="96163" y2="70684"/>
                        <a14:foregroundMark x1="82797" y1="30945" x2="83540" y2="45603"/>
                        <a14:foregroundMark x1="83540" y1="45603" x2="87500" y2="47231"/>
                        <a14:foregroundMark x1="87500" y1="46906" x2="87500" y2="37785"/>
                        <a14:foregroundMark x1="79703" y1="43974" x2="75000" y2="44951"/>
                        <a14:foregroundMark x1="75000" y1="44951" x2="74629" y2="45277"/>
                        <a14:foregroundMark x1="81436" y1="76873" x2="84406" y2="67752"/>
                        <a14:foregroundMark x1="75371" y1="33550" x2="75371" y2="27036"/>
                        <a14:backgroundMark x1="10272" y1="59283" x2="45792" y2="59609"/>
                        <a14:backgroundMark x1="45792" y1="59609" x2="52104" y2="64821"/>
                        <a14:backgroundMark x1="52847" y1="67101" x2="65223" y2="70033"/>
                        <a14:backgroundMark x1="65223" y1="70033" x2="67079" y2="72313"/>
                        <a14:backgroundMark x1="67079" y1="72313" x2="51856" y2="46254"/>
                        <a14:backgroundMark x1="51856" y1="45928" x2="57054" y2="43648"/>
                        <a14:backgroundMark x1="57054" y1="43648" x2="61139" y2="36808"/>
                        <a14:backgroundMark x1="61139" y1="36808" x2="62624" y2="31596"/>
                        <a14:backgroundMark x1="62624" y1="31270" x2="65965" y2="29316"/>
                        <a14:backgroundMark x1="50619" y1="28013" x2="1609" y2="60586"/>
                      </a14:backgroundRemoval>
                    </a14:imgEffect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47"/>
          <a:stretch/>
        </p:blipFill>
        <p:spPr>
          <a:xfrm>
            <a:off x="7164352" y="1181606"/>
            <a:ext cx="2756733" cy="27381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626C764-4543-F742-9E59-B7D3257603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2" y="4127485"/>
            <a:ext cx="7633494" cy="23221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65C07E0-A92E-5A44-82B9-46A7C21C7253}"/>
              </a:ext>
            </a:extLst>
          </p:cNvPr>
          <p:cNvGrpSpPr/>
          <p:nvPr/>
        </p:nvGrpSpPr>
        <p:grpSpPr>
          <a:xfrm>
            <a:off x="8794063" y="3059184"/>
            <a:ext cx="1010290" cy="468417"/>
            <a:chOff x="8817722" y="3103287"/>
            <a:chExt cx="1010290" cy="46841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76FC885-9613-214D-82E3-69CCDDBCB2D8}"/>
                </a:ext>
              </a:extLst>
            </p:cNvPr>
            <p:cNvSpPr txBox="1"/>
            <p:nvPr/>
          </p:nvSpPr>
          <p:spPr>
            <a:xfrm rot="177314">
              <a:off x="8886555" y="3103287"/>
              <a:ext cx="883575" cy="461665"/>
            </a:xfrm>
            <a:prstGeom prst="rect">
              <a:avLst/>
            </a:prstGeom>
            <a:solidFill>
              <a:srgbClr val="FF0000"/>
            </a:solidFill>
            <a:effectLst>
              <a:softEdge rad="1270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1200" b="1" dirty="0">
                  <a:ln w="9525"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Bảy trăm </a:t>
              </a:r>
            </a:p>
            <a:p>
              <a:pPr algn="ctr"/>
              <a:r>
                <a:rPr lang="x-none" sz="1200" b="1" dirty="0">
                  <a:ln w="9525"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linh sáu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3DCEC3A-0539-A548-B1BD-A1188A53CF6F}"/>
                </a:ext>
              </a:extLst>
            </p:cNvPr>
            <p:cNvSpPr txBox="1"/>
            <p:nvPr/>
          </p:nvSpPr>
          <p:spPr>
            <a:xfrm rot="177314">
              <a:off x="8817722" y="3110039"/>
              <a:ext cx="1010290" cy="461665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b="1" dirty="0">
                  <a:ln w="9525">
                    <a:noFill/>
                  </a:ln>
                </a:rPr>
                <a:t>Bảy trăm </a:t>
              </a:r>
            </a:p>
            <a:p>
              <a:pPr algn="ctr"/>
              <a:r>
                <a:rPr lang="x-none" sz="1200" b="1" dirty="0">
                  <a:ln w="9525">
                    <a:noFill/>
                  </a:ln>
                </a:rPr>
                <a:t>linh sáu</a:t>
              </a:r>
            </a:p>
          </p:txBody>
        </p:sp>
      </p:grpSp>
      <p:sp>
        <p:nvSpPr>
          <p:cNvPr id="32" name="Freeform 31">
            <a:extLst>
              <a:ext uri="{FF2B5EF4-FFF2-40B4-BE49-F238E27FC236}">
                <a16:creationId xmlns:a16="http://schemas.microsoft.com/office/drawing/2014/main" xmlns="" id="{0268C973-5A7A-314B-9FB7-CB4EF7CEF777}"/>
              </a:ext>
            </a:extLst>
          </p:cNvPr>
          <p:cNvSpPr/>
          <p:nvPr/>
        </p:nvSpPr>
        <p:spPr>
          <a:xfrm>
            <a:off x="2695870" y="3701144"/>
            <a:ext cx="3845558" cy="1547390"/>
          </a:xfrm>
          <a:custGeom>
            <a:avLst/>
            <a:gdLst>
              <a:gd name="connsiteX0" fmla="*/ 0 w 3874429"/>
              <a:gd name="connsiteY0" fmla="*/ 1426028 h 1426028"/>
              <a:gd name="connsiteX1" fmla="*/ 87085 w 3874429"/>
              <a:gd name="connsiteY1" fmla="*/ 1088571 h 1426028"/>
              <a:gd name="connsiteX2" fmla="*/ 522514 w 3874429"/>
              <a:gd name="connsiteY2" fmla="*/ 533400 h 1426028"/>
              <a:gd name="connsiteX3" fmla="*/ 1807028 w 3874429"/>
              <a:gd name="connsiteY3" fmla="*/ 446314 h 1426028"/>
              <a:gd name="connsiteX4" fmla="*/ 3581400 w 3874429"/>
              <a:gd name="connsiteY4" fmla="*/ 424543 h 1426028"/>
              <a:gd name="connsiteX5" fmla="*/ 3853542 w 3874429"/>
              <a:gd name="connsiteY5" fmla="*/ 0 h 1426028"/>
              <a:gd name="connsiteX0" fmla="*/ 435 w 3874864"/>
              <a:gd name="connsiteY0" fmla="*/ 1426028 h 1426028"/>
              <a:gd name="connsiteX1" fmla="*/ 76634 w 3874864"/>
              <a:gd name="connsiteY1" fmla="*/ 990599 h 1426028"/>
              <a:gd name="connsiteX2" fmla="*/ 522949 w 3874864"/>
              <a:gd name="connsiteY2" fmla="*/ 533400 h 1426028"/>
              <a:gd name="connsiteX3" fmla="*/ 1807463 w 3874864"/>
              <a:gd name="connsiteY3" fmla="*/ 446314 h 1426028"/>
              <a:gd name="connsiteX4" fmla="*/ 3581835 w 3874864"/>
              <a:gd name="connsiteY4" fmla="*/ 424543 h 1426028"/>
              <a:gd name="connsiteX5" fmla="*/ 3853977 w 3874864"/>
              <a:gd name="connsiteY5" fmla="*/ 0 h 1426028"/>
              <a:gd name="connsiteX0" fmla="*/ 0 w 3874429"/>
              <a:gd name="connsiteY0" fmla="*/ 1426028 h 1426028"/>
              <a:gd name="connsiteX1" fmla="*/ 522514 w 3874429"/>
              <a:gd name="connsiteY1" fmla="*/ 533400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  <a:gd name="connsiteX0" fmla="*/ 0 w 3874429"/>
              <a:gd name="connsiteY0" fmla="*/ 1426028 h 1426028"/>
              <a:gd name="connsiteX1" fmla="*/ 391885 w 3874429"/>
              <a:gd name="connsiteY1" fmla="*/ 620486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  <a:gd name="connsiteX0" fmla="*/ 0 w 3874429"/>
              <a:gd name="connsiteY0" fmla="*/ 1426028 h 1426028"/>
              <a:gd name="connsiteX1" fmla="*/ 391885 w 3874429"/>
              <a:gd name="connsiteY1" fmla="*/ 620486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4429" h="1426028">
                <a:moveTo>
                  <a:pt x="0" y="1426028"/>
                </a:moveTo>
                <a:cubicBezTo>
                  <a:pt x="108857" y="1240064"/>
                  <a:pt x="123371" y="870858"/>
                  <a:pt x="391885" y="620486"/>
                </a:cubicBezTo>
                <a:cubicBezTo>
                  <a:pt x="660399" y="370114"/>
                  <a:pt x="1275442" y="478971"/>
                  <a:pt x="1807028" y="446314"/>
                </a:cubicBezTo>
                <a:cubicBezTo>
                  <a:pt x="2338614" y="413657"/>
                  <a:pt x="3240315" y="498929"/>
                  <a:pt x="3581400" y="424543"/>
                </a:cubicBezTo>
                <a:cubicBezTo>
                  <a:pt x="3922485" y="350157"/>
                  <a:pt x="3888013" y="175078"/>
                  <a:pt x="3853542" y="0"/>
                </a:cubicBezTo>
              </a:path>
            </a:pathLst>
          </a:custGeom>
          <a:noFill/>
          <a:ln w="28575">
            <a:solidFill>
              <a:srgbClr val="3355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xmlns="" id="{556484C5-C229-6B4E-94CD-111EBE25AB1F}"/>
              </a:ext>
            </a:extLst>
          </p:cNvPr>
          <p:cNvSpPr/>
          <p:nvPr/>
        </p:nvSpPr>
        <p:spPr>
          <a:xfrm>
            <a:off x="2091690" y="3714750"/>
            <a:ext cx="1874520" cy="800100"/>
          </a:xfrm>
          <a:custGeom>
            <a:avLst/>
            <a:gdLst>
              <a:gd name="connsiteX0" fmla="*/ 1874520 w 1874520"/>
              <a:gd name="connsiteY0" fmla="*/ 800100 h 800100"/>
              <a:gd name="connsiteX1" fmla="*/ 1748790 w 1874520"/>
              <a:gd name="connsiteY1" fmla="*/ 525780 h 800100"/>
              <a:gd name="connsiteX2" fmla="*/ 1303020 w 1874520"/>
              <a:gd name="connsiteY2" fmla="*/ 388620 h 800100"/>
              <a:gd name="connsiteX3" fmla="*/ 137160 w 1874520"/>
              <a:gd name="connsiteY3" fmla="*/ 388620 h 800100"/>
              <a:gd name="connsiteX4" fmla="*/ 68580 w 1874520"/>
              <a:gd name="connsiteY4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520" h="800100">
                <a:moveTo>
                  <a:pt x="1874520" y="800100"/>
                </a:moveTo>
                <a:cubicBezTo>
                  <a:pt x="1859280" y="697230"/>
                  <a:pt x="1844040" y="594360"/>
                  <a:pt x="1748790" y="525780"/>
                </a:cubicBezTo>
                <a:cubicBezTo>
                  <a:pt x="1653540" y="457200"/>
                  <a:pt x="1571625" y="411480"/>
                  <a:pt x="1303020" y="388620"/>
                </a:cubicBezTo>
                <a:cubicBezTo>
                  <a:pt x="1034415" y="365760"/>
                  <a:pt x="342900" y="453390"/>
                  <a:pt x="137160" y="388620"/>
                </a:cubicBezTo>
                <a:cubicBezTo>
                  <a:pt x="-68580" y="323850"/>
                  <a:pt x="0" y="161925"/>
                  <a:pt x="68580" y="0"/>
                </a:cubicBezTo>
              </a:path>
            </a:pathLst>
          </a:custGeom>
          <a:noFill/>
          <a:ln w="28575">
            <a:solidFill>
              <a:srgbClr val="895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xmlns="" id="{1408D422-C4E7-774E-B0CF-B03F5ACAEF42}"/>
              </a:ext>
            </a:extLst>
          </p:cNvPr>
          <p:cNvSpPr/>
          <p:nvPr/>
        </p:nvSpPr>
        <p:spPr>
          <a:xfrm>
            <a:off x="3177540" y="3726180"/>
            <a:ext cx="1863090" cy="1497330"/>
          </a:xfrm>
          <a:custGeom>
            <a:avLst/>
            <a:gdLst>
              <a:gd name="connsiteX0" fmla="*/ 1863090 w 1872295"/>
              <a:gd name="connsiteY0" fmla="*/ 1497330 h 1497330"/>
              <a:gd name="connsiteX1" fmla="*/ 1840230 w 1872295"/>
              <a:gd name="connsiteY1" fmla="*/ 1200150 h 1497330"/>
              <a:gd name="connsiteX2" fmla="*/ 1600200 w 1872295"/>
              <a:gd name="connsiteY2" fmla="*/ 617220 h 1497330"/>
              <a:gd name="connsiteX3" fmla="*/ 948690 w 1872295"/>
              <a:gd name="connsiteY3" fmla="*/ 377190 h 1497330"/>
              <a:gd name="connsiteX4" fmla="*/ 0 w 1872295"/>
              <a:gd name="connsiteY4" fmla="*/ 0 h 1497330"/>
              <a:gd name="connsiteX0" fmla="*/ 1863090 w 1872295"/>
              <a:gd name="connsiteY0" fmla="*/ 1497330 h 1497330"/>
              <a:gd name="connsiteX1" fmla="*/ 1840230 w 1872295"/>
              <a:gd name="connsiteY1" fmla="*/ 1200150 h 1497330"/>
              <a:gd name="connsiteX2" fmla="*/ 1600200 w 1872295"/>
              <a:gd name="connsiteY2" fmla="*/ 617220 h 1497330"/>
              <a:gd name="connsiteX3" fmla="*/ 960120 w 1872295"/>
              <a:gd name="connsiteY3" fmla="*/ 308610 h 1497330"/>
              <a:gd name="connsiteX4" fmla="*/ 0 w 1872295"/>
              <a:gd name="connsiteY4" fmla="*/ 0 h 1497330"/>
              <a:gd name="connsiteX0" fmla="*/ 1863090 w 1866594"/>
              <a:gd name="connsiteY0" fmla="*/ 1497330 h 1497330"/>
              <a:gd name="connsiteX1" fmla="*/ 1817370 w 1866594"/>
              <a:gd name="connsiteY1" fmla="*/ 1120140 h 1497330"/>
              <a:gd name="connsiteX2" fmla="*/ 1600200 w 1866594"/>
              <a:gd name="connsiteY2" fmla="*/ 617220 h 1497330"/>
              <a:gd name="connsiteX3" fmla="*/ 960120 w 1866594"/>
              <a:gd name="connsiteY3" fmla="*/ 308610 h 1497330"/>
              <a:gd name="connsiteX4" fmla="*/ 0 w 1866594"/>
              <a:gd name="connsiteY4" fmla="*/ 0 h 1497330"/>
              <a:gd name="connsiteX0" fmla="*/ 1863090 w 1863090"/>
              <a:gd name="connsiteY0" fmla="*/ 1497330 h 1497330"/>
              <a:gd name="connsiteX1" fmla="*/ 1600200 w 1863090"/>
              <a:gd name="connsiteY1" fmla="*/ 617220 h 1497330"/>
              <a:gd name="connsiteX2" fmla="*/ 960120 w 1863090"/>
              <a:gd name="connsiteY2" fmla="*/ 308610 h 1497330"/>
              <a:gd name="connsiteX3" fmla="*/ 0 w 1863090"/>
              <a:gd name="connsiteY3" fmla="*/ 0 h 1497330"/>
              <a:gd name="connsiteX0" fmla="*/ 1863090 w 1863090"/>
              <a:gd name="connsiteY0" fmla="*/ 1497330 h 1497330"/>
              <a:gd name="connsiteX1" fmla="*/ 1657350 w 1863090"/>
              <a:gd name="connsiteY1" fmla="*/ 754380 h 1497330"/>
              <a:gd name="connsiteX2" fmla="*/ 960120 w 1863090"/>
              <a:gd name="connsiteY2" fmla="*/ 308610 h 1497330"/>
              <a:gd name="connsiteX3" fmla="*/ 0 w 1863090"/>
              <a:gd name="connsiteY3" fmla="*/ 0 h 1497330"/>
              <a:gd name="connsiteX0" fmla="*/ 1863090 w 1863090"/>
              <a:gd name="connsiteY0" fmla="*/ 1497330 h 1497330"/>
              <a:gd name="connsiteX1" fmla="*/ 1657350 w 1863090"/>
              <a:gd name="connsiteY1" fmla="*/ 754380 h 1497330"/>
              <a:gd name="connsiteX2" fmla="*/ 937260 w 1863090"/>
              <a:gd name="connsiteY2" fmla="*/ 377190 h 1497330"/>
              <a:gd name="connsiteX3" fmla="*/ 0 w 1863090"/>
              <a:gd name="connsiteY3" fmla="*/ 0 h 149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090" h="1497330">
                <a:moveTo>
                  <a:pt x="1863090" y="1497330"/>
                </a:moveTo>
                <a:cubicBezTo>
                  <a:pt x="1808321" y="1313974"/>
                  <a:pt x="1811655" y="941070"/>
                  <a:pt x="1657350" y="754380"/>
                </a:cubicBezTo>
                <a:cubicBezTo>
                  <a:pt x="1503045" y="567690"/>
                  <a:pt x="1203960" y="480060"/>
                  <a:pt x="937260" y="377190"/>
                </a:cubicBezTo>
                <a:cubicBezTo>
                  <a:pt x="670560" y="274320"/>
                  <a:pt x="340995" y="137160"/>
                  <a:pt x="0" y="0"/>
                </a:cubicBezTo>
              </a:path>
            </a:pathLst>
          </a:custGeom>
          <a:noFill/>
          <a:ln w="28575">
            <a:solidFill>
              <a:srgbClr val="F286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xmlns="" id="{1B2FA035-9130-C641-A48F-7CF0651A18A2}"/>
              </a:ext>
            </a:extLst>
          </p:cNvPr>
          <p:cNvSpPr/>
          <p:nvPr/>
        </p:nvSpPr>
        <p:spPr>
          <a:xfrm>
            <a:off x="4091940" y="3714750"/>
            <a:ext cx="2171700" cy="822960"/>
          </a:xfrm>
          <a:custGeom>
            <a:avLst/>
            <a:gdLst>
              <a:gd name="connsiteX0" fmla="*/ 2171700 w 2199878"/>
              <a:gd name="connsiteY0" fmla="*/ 822960 h 822960"/>
              <a:gd name="connsiteX1" fmla="*/ 1988820 w 2199878"/>
              <a:gd name="connsiteY1" fmla="*/ 251460 h 822960"/>
              <a:gd name="connsiteX2" fmla="*/ 605790 w 2199878"/>
              <a:gd name="connsiteY2" fmla="*/ 228600 h 822960"/>
              <a:gd name="connsiteX3" fmla="*/ 0 w 2199878"/>
              <a:gd name="connsiteY3" fmla="*/ 0 h 822960"/>
              <a:gd name="connsiteX0" fmla="*/ 2171700 w 2171700"/>
              <a:gd name="connsiteY0" fmla="*/ 822960 h 822960"/>
              <a:gd name="connsiteX1" fmla="*/ 605790 w 2171700"/>
              <a:gd name="connsiteY1" fmla="*/ 228600 h 822960"/>
              <a:gd name="connsiteX2" fmla="*/ 0 w 2171700"/>
              <a:gd name="connsiteY2" fmla="*/ 0 h 822960"/>
              <a:gd name="connsiteX0" fmla="*/ 2171700 w 2171700"/>
              <a:gd name="connsiteY0" fmla="*/ 822960 h 822960"/>
              <a:gd name="connsiteX1" fmla="*/ 0 w 2171700"/>
              <a:gd name="connsiteY1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700" h="822960">
                <a:moveTo>
                  <a:pt x="2171700" y="82296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9C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xmlns="" id="{DC727746-29CF-B643-B1E1-BDFE69865EAF}"/>
              </a:ext>
            </a:extLst>
          </p:cNvPr>
          <p:cNvSpPr/>
          <p:nvPr/>
        </p:nvSpPr>
        <p:spPr>
          <a:xfrm>
            <a:off x="4812032" y="3714750"/>
            <a:ext cx="2543366" cy="1645920"/>
          </a:xfrm>
          <a:custGeom>
            <a:avLst/>
            <a:gdLst>
              <a:gd name="connsiteX0" fmla="*/ 2607109 w 2647848"/>
              <a:gd name="connsiteY0" fmla="*/ 1645920 h 1645920"/>
              <a:gd name="connsiteX1" fmla="*/ 2641399 w 2647848"/>
              <a:gd name="connsiteY1" fmla="*/ 1177290 h 1645920"/>
              <a:gd name="connsiteX2" fmla="*/ 2492809 w 2647848"/>
              <a:gd name="connsiteY2" fmla="*/ 560070 h 1645920"/>
              <a:gd name="connsiteX3" fmla="*/ 1772719 w 2647848"/>
              <a:gd name="connsiteY3" fmla="*/ 228600 h 1645920"/>
              <a:gd name="connsiteX4" fmla="*/ 972619 w 2647848"/>
              <a:gd name="connsiteY4" fmla="*/ 102870 h 1645920"/>
              <a:gd name="connsiteX5" fmla="*/ 92509 w 2647848"/>
              <a:gd name="connsiteY5" fmla="*/ 91440 h 1645920"/>
              <a:gd name="connsiteX6" fmla="*/ 69649 w 2647848"/>
              <a:gd name="connsiteY6" fmla="*/ 0 h 1645920"/>
              <a:gd name="connsiteX0" fmla="*/ 2607109 w 2700439"/>
              <a:gd name="connsiteY0" fmla="*/ 1645920 h 1645920"/>
              <a:gd name="connsiteX1" fmla="*/ 2641399 w 2700439"/>
              <a:gd name="connsiteY1" fmla="*/ 1177290 h 1645920"/>
              <a:gd name="connsiteX2" fmla="*/ 1772719 w 2700439"/>
              <a:gd name="connsiteY2" fmla="*/ 228600 h 1645920"/>
              <a:gd name="connsiteX3" fmla="*/ 972619 w 2700439"/>
              <a:gd name="connsiteY3" fmla="*/ 102870 h 1645920"/>
              <a:gd name="connsiteX4" fmla="*/ 92509 w 2700439"/>
              <a:gd name="connsiteY4" fmla="*/ 91440 h 1645920"/>
              <a:gd name="connsiteX5" fmla="*/ 69649 w 2700439"/>
              <a:gd name="connsiteY5" fmla="*/ 0 h 1645920"/>
              <a:gd name="connsiteX0" fmla="*/ 2607109 w 2759614"/>
              <a:gd name="connsiteY0" fmla="*/ 1645920 h 1645920"/>
              <a:gd name="connsiteX1" fmla="*/ 2641399 w 2759614"/>
              <a:gd name="connsiteY1" fmla="*/ 1177290 h 1645920"/>
              <a:gd name="connsiteX2" fmla="*/ 972619 w 2759614"/>
              <a:gd name="connsiteY2" fmla="*/ 102870 h 1645920"/>
              <a:gd name="connsiteX3" fmla="*/ 92509 w 2759614"/>
              <a:gd name="connsiteY3" fmla="*/ 91440 h 1645920"/>
              <a:gd name="connsiteX4" fmla="*/ 69649 w 2759614"/>
              <a:gd name="connsiteY4" fmla="*/ 0 h 1645920"/>
              <a:gd name="connsiteX0" fmla="*/ 2607109 w 2824772"/>
              <a:gd name="connsiteY0" fmla="*/ 1645920 h 1645920"/>
              <a:gd name="connsiteX1" fmla="*/ 2641399 w 2824772"/>
              <a:gd name="connsiteY1" fmla="*/ 1177290 h 1645920"/>
              <a:gd name="connsiteX2" fmla="*/ 92509 w 2824772"/>
              <a:gd name="connsiteY2" fmla="*/ 91440 h 1645920"/>
              <a:gd name="connsiteX3" fmla="*/ 69649 w 2824772"/>
              <a:gd name="connsiteY3" fmla="*/ 0 h 1645920"/>
              <a:gd name="connsiteX0" fmla="*/ 2607109 w 2612832"/>
              <a:gd name="connsiteY0" fmla="*/ 1645920 h 1645920"/>
              <a:gd name="connsiteX1" fmla="*/ 2161339 w 2612832"/>
              <a:gd name="connsiteY1" fmla="*/ 697230 h 1645920"/>
              <a:gd name="connsiteX2" fmla="*/ 92509 w 2612832"/>
              <a:gd name="connsiteY2" fmla="*/ 91440 h 1645920"/>
              <a:gd name="connsiteX3" fmla="*/ 69649 w 2612832"/>
              <a:gd name="connsiteY3" fmla="*/ 0 h 1645920"/>
              <a:gd name="connsiteX0" fmla="*/ 2537460 w 2543366"/>
              <a:gd name="connsiteY0" fmla="*/ 1645920 h 1645920"/>
              <a:gd name="connsiteX1" fmla="*/ 2091690 w 2543366"/>
              <a:gd name="connsiteY1" fmla="*/ 697230 h 1645920"/>
              <a:gd name="connsiteX2" fmla="*/ 0 w 2543366"/>
              <a:gd name="connsiteY2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366" h="1645920">
                <a:moveTo>
                  <a:pt x="2537460" y="1645920"/>
                </a:moveTo>
                <a:cubicBezTo>
                  <a:pt x="2564130" y="1502092"/>
                  <a:pt x="2514600" y="971550"/>
                  <a:pt x="2091690" y="697230"/>
                </a:cubicBezTo>
                <a:cubicBezTo>
                  <a:pt x="1668780" y="422910"/>
                  <a:pt x="435769" y="145256"/>
                  <a:pt x="0" y="0"/>
                </a:cubicBezTo>
              </a:path>
            </a:pathLst>
          </a:custGeom>
          <a:noFill/>
          <a:ln w="28575">
            <a:solidFill>
              <a:srgbClr val="7FC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xmlns="" id="{6A465EF6-CA36-B34D-9999-B86F824B7809}"/>
              </a:ext>
            </a:extLst>
          </p:cNvPr>
          <p:cNvSpPr/>
          <p:nvPr/>
        </p:nvSpPr>
        <p:spPr>
          <a:xfrm>
            <a:off x="5692140" y="3714750"/>
            <a:ext cx="2857500" cy="891540"/>
          </a:xfrm>
          <a:custGeom>
            <a:avLst/>
            <a:gdLst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954530 w 2857500"/>
              <a:gd name="connsiteY2" fmla="*/ 537210 h 891540"/>
              <a:gd name="connsiteX3" fmla="*/ 1268730 w 2857500"/>
              <a:gd name="connsiteY3" fmla="*/ 354330 h 891540"/>
              <a:gd name="connsiteX4" fmla="*/ 434340 w 2857500"/>
              <a:gd name="connsiteY4" fmla="*/ 160020 h 891540"/>
              <a:gd name="connsiteX5" fmla="*/ 0 w 2857500"/>
              <a:gd name="connsiteY5" fmla="*/ 0 h 891540"/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954530 w 2857500"/>
              <a:gd name="connsiteY2" fmla="*/ 480060 h 891540"/>
              <a:gd name="connsiteX3" fmla="*/ 1268730 w 2857500"/>
              <a:gd name="connsiteY3" fmla="*/ 354330 h 891540"/>
              <a:gd name="connsiteX4" fmla="*/ 434340 w 2857500"/>
              <a:gd name="connsiteY4" fmla="*/ 160020 h 891540"/>
              <a:gd name="connsiteX5" fmla="*/ 0 w 2857500"/>
              <a:gd name="connsiteY5" fmla="*/ 0 h 891540"/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268730 w 2857500"/>
              <a:gd name="connsiteY2" fmla="*/ 354330 h 891540"/>
              <a:gd name="connsiteX3" fmla="*/ 434340 w 2857500"/>
              <a:gd name="connsiteY3" fmla="*/ 160020 h 891540"/>
              <a:gd name="connsiteX4" fmla="*/ 0 w 2857500"/>
              <a:gd name="connsiteY4" fmla="*/ 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0" h="891540">
                <a:moveTo>
                  <a:pt x="2857500" y="891540"/>
                </a:moveTo>
                <a:cubicBezTo>
                  <a:pt x="2795587" y="783907"/>
                  <a:pt x="2847975" y="706755"/>
                  <a:pt x="2583180" y="617220"/>
                </a:cubicBezTo>
                <a:cubicBezTo>
                  <a:pt x="2318385" y="527685"/>
                  <a:pt x="1626870" y="430530"/>
                  <a:pt x="1268730" y="354330"/>
                </a:cubicBezTo>
                <a:cubicBezTo>
                  <a:pt x="1015365" y="300990"/>
                  <a:pt x="645795" y="219075"/>
                  <a:pt x="434340" y="160020"/>
                </a:cubicBezTo>
                <a:cubicBezTo>
                  <a:pt x="222885" y="100965"/>
                  <a:pt x="111442" y="50482"/>
                  <a:pt x="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768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95D1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D7F1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BE85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DB73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E784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9DCEA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6104E9-8036-194F-86BD-F77CE8367D2C}"/>
              </a:ext>
            </a:extLst>
          </p:cNvPr>
          <p:cNvSpPr txBox="1"/>
          <p:nvPr/>
        </p:nvSpPr>
        <p:spPr>
          <a:xfrm>
            <a:off x="1506054" y="278839"/>
            <a:ext cx="950332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a)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300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15C420-BAB5-914A-970D-2A134B9FE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0" y="1149350"/>
            <a:ext cx="5710614" cy="3613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FDEE5B-737D-A645-B8B2-EB7E24F728E8}"/>
              </a:ext>
            </a:extLst>
          </p:cNvPr>
          <p:cNvSpPr txBox="1"/>
          <p:nvPr/>
        </p:nvSpPr>
        <p:spPr>
          <a:xfrm>
            <a:off x="2019300" y="5202280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sym typeface="Wingdings" pitchFamily="2" charset="2"/>
              </a:rPr>
              <a:t> Số liền trước của 300 là: 299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5DABF969-7393-2046-B08F-E1C5D09ED4E4}"/>
              </a:ext>
            </a:extLst>
          </p:cNvPr>
          <p:cNvSpPr/>
          <p:nvPr/>
        </p:nvSpPr>
        <p:spPr>
          <a:xfrm>
            <a:off x="7830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6104E9-8036-194F-86BD-F77CE8367D2C}"/>
              </a:ext>
            </a:extLst>
          </p:cNvPr>
          <p:cNvSpPr txBox="1"/>
          <p:nvPr/>
        </p:nvSpPr>
        <p:spPr>
          <a:xfrm>
            <a:off x="1344339" y="278839"/>
            <a:ext cx="950332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b)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,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999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FDEE5B-737D-A645-B8B2-EB7E24F728E8}"/>
              </a:ext>
            </a:extLst>
          </p:cNvPr>
          <p:cNvSpPr txBox="1"/>
          <p:nvPr/>
        </p:nvSpPr>
        <p:spPr>
          <a:xfrm>
            <a:off x="1506054" y="4966937"/>
            <a:ext cx="5981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x-none" sz="3200" dirty="0">
                <a:sym typeface="Wingdings" pitchFamily="2" charset="2"/>
              </a:rPr>
              <a:t>Số liền trước của 999 là: </a:t>
            </a:r>
            <a:r>
              <a:rPr lang="x-none" sz="3200" dirty="0">
                <a:solidFill>
                  <a:srgbClr val="FF0000"/>
                </a:solidFill>
                <a:sym typeface="Wingdings" pitchFamily="2" charset="2"/>
              </a:rPr>
              <a:t>998</a:t>
            </a:r>
            <a:endParaRPr lang="x-none" sz="3200" dirty="0">
              <a:solidFill>
                <a:srgbClr val="FF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3FEF76E3-00E6-CB4F-891F-2BF8A08DC9C0}"/>
              </a:ext>
            </a:extLst>
          </p:cNvPr>
          <p:cNvSpPr/>
          <p:nvPr/>
        </p:nvSpPr>
        <p:spPr>
          <a:xfrm>
            <a:off x="1506054" y="2032534"/>
            <a:ext cx="2476500" cy="2476500"/>
          </a:xfrm>
          <a:prstGeom prst="roundRect">
            <a:avLst/>
          </a:prstGeom>
          <a:solidFill>
            <a:srgbClr val="EF5F5F">
              <a:alpha val="76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5400" dirty="0"/>
              <a:t>998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781286F4-B685-8B4F-9B76-E69CC147AA6A}"/>
              </a:ext>
            </a:extLst>
          </p:cNvPr>
          <p:cNvSpPr/>
          <p:nvPr/>
        </p:nvSpPr>
        <p:spPr>
          <a:xfrm>
            <a:off x="8039100" y="2032534"/>
            <a:ext cx="2476500" cy="2476500"/>
          </a:xfrm>
          <a:prstGeom prst="roundRect">
            <a:avLst/>
          </a:prstGeom>
          <a:solidFill>
            <a:srgbClr val="7FC438">
              <a:alpha val="74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5400" dirty="0"/>
              <a:t>1000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EE2D02F4-6F03-4045-A165-0D1F6FB0FB05}"/>
              </a:ext>
            </a:extLst>
          </p:cNvPr>
          <p:cNvSpPr/>
          <p:nvPr/>
        </p:nvSpPr>
        <p:spPr>
          <a:xfrm>
            <a:off x="4857750" y="2098394"/>
            <a:ext cx="2476500" cy="2476500"/>
          </a:xfrm>
          <a:prstGeom prst="roundRect">
            <a:avLst/>
          </a:prstGeom>
          <a:solidFill>
            <a:srgbClr val="F9CA47">
              <a:alpha val="73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5400" spc="300" dirty="0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8" name="Curved Down Arrow 7">
            <a:extLst>
              <a:ext uri="{FF2B5EF4-FFF2-40B4-BE49-F238E27FC236}">
                <a16:creationId xmlns:a16="http://schemas.microsoft.com/office/drawing/2014/main" xmlns="" id="{E3A8126D-280D-8444-9CFB-D5402C5CE10C}"/>
              </a:ext>
            </a:extLst>
          </p:cNvPr>
          <p:cNvSpPr/>
          <p:nvPr/>
        </p:nvSpPr>
        <p:spPr>
          <a:xfrm flipH="1">
            <a:off x="3040207" y="1293965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8E6C65E-E6D8-8847-A9A3-9DC1988A6007}"/>
              </a:ext>
            </a:extLst>
          </p:cNvPr>
          <p:cNvSpPr/>
          <p:nvPr/>
        </p:nvSpPr>
        <p:spPr>
          <a:xfrm>
            <a:off x="2019300" y="2678865"/>
            <a:ext cx="1466850" cy="1183838"/>
          </a:xfrm>
          <a:prstGeom prst="rect">
            <a:avLst/>
          </a:prstGeom>
          <a:solidFill>
            <a:srgbClr val="F1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Curved Down Arrow 9">
            <a:extLst>
              <a:ext uri="{FF2B5EF4-FFF2-40B4-BE49-F238E27FC236}">
                <a16:creationId xmlns:a16="http://schemas.microsoft.com/office/drawing/2014/main" xmlns="" id="{67B126EE-2767-504C-8D9A-A4EA69FA3166}"/>
              </a:ext>
            </a:extLst>
          </p:cNvPr>
          <p:cNvSpPr/>
          <p:nvPr/>
        </p:nvSpPr>
        <p:spPr>
          <a:xfrm>
            <a:off x="6347114" y="1313647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042E108-3520-364C-94EC-1A7F760563B6}"/>
              </a:ext>
            </a:extLst>
          </p:cNvPr>
          <p:cNvSpPr/>
          <p:nvPr/>
        </p:nvSpPr>
        <p:spPr>
          <a:xfrm>
            <a:off x="8505824" y="2744725"/>
            <a:ext cx="1666875" cy="1183838"/>
          </a:xfrm>
          <a:prstGeom prst="rect">
            <a:avLst/>
          </a:prstGeom>
          <a:solidFill>
            <a:srgbClr val="A0D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83B101-076F-2E4B-A501-D15277696A0A}"/>
              </a:ext>
            </a:extLst>
          </p:cNvPr>
          <p:cNvSpPr txBox="1"/>
          <p:nvPr/>
        </p:nvSpPr>
        <p:spPr>
          <a:xfrm>
            <a:off x="1506054" y="5702806"/>
            <a:ext cx="5870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x-none" sz="3200" dirty="0">
                <a:sym typeface="Wingdings" pitchFamily="2" charset="2"/>
              </a:rPr>
              <a:t>Số liền sau của 999 là: </a:t>
            </a:r>
            <a:r>
              <a:rPr lang="x-none" sz="3200" dirty="0">
                <a:solidFill>
                  <a:srgbClr val="FF0000"/>
                </a:solidFill>
                <a:sym typeface="Wingdings" pitchFamily="2" charset="2"/>
              </a:rPr>
              <a:t>1000</a:t>
            </a:r>
            <a:endParaRPr lang="x-none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96" y="1881647"/>
            <a:ext cx="483750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00" l="0" r="100000">
                        <a14:foregroundMark x1="45428" y1="56993" x2="69617" y2="55594"/>
                        <a14:backgroundMark x1="40432" y1="18056" x2="57622" y2="23241"/>
                        <a14:backgroundMark x1="7243" y1="9630" x2="25514" y2="2685"/>
                        <a14:backgroundMark x1="26378" y1="28611" x2="69405" y2="14722"/>
                        <a14:backgroundMark x1="18270" y1="37685" x2="68541" y2="28241"/>
                        <a14:backgroundMark x1="62162" y1="23519" x2="83784" y2="35556"/>
                        <a14:backgroundMark x1="86378" y1="3426" x2="96216" y2="8889"/>
                        <a14:backgroundMark x1="83027" y1="5278" x2="99135" y2="12593"/>
                        <a14:backgroundMark x1="11027" y1="10741" x2="3351" y2="30833"/>
                        <a14:backgroundMark x1="3351" y1="27870" x2="865" y2="42407"/>
                        <a14:backgroundMark x1="3351" y1="61759" x2="17405" y2="92778"/>
                        <a14:backgroundMark x1="94919" y1="67222" x2="89730" y2="92037"/>
                        <a14:backgroundMark x1="1730" y1="42778" x2="173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05" y="4666351"/>
            <a:ext cx="1876164" cy="11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00" y="4622905"/>
            <a:ext cx="622924" cy="340196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85" y="5764242"/>
            <a:ext cx="877657" cy="479313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842" y="6124465"/>
            <a:ext cx="814984" cy="445086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9668" y="5092060"/>
            <a:ext cx="641525" cy="350355"/>
          </a:xfrm>
          <a:prstGeom prst="rect">
            <a:avLst/>
          </a:prstGeom>
        </p:spPr>
      </p:pic>
      <p:pic>
        <p:nvPicPr>
          <p:cNvPr id="10" name="Picture 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7" y="4298589"/>
            <a:ext cx="593850" cy="324317"/>
          </a:xfrm>
          <a:prstGeom prst="rect">
            <a:avLst/>
          </a:prstGeom>
        </p:spPr>
      </p:pic>
      <p:pic>
        <p:nvPicPr>
          <p:cNvPr id="12" name="Picture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6" y="5010595"/>
            <a:ext cx="790698" cy="431821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67928" y="6377448"/>
            <a:ext cx="877657" cy="479313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997" y="5202011"/>
            <a:ext cx="814540" cy="44484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0120" y="4403459"/>
            <a:ext cx="519700" cy="283823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16256" y="5092060"/>
            <a:ext cx="641525" cy="350355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607" y="6439590"/>
            <a:ext cx="877657" cy="479313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61838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HÁI DÂU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352013" y="4394912"/>
            <a:ext cx="641525" cy="28135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28" y="4937820"/>
            <a:ext cx="877657" cy="479313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357" y="4979468"/>
            <a:ext cx="877657" cy="479313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72" y="4962354"/>
            <a:ext cx="877657" cy="479313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098" y="4945119"/>
            <a:ext cx="877657" cy="479313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55" y="4852403"/>
            <a:ext cx="877657" cy="479313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26" y="4979467"/>
            <a:ext cx="877657" cy="479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33" y="4852402"/>
            <a:ext cx="2980009" cy="2005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114675" y="4977772"/>
            <a:ext cx="2385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  <a:hlinkClick r:id="rId32" action="ppaction://hlinksldjump"/>
              </a:rPr>
              <a:t>PLAY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 cstate="print"/>
          <a:stretch>
            <a:fillRect/>
          </a:stretch>
        </p:blipFill>
        <p:spPr>
          <a:xfrm>
            <a:off x="5675525" y="3124200"/>
            <a:ext cx="81078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1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  <a14:foregroundMark x1="38246" y1="89879" x2="30970" y2="94260"/>
                        <a14:foregroundMark x1="30410" y1="96677" x2="37500" y2="96677"/>
                        <a14:foregroundMark x1="29664" y1="93807" x2="27425" y2="96224"/>
                        <a14:foregroundMark x1="58582" y1="93807" x2="72015" y2="9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81" y="3960669"/>
            <a:ext cx="2967820" cy="27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0"/>
          <p:cNvGrpSpPr/>
          <p:nvPr/>
        </p:nvGrpSpPr>
        <p:grpSpPr>
          <a:xfrm>
            <a:off x="1317531" y="2971800"/>
            <a:ext cx="3605772" cy="3810000"/>
            <a:chOff x="990599" y="2971800"/>
            <a:chExt cx="2711036" cy="381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9" b="98374" l="10000" r="98605">
                          <a14:foregroundMark x1="40465" y1="12660" x2="36977" y2="17654"/>
                          <a14:foregroundMark x1="42326" y1="24971" x2="53023" y2="28688"/>
                          <a14:foregroundMark x1="45233" y1="14053" x2="45233" y2="15215"/>
                          <a14:foregroundMark x1="56395" y1="14053" x2="57907" y2="17654"/>
                          <a14:foregroundMark x1="62674" y1="14286" x2="62674" y2="16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30"/>
            <a:stretch/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/>
          <p:cNvSpPr/>
          <p:nvPr/>
        </p:nvSpPr>
        <p:spPr>
          <a:xfrm>
            <a:off x="1633502" y="228600"/>
            <a:ext cx="7117024" cy="2590800"/>
          </a:xfrm>
          <a:prstGeom prst="cloudCallout">
            <a:avLst>
              <a:gd name="adj1" fmla="val -17635"/>
              <a:gd name="adj2" fmla="val 108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8547957" y="5334000"/>
            <a:ext cx="3445854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ạ,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7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3771936" y="321828"/>
            <a:ext cx="4837509" cy="4495800"/>
            <a:chOff x="4359118" y="2362200"/>
            <a:chExt cx="3108482" cy="3820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foregroundMark x1="45428" y1="56993" x2="69617" y2="55594"/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00" y="4532911"/>
            <a:ext cx="787710" cy="430190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00" y="5940887"/>
            <a:ext cx="981661" cy="536113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841" y="6067067"/>
            <a:ext cx="920085" cy="502484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9668" y="4963102"/>
            <a:ext cx="958198" cy="523299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77" y="4309114"/>
            <a:ext cx="803647" cy="438893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6" y="5010594"/>
            <a:ext cx="871237" cy="475806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1210335" y="2313360"/>
            <a:ext cx="6381394" cy="2434646"/>
          </a:xfrm>
          <a:prstGeom prst="cloudCallout">
            <a:avLst>
              <a:gd name="adj1" fmla="val -60105"/>
              <a:gd name="adj2" fmla="val 35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5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28264 0.30301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018 C 0.00156 -0.0287 0.00417 -0.04398 0.01163 -0.05972 C 0.01302 -0.06736 0.01545 -0.06782 0.01788 -0.07453 C 0.0184 -0.07615 0.0184 -0.07801 0.0191 -0.0794 C 0.02083 -0.08264 0.02535 -0.08773 0.02535 -0.0875 C 0.02674 -0.09328 0.02847 -0.09676 0.03142 -0.10092 C 0.03316 -0.1081 0.03611 -0.10926 0.0401 -0.11389 C 0.04479 -0.11944 0.05035 -0.12615 0.05486 -0.13194 C 0.06233 -0.1419 0.06597 -0.15324 0.07708 -0.1581 C 0.08802 -0.16805 0.10278 -0.17014 0.11545 -0.17477 C 0.12274 -0.18125 0.13073 -0.18078 0.13889 -0.18449 C 0.16441 -0.19583 0.18993 -0.20208 0.21667 -0.20602 C 0.23333 -0.21157 0.2474 -0.20995 0.26597 -0.21088 C 0.27743 -0.2125 0.28472 -0.21435 0.29687 -0.21088 C 0.30677 -0.2081 0.29722 -0.20463 0.30555 -0.2044 C 0.33351 -0.20324 0.36146 -0.20324 0.38941 -0.20254 C 0.4066 -0.19699 0.42413 -0.19699 0.44132 -0.1912 C 0.44844 -0.18611 0.44444 -0.18842 0.45365 -0.18449 C 0.45503 -0.18379 0.4559 -0.18194 0.45729 -0.18125 C 0.46042 -0.17963 0.46389 -0.17916 0.46719 -0.17801 C 0.46892 -0.17754 0.47222 -0.17639 0.47222 -0.17615 C 0.47917 -0.1699 0.48906 -0.17014 0.49687 -0.16481 C 0.50972 -0.15625 0.49271 -0.16666 0.50312 -0.1581 C 0.50417 -0.15717 0.50555 -0.15717 0.50677 -0.15648 C 0.51198 -0.15301 0.51597 -0.14652 0.52031 -0.14166 C 0.52292 -0.13889 0.52448 -0.13865 0.52656 -0.13518 C 0.53038 -0.12824 0.5316 -0.12245 0.53507 -0.11574 C 0.53628 -0.1081 0.53698 -0.09676 0.54132 -0.09097 " pathEditMode="relative" rAng="0" ptsTypes="fffffffffffffffffffffffffff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956E-6 C 0.0026 -0.01018 -0.00087 0.00231 0.00573 -0.01018 C 0.00625 -0.01157 0.00607 -0.01342 0.00677 -0.01481 C 0.01441 -0.02799 0.02482 -0.03909 0.0335 -0.05065 C 0.03576 -0.05389 0.03889 -0.05551 0.04114 -0.05805 C 0.04305 -0.06013 0.04687 -0.06407 0.04687 -0.06407 C 0.05034 -0.071 0.05416 -0.07031 0.0592 -0.07609 C 0.0651 -0.08257 0.06753 -0.08511 0.07465 -0.08812 C 0.07847 -0.08974 0.08107 -0.09552 0.08472 -0.09714 C 0.08576 -0.0976 0.08715 -0.09829 0.08819 -0.09876 C 0.096 -0.10639 0.10416 -0.1124 0.11371 -0.11518 C 0.11805 -0.11864 0.12118 -0.1198 0.12604 -0.12096 C 0.14618 -0.12026 0.16614 -0.12003 0.18646 -0.11818 C 0.1908 -0.11772 0.19357 -0.11402 0.19757 -0.11217 C 0.20416 -0.10893 0.21041 -0.1087 0.21771 -0.10777 C 0.22517 -0.10592 0.23246 -0.10153 0.23993 -0.10014 C 0.25017 -0.09829 0.26059 -0.09691 0.27118 -0.09575 C 0.28698 -0.09135 0.30295 -0.09159 0.31892 -0.08812 C 0.32934 -0.08349 0.33958 -0.07702 0.35017 -0.0747 C 0.35642 -0.06915 0.36441 -0.06915 0.37135 -0.06707 C 0.37725 -0.06407 0.38333 -0.06152 0.38923 -0.05967 C 0.39739 -0.05458 0.40295 -0.04556 0.41163 -0.04186 C 0.41771 -0.02891 0.43194 -0.02868 0.44166 -0.02221 C 0.4434 -0.0155 0.44774 -0.01296 0.45173 -0.00879 C 0.45486 -0.00486 0.45729 -0.0007 0.46059 0.00323 C 0.46406 0.00717 0.4684 0.01688 0.4684 0.01688 C 0.47326 0.03538 0.47604 0.05481 0.4809 0.07377 C 0.48055 0.08117 0.48073 0.0888 0.47968 0.0962 C 0.47951 0.09805 0.47968 0.09227 0.47864 0.09158 C 0.47743 0.09065 0.47621 0.0925 0.47517 0.09297 C 0.47482 0.09458 0.47396 0.09782 0.47396 0.09805 L 0.4809 0.09158 " pathEditMode="relative" rAng="0" ptsTypes="ffffffffffffffffffffffffffffff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-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624 C 0.01041 -0.00879 0.01944 -0.01966 0.02812 -0.02752 C 0.02934 -0.02868 0.03837 -0.0333 0.03923 -0.03376 C 0.06007 -0.05805 0.09149 -0.06452 0.11805 -0.07516 C 0.1283 -0.08372 0.14305 -0.08395 0.15486 -0.08881 C 0.17482 -0.08857 0.19496 -0.08881 0.21493 -0.08742 C 0.22482 -0.08672 0.2368 -0.0821 0.24705 -0.08117 C 0.25764 -0.0747 0.26805 -0.07609 0.28021 -0.07516 C 0.28767 -0.07308 0.29184 -0.0703 0.29982 -0.06892 C 0.30104 -0.06845 0.30225 -0.06799 0.30347 -0.0673 C 0.30486 -0.0666 0.3059 -0.06498 0.30729 -0.06429 C 0.3184 -0.0592 0.33055 -0.0562 0.34166 -0.05203 C 0.34948 -0.04926 0.35712 -0.04533 0.3651 -0.04278 C 0.38055 -0.0333 0.39653 -0.02683 0.41302 -0.02012 C 0.42083 -0.01665 0.42778 -0.01249 0.43628 -0.01087 C 0.44427 -0.00601 0.43975 -0.00809 0.45104 -0.00485 C 0.4533 -0.00416 0.45729 -0.003 0.45729 -0.00277 C 0.46198 0.00301 0.46788 0.00879 0.47448 0.01226 C 0.47864 0.01457 0.48385 0.01573 0.48784 0.01827 C 0.49844 0.02475 0.50816 0.03261 0.51996 0.03515 C 0.52708 0.0414 0.53264 0.05111 0.53975 0.05805 C 0.54236 0.06082 0.54566 0.06291 0.54809 0.06591 C 0.55034 0.06892 0.55555 0.07493 0.55555 0.07516 C 0.55694 0.08025 0.55833 0.08326 0.56163 0.08719 C 0.5658 0.09737 0.56857 0.1087 0.57153 0.11934 C 0.57205 0.12119 0.57205 0.1235 0.57291 0.12558 C 0.57413 0.12882 0.57673 0.13136 0.5776 0.13483 C 0.57951 0.14177 0.57969 0.14686 0.58403 0.15148 C 0.58698 0.16328 0.58628 0.17576 0.58628 0.18825 " pathEditMode="relative" rAng="0" ptsTypes="ffffffffffffffffffffffffffff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5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2803E-6 C 0.00243 -0.00972 0.01163 -0.01596 0.0184 -0.02128 C 0.025 -0.03215 0.03368 -0.04117 0.04062 -0.05181 C 0.04548 -0.05898 0.04948 -0.06985 0.05538 -0.07609 C 0.05764 -0.0784 0.06059 -0.07956 0.06267 -0.0821 C 0.06527 -0.08534 0.06909 -0.09066 0.07257 -0.09274 C 0.07986 -0.09737 0.08941 -0.09968 0.09722 -0.10199 C 0.0993 -0.10269 0.10121 -0.10292 0.1033 -0.10361 C 0.10659 -0.10431 0.11319 -0.10639 0.11319 -0.10639 C 0.13698 -0.10616 0.16076 -0.10639 0.18455 -0.105 C 0.18836 -0.10477 0.19201 -0.10199 0.19566 -0.10061 C 0.20034 -0.09852 0.21041 -0.0976 0.21041 -0.09737 C 0.21614 -0.09505 0.21875 -0.09251 0.22517 -0.09135 C 0.23646 -0.08257 0.24809 -0.07678 0.25955 -0.06846 C 0.26961 -0.06106 0.27864 -0.05135 0.28802 -0.04279 C 0.29583 -0.03562 0.30451 -0.02961 0.3125 -0.0229 C 0.31771 -0.01827 0.32222 -0.00925 0.32604 -0.00324 C 0.32708 0.00023 0.32812 0.00462 0.32986 0.00763 C 0.33472 0.01595 0.33246 0.00809 0.33593 0.01665 C 0.33784 0.0215 0.33854 0.02567 0.34097 0.03052 C 0.34444 0.04579 0.34896 0.06059 0.35208 0.07608 C 0.35347 0.08256 0.35521 0.08927 0.35694 0.09597 C 0.35729 0.09736 0.35816 0.10037 0.35816 0.1006 C 0.35781 0.11193 0.35833 0.12372 0.35694 0.13529 C 0.35677 0.13691 0.35451 0.13714 0.3533 0.13853 C 0.34826 0.14384 0.3467 0.15055 0.34097 0.15518 C 0.34062 0.1568 0.33975 0.1598 0.33975 0.16003 " pathEditMode="relative" rAng="0" ptsTypes="ffffffffffffffffffffffffff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5134 C 0.01146 -0.06822 0.02865 -0.08603 0.04774 -0.0962 C 0.05139 -0.10152 0.05764 -0.10545 0.0625 -0.10985 C 0.06389 -0.111 0.06441 -0.11309 0.06615 -0.11424 C 0.07413 -0.11933 0.0842 -0.12141 0.09306 -0.12442 C 0.09479 -0.12488 0.09635 -0.1258 0.09792 -0.1265 C 0.09931 -0.12719 0.10035 -0.12835 0.10174 -0.12881 C 0.10486 -0.12974 0.10833 -0.1302 0.11146 -0.13112 C 0.11562 -0.13367 0.11892 -0.13436 0.12378 -0.13552 C 0.13316 -0.14061 0.15208 -0.14616 0.16285 -0.14778 C 0.16962 -0.15101 0.17708 -0.15055 0.18368 -0.15356 C 0.19167 -0.15703 0.19948 -0.15864 0.20816 -0.16026 C 0.23212 -0.15957 0.24705 -0.16142 0.26719 -0.15564 C 0.27535 -0.15055 0.28299 -0.14662 0.29271 -0.14454 C 0.29531 -0.14269 0.29722 -0.14014 0.30017 -0.13876 C 0.30243 -0.13783 0.30746 -0.13667 0.30746 -0.13644 C 0.31458 -0.13043 0.32292 -0.12534 0.32951 -0.11864 C 0.33524 -0.11262 0.33698 -0.10823 0.34427 -0.10407 C 0.34809 -0.09944 0.35208 -0.09505 0.35417 -0.08973 C 0.35503 -0.08741 0.3566 -0.08279 0.3566 -0.08279 C 0.35434 -0.06776 0.35538 -0.0777 0.35538 -0.05365 " pathEditMode="relative" rAng="0" ptsTypes="ffffffffffffffffffff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5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68178E-6 C 0.00643 -0.0044 0.01476 -0.01018 0.0198 -0.01712 C 0.02084 -0.01851 0.02101 -0.02082 0.02223 -0.02221 C 0.02327 -0.02336 0.02483 -0.0229 0.02587 -0.02382 C 0.02934 -0.0266 0.03247 -0.02961 0.03577 -0.03261 C 0.04011 -0.03654 0.0474 -0.0377 0.05209 -0.04117 C 0.06112 -0.04764 0.05539 -0.04418 0.06181 -0.05158 C 0.06476 -0.05505 0.07414 -0.06083 0.07552 -0.06175 C 0.09028 -0.07216 0.09549 -0.08534 0.11268 -0.08927 C 0.11389 -0.08974 0.11528 -0.08997 0.11632 -0.09089 C 0.11737 -0.09182 0.11771 -0.0939 0.11893 -0.09459 C 0.12969 -0.1006 0.14167 -0.10269 0.15243 -0.10824 C 0.16268 -0.11379 0.17257 -0.11888 0.18334 -0.12188 C 0.20452 -0.13715 0.23386 -0.13622 0.25643 -0.13738 C 0.25903 -0.13807 0.26164 -0.13876 0.26389 -0.13923 C 0.26893 -0.14061 0.27882 -0.1427 0.27882 -0.14246 C 0.29844 -0.15125 0.32466 -0.142 0.34584 -0.13923 C 0.35556 -0.13553 0.36181 -0.13506 0.37292 -0.13391 C 0.38299 -0.13136 0.39271 -0.1272 0.40261 -0.12373 C 0.41059 -0.11795 0.41858 -0.11517 0.42761 -0.11332 C 0.43282 -0.1087 0.4375 -0.10801 0.44375 -0.10616 C 0.45035 -0.10037 0.45834 -0.09737 0.46615 -0.09459 C 0.47118 -0.0895 0.47743 -0.08511 0.48334 -0.08233 C 0.48889 -0.0747 0.49549 -0.07216 0.50313 -0.07031 C 0.50851 -0.06661 0.51233 -0.06522 0.51806 -0.06337 C 0.53316 -0.05065 0.51563 -0.06499 0.53039 -0.05505 C 0.53733 -0.05019 0.53125 -0.0532 0.53785 -0.04649 C 0.54566 -0.03863 0.54028 -0.04672 0.54653 -0.03932 C 0.55087 -0.03423 0.55469 -0.02822 0.56025 -0.02544 C 0.5632 -0.00833 0.56667 0.00994 0.57639 0.02266 C 0.58039 0.0444 0.57466 0.01804 0.58004 0.03284 C 0.58212 0.03885 0.58316 0.04694 0.5849 0.05342 C 0.58664 0.06059 0.5849 0.06822 0.5849 0.07608 L 0.59132 0.0673 " pathEditMode="relative" rAng="0" ptsTypes="ffffffffffffffffffffffffffffffff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-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418880" y="4292350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407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896059" y="4292350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427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1418879" y="5093497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 dirty="0" smtClean="0">
                <a:solidFill>
                  <a:prstClr val="black"/>
                </a:solidFill>
              </a:rPr>
              <a:t>.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27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860808" y="5129495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472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25" y="4259613"/>
            <a:ext cx="895043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064" y="5230583"/>
            <a:ext cx="893955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697" y="4239302"/>
            <a:ext cx="893954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768" y="5120063"/>
            <a:ext cx="893955" cy="590658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405395" y="499601"/>
            <a:ext cx="12161427" cy="3412630"/>
            <a:chOff x="330958" y="248315"/>
            <a:chExt cx="9143691" cy="341263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 6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" name="Group 5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2499519" y="838200"/>
            <a:ext cx="6384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10489175" y="5791201"/>
            <a:ext cx="1387693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9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202698" y="188846"/>
            <a:ext cx="12161427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244957" y="4136983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850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503788" y="4938129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D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805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1244956" y="4938130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 smtClean="0">
                <a:solidFill>
                  <a:prstClr val="black"/>
                </a:solidFill>
              </a:rPr>
              <a:t>C.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508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503790" y="4136983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B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85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02" y="4104246"/>
            <a:ext cx="895043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686" y="4136982"/>
            <a:ext cx="893955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606" y="5044220"/>
            <a:ext cx="893954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45" y="4964696"/>
            <a:ext cx="893955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729763" y="990601"/>
            <a:ext cx="6384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0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5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0489175" y="5791201"/>
            <a:ext cx="1387693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202698" y="321531"/>
            <a:ext cx="12161427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528483" y="4101063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203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1528482" y="4875642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233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6970411" y="4015912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 dirty="0" smtClean="0">
                <a:solidFill>
                  <a:prstClr val="black"/>
                </a:solidFill>
              </a:rPr>
              <a:t>.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223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970411" y="4938208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323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28" y="4068326"/>
            <a:ext cx="895043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667" y="5039296"/>
            <a:ext cx="893955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370" y="4915868"/>
            <a:ext cx="893954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667" y="4032766"/>
            <a:ext cx="893955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729763" y="990601"/>
            <a:ext cx="6384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230, 231, 232,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234</a:t>
            </a: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0489175" y="5791201"/>
            <a:ext cx="1387693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2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202698" y="188846"/>
            <a:ext cx="12161427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476057" y="4034802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200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953236" y="4034802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110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1476056" y="4835949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 dirty="0" smtClean="0">
                <a:solidFill>
                  <a:prstClr val="black"/>
                </a:solidFill>
              </a:rPr>
              <a:t>.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108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917985" y="4871947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111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02" y="4002065"/>
            <a:ext cx="895043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241" y="4973035"/>
            <a:ext cx="893955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874" y="3981754"/>
            <a:ext cx="893954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945" y="4862515"/>
            <a:ext cx="893955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729763" y="990601"/>
            <a:ext cx="638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109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0489175" y="5791201"/>
            <a:ext cx="1387693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202698" y="188846"/>
            <a:ext cx="12161427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447839" y="4101063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s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1447838" y="4875642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đ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6889767" y="4015912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s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889767" y="4938208"/>
            <a:ext cx="450784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s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84" y="4068326"/>
            <a:ext cx="895043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023" y="5039296"/>
            <a:ext cx="893955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26" y="4915868"/>
            <a:ext cx="893954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023" y="4032766"/>
            <a:ext cx="893955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729763" y="990601"/>
            <a:ext cx="6384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0489175" y="5791201"/>
            <a:ext cx="1387693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27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362</Words>
  <Application>Microsoft Office PowerPoint</Application>
  <PresentationFormat>Custom</PresentationFormat>
  <Paragraphs>80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TRÒ CHƠI: HÁI DÂU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Hien_Bui</cp:lastModifiedBy>
  <cp:revision>10</cp:revision>
  <dcterms:created xsi:type="dcterms:W3CDTF">2021-07-09T04:15:46Z</dcterms:created>
  <dcterms:modified xsi:type="dcterms:W3CDTF">2021-07-15T04:29:11Z</dcterms:modified>
</cp:coreProperties>
</file>