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60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59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564" y="1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BF0F-EF6F-496B-9B54-6AA76424A53F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F5D07-9AEC-42F9-89A7-D70E0541E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5" name="Table 490">
            <a:extLst>
              <a:ext uri="{FF2B5EF4-FFF2-40B4-BE49-F238E27FC236}">
                <a16:creationId xmlns=""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=""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=""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=""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  <p:pic>
        <p:nvPicPr>
          <p:cNvPr id="17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 yeu trương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919" y="857697"/>
            <a:ext cx="9220200" cy="518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694" y="1295400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51:</a:t>
            </a:r>
            <a:r>
              <a:rPr kumimoji="0" lang="en-US" sz="6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 CÓ BA CHỮ SỐ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B70382-3E1D-4A48-BA7B-B0CE40BB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9" y="1219200"/>
            <a:ext cx="854887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=""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=""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=""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=""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=""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=""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10" name="Group 62">
              <a:extLst>
                <a:ext uri="{FF2B5EF4-FFF2-40B4-BE49-F238E27FC236}">
                  <a16:creationId xmlns=""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3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=""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=""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=""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=""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=""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63">
              <a:extLst>
                <a:ext uri="{FF2B5EF4-FFF2-40B4-BE49-F238E27FC236}">
                  <a16:creationId xmlns=""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80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=""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15" name="Group 92">
              <a:extLst>
                <a:ext uri="{FF2B5EF4-FFF2-40B4-BE49-F238E27FC236}">
                  <a16:creationId xmlns=""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91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=""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=""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=""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=""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93">
              <a:extLst>
                <a:ext uri="{FF2B5EF4-FFF2-40B4-BE49-F238E27FC236}">
                  <a16:creationId xmlns=""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8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=""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14">
              <a:extLst>
                <a:ext uri="{FF2B5EF4-FFF2-40B4-BE49-F238E27FC236}">
                  <a16:creationId xmlns=""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8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=""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25">
              <a:extLst>
                <a:ext uri="{FF2B5EF4-FFF2-40B4-BE49-F238E27FC236}">
                  <a16:creationId xmlns=""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5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36">
              <a:extLst>
                <a:ext uri="{FF2B5EF4-FFF2-40B4-BE49-F238E27FC236}">
                  <a16:creationId xmlns=""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7"/>
              <a:ext cx="81959" cy="510459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=""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89" name="Group 159">
              <a:extLst>
                <a:ext uri="{FF2B5EF4-FFF2-40B4-BE49-F238E27FC236}">
                  <a16:creationId xmlns=""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6"/>
              <a:ext cx="81959" cy="408367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=""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=""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=""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=""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100" name="Picture 99">
              <a:extLst>
                <a:ext uri="{FF2B5EF4-FFF2-40B4-BE49-F238E27FC236}">
                  <a16:creationId xmlns=""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=""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02" name="Group 240">
              <a:extLst>
                <a:ext uri="{FF2B5EF4-FFF2-40B4-BE49-F238E27FC236}">
                  <a16:creationId xmlns=""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7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6" name="Rectangle 125">
                <a:extLst>
                  <a:ext uri="{FF2B5EF4-FFF2-40B4-BE49-F238E27FC236}">
                    <a16:creationId xmlns=""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=""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=""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=""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=""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=""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=""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=""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=""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=""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241">
              <a:extLst>
                <a:ext uri="{FF2B5EF4-FFF2-40B4-BE49-F238E27FC236}">
                  <a16:creationId xmlns=""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5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=""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=""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=""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=""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=""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=""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=""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=""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=""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242">
              <a:extLst>
                <a:ext uri="{FF2B5EF4-FFF2-40B4-BE49-F238E27FC236}">
                  <a16:creationId xmlns=""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72"/>
              <a:ext cx="81959" cy="102091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=""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=""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=""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=""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=""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=""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=""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=""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=""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=""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=""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8" name="Rectangle 137">
            <a:extLst>
              <a:ext uri="{FF2B5EF4-FFF2-40B4-BE49-F238E27FC236}">
                <a16:creationId xmlns=""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0" name="Rectangle 139">
            <a:extLst>
              <a:ext uri="{FF2B5EF4-FFF2-40B4-BE49-F238E27FC236}">
                <a16:creationId xmlns=""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41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185"/>
            <a:ext cx="2324100" cy="105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6" name="Group 3">
              <a:extLst>
                <a:ext uri="{FF2B5EF4-FFF2-40B4-BE49-F238E27FC236}">
                  <a16:creationId xmlns=""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072"/>
              <a:ext cx="9127331" cy="1049193"/>
              <a:chOff x="1273645" y="2466562"/>
              <a:chExt cx="8247731" cy="948082"/>
            </a:xfrm>
          </p:grpSpPr>
          <p:grpSp>
            <p:nvGrpSpPr>
              <p:cNvPr id="10" name="Group 121">
                <a:extLst>
                  <a:ext uri="{FF2B5EF4-FFF2-40B4-BE49-F238E27FC236}">
                    <a16:creationId xmlns=""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562"/>
                <a:ext cx="8241735" cy="301909"/>
                <a:chOff x="575443" y="3002450"/>
                <a:chExt cx="7297713" cy="247982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=""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=""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=""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=""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=""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=""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=""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=""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=""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=""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106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107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a)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=""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=""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29" name="Group 145">
              <a:extLst>
                <a:ext uri="{FF2B5EF4-FFF2-40B4-BE49-F238E27FC236}">
                  <a16:creationId xmlns=""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492"/>
              <a:ext cx="9127331" cy="1098170"/>
              <a:chOff x="1273645" y="2466562"/>
              <a:chExt cx="8247731" cy="992339"/>
            </a:xfrm>
          </p:grpSpPr>
          <p:grpSp>
            <p:nvGrpSpPr>
              <p:cNvPr id="34" name="Group 146">
                <a:extLst>
                  <a:ext uri="{FF2B5EF4-FFF2-40B4-BE49-F238E27FC236}">
                    <a16:creationId xmlns=""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562"/>
                <a:ext cx="8241735" cy="301909"/>
                <a:chOff x="575443" y="3002450"/>
                <a:chExt cx="7297713" cy="247982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=""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=""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=""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=""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=""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=""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=""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=""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=""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=""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230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234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236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238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b)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237</a:t>
            </a:r>
          </a:p>
        </p:txBody>
      </p:sp>
      <p:pic>
        <p:nvPicPr>
          <p:cNvPr id="5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180</Words>
  <Application>Microsoft Office PowerPoint</Application>
  <PresentationFormat>Custom</PresentationFormat>
  <Paragraphs>77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14</cp:revision>
  <dcterms:created xsi:type="dcterms:W3CDTF">2021-07-09T04:03:32Z</dcterms:created>
  <dcterms:modified xsi:type="dcterms:W3CDTF">2021-07-15T04:28:19Z</dcterms:modified>
</cp:coreProperties>
</file>