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44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9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635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55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8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1" y="219520"/>
            <a:ext cx="8847079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9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127900"/>
            <a:ext cx="8709926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1" y="19042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92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3" y="127899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3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8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9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6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6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4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7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6FBD9-68C9-46FC-9FA4-460437E78B42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23CA-4809-47EA-881D-8652E075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6" r:id="rId16"/>
    <p:sldLayoutId id="2147483667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openxmlformats.org/officeDocument/2006/relationships/image" Target="../media/image7.GIF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6.GIF"/><Relationship Id="rId10" Type="http://schemas.openxmlformats.org/officeDocument/2006/relationships/audio" Target="../media/audio1.wav"/><Relationship Id="rId19" Type="http://schemas.openxmlformats.org/officeDocument/2006/relationships/image" Target="../media/image10.GIF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1.png"/><Relationship Id="rId1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openxmlformats.org/officeDocument/2006/relationships/image" Target="../media/image7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3.png"/><Relationship Id="rId18" Type="http://schemas.openxmlformats.org/officeDocument/2006/relationships/image" Target="../media/image10.GIF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2.png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5" Type="http://schemas.openxmlformats.org/officeDocument/2006/relationships/image" Target="../media/image7.GIF"/><Relationship Id="rId10" Type="http://schemas.openxmlformats.org/officeDocument/2006/relationships/audio" Target="../media/audio3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1781" y="1981200"/>
            <a:ext cx="6843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: (</a:t>
            </a:r>
            <a:r>
              <a:rPr lang="en-US" sz="4800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1)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853202" y="223583"/>
            <a:ext cx="1643063" cy="1152050"/>
            <a:chOff x="1523998" y="0"/>
            <a:chExt cx="2190751" cy="11520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28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330566" y="290068"/>
            <a:ext cx="5066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56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0974" y="254094"/>
            <a:ext cx="6215786" cy="1001474"/>
            <a:chOff x="1183343" y="1464304"/>
            <a:chExt cx="8287714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89A3CB0-09F2-1343-B068-291B86407226}"/>
              </a:ext>
            </a:extLst>
          </p:cNvPr>
          <p:cNvGrpSpPr/>
          <p:nvPr/>
        </p:nvGrpSpPr>
        <p:grpSpPr>
          <a:xfrm>
            <a:off x="834908" y="945233"/>
            <a:ext cx="5875397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899491" cy="6576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xmlns="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xmlns="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xmlns="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xmlns="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xmlns="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xmlns="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77297D-852C-144C-96F5-F43009C52832}"/>
              </a:ext>
            </a:extLst>
          </p:cNvPr>
          <p:cNvSpPr txBox="1"/>
          <p:nvPr/>
        </p:nvSpPr>
        <p:spPr>
          <a:xfrm>
            <a:off x="3163975" y="3308802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EA1FCC-E51D-7C4A-B0D8-FC0EC1E6ECBB}"/>
              </a:ext>
            </a:extLst>
          </p:cNvPr>
          <p:cNvGrpSpPr/>
          <p:nvPr/>
        </p:nvGrpSpPr>
        <p:grpSpPr>
          <a:xfrm>
            <a:off x="829424" y="3673595"/>
            <a:ext cx="5875397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8254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xmlns="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xmlns="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xmlns="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xmlns="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xmlns="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xmlns="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xmlns="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xmlns="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xmlns="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xmlns="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3637A83B-EBFC-3E41-94CA-CF7B2B5046D6}"/>
              </a:ext>
            </a:extLst>
          </p:cNvPr>
          <p:cNvSpPr txBox="1"/>
          <p:nvPr/>
        </p:nvSpPr>
        <p:spPr>
          <a:xfrm>
            <a:off x="3239932" y="6078195"/>
            <a:ext cx="2026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9184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093824" y="528414"/>
            <a:ext cx="6215786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xmlns="" id="{020CA31C-2E8F-4449-A603-FDAD771706BA}"/>
              </a:ext>
            </a:extLst>
          </p:cNvPr>
          <p:cNvGrpSpPr/>
          <p:nvPr/>
        </p:nvGrpSpPr>
        <p:grpSpPr>
          <a:xfrm>
            <a:off x="709915" y="1388914"/>
            <a:ext cx="7205414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99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xmlns="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xmlns="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xmlns="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xmlns="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xmlns="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xmlns="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xmlns="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xmlns="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xmlns="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xmlns="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xmlns="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xmlns="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xmlns="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xmlns="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xmlns="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xmlns="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xmlns="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xmlns="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xmlns="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xmlns="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xmlns="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xmlns="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xmlns="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xmlns="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xmlns="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xmlns="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xmlns="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xmlns="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xmlns="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xmlns="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xmlns="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xmlns="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xmlns="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xmlns="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xmlns="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xmlns="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xmlns="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xmlns="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xmlns="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xmlns="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xmlns="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xmlns="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xmlns="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xmlns="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xmlns="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xmlns="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xmlns="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xmlns="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xmlns="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xmlns="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xmlns="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xmlns="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xmlns="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xmlns="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xmlns="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xmlns="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xmlns="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xmlns="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xmlns="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xmlns="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xmlns="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xmlns="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xmlns="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xmlns="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xmlns="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xmlns="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xmlns="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xmlns="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xmlns="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xmlns="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xmlns="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42463"/>
              </p:ext>
            </p:extLst>
          </p:nvPr>
        </p:nvGraphicFramePr>
        <p:xfrm>
          <a:off x="2990996" y="4813301"/>
          <a:ext cx="3463044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348">
                  <a:extLst>
                    <a:ext uri="{9D8B030D-6E8A-4147-A177-3AD203B41FA5}">
                      <a16:colId xmlns:a16="http://schemas.microsoft.com/office/drawing/2014/main" xmlns="" val="1292944096"/>
                    </a:ext>
                  </a:extLst>
                </a:gridCol>
                <a:gridCol w="1154348">
                  <a:extLst>
                    <a:ext uri="{9D8B030D-6E8A-4147-A177-3AD203B41FA5}">
                      <a16:colId xmlns:a16="http://schemas.microsoft.com/office/drawing/2014/main" xmlns="" val="3680678864"/>
                    </a:ext>
                  </a:extLst>
                </a:gridCol>
                <a:gridCol w="1154348">
                  <a:extLst>
                    <a:ext uri="{9D8B030D-6E8A-4147-A177-3AD203B41FA5}">
                      <a16:colId xmlns:a16="http://schemas.microsoft.com/office/drawing/2014/main" xmlns="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46841" marR="46841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46841" marR="46841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46841" marR="46841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43D1C5DD-3571-9342-BC99-80CEE262AC5A}"/>
              </a:ext>
            </a:extLst>
          </p:cNvPr>
          <p:cNvSpPr/>
          <p:nvPr/>
        </p:nvSpPr>
        <p:spPr>
          <a:xfrm>
            <a:off x="3124962" y="4851754"/>
            <a:ext cx="905256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xmlns="" id="{66E674E3-618B-7743-923B-05FEFE5B0E61}"/>
              </a:ext>
            </a:extLst>
          </p:cNvPr>
          <p:cNvSpPr/>
          <p:nvPr/>
        </p:nvSpPr>
        <p:spPr>
          <a:xfrm>
            <a:off x="5439434" y="4858471"/>
            <a:ext cx="905256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03CDA5AE-5A5A-0442-99E2-DB142DA18ECA}"/>
              </a:ext>
            </a:extLst>
          </p:cNvPr>
          <p:cNvSpPr/>
          <p:nvPr/>
        </p:nvSpPr>
        <p:spPr>
          <a:xfrm>
            <a:off x="4311038" y="4843724"/>
            <a:ext cx="82296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08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093824" y="528414"/>
            <a:ext cx="6215786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xmlns="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48597"/>
              </p:ext>
            </p:extLst>
          </p:nvPr>
        </p:nvGraphicFramePr>
        <p:xfrm>
          <a:off x="2990996" y="4813301"/>
          <a:ext cx="3463044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348">
                  <a:extLst>
                    <a:ext uri="{9D8B030D-6E8A-4147-A177-3AD203B41FA5}">
                      <a16:colId xmlns:a16="http://schemas.microsoft.com/office/drawing/2014/main" xmlns="" val="1292944096"/>
                    </a:ext>
                  </a:extLst>
                </a:gridCol>
                <a:gridCol w="1154348">
                  <a:extLst>
                    <a:ext uri="{9D8B030D-6E8A-4147-A177-3AD203B41FA5}">
                      <a16:colId xmlns:a16="http://schemas.microsoft.com/office/drawing/2014/main" xmlns="" val="3680678864"/>
                    </a:ext>
                  </a:extLst>
                </a:gridCol>
                <a:gridCol w="1154348">
                  <a:extLst>
                    <a:ext uri="{9D8B030D-6E8A-4147-A177-3AD203B41FA5}">
                      <a16:colId xmlns:a16="http://schemas.microsoft.com/office/drawing/2014/main" xmlns="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46841" marR="46841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46841" marR="46841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46841" marR="46841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43D1C5DD-3571-9342-BC99-80CEE262AC5A}"/>
              </a:ext>
            </a:extLst>
          </p:cNvPr>
          <p:cNvSpPr/>
          <p:nvPr/>
        </p:nvSpPr>
        <p:spPr>
          <a:xfrm>
            <a:off x="3124962" y="4851754"/>
            <a:ext cx="905256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xmlns="" id="{66E674E3-618B-7743-923B-05FEFE5B0E61}"/>
              </a:ext>
            </a:extLst>
          </p:cNvPr>
          <p:cNvSpPr/>
          <p:nvPr/>
        </p:nvSpPr>
        <p:spPr>
          <a:xfrm>
            <a:off x="5439434" y="4858471"/>
            <a:ext cx="905256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03CDA5AE-5A5A-0442-99E2-DB142DA18ECA}"/>
              </a:ext>
            </a:extLst>
          </p:cNvPr>
          <p:cNvSpPr/>
          <p:nvPr/>
        </p:nvSpPr>
        <p:spPr>
          <a:xfrm>
            <a:off x="4311038" y="4843724"/>
            <a:ext cx="82296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316461-7900-D24F-B04B-6462B1FE448E}"/>
              </a:ext>
            </a:extLst>
          </p:cNvPr>
          <p:cNvGrpSpPr/>
          <p:nvPr/>
        </p:nvGrpSpPr>
        <p:grpSpPr>
          <a:xfrm>
            <a:off x="709915" y="1388914"/>
            <a:ext cx="7205414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8254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xmlns="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xmlns="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xmlns="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xmlns="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xmlns="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xmlns="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xmlns="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xmlns="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xmlns="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xmlns="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xmlns="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xmlns="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xmlns="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xmlns="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xmlns="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xmlns="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xmlns="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xmlns="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xmlns="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xmlns="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xmlns="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xmlns="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xmlns="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xmlns="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xmlns="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xmlns="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xmlns="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xmlns="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xmlns="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xmlns="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xmlns="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xmlns="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xmlns="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164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093824" y="528414"/>
            <a:ext cx="6215786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xmlns="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27978"/>
              </p:ext>
            </p:extLst>
          </p:nvPr>
        </p:nvGraphicFramePr>
        <p:xfrm>
          <a:off x="2800500" y="4813301"/>
          <a:ext cx="3463044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348">
                  <a:extLst>
                    <a:ext uri="{9D8B030D-6E8A-4147-A177-3AD203B41FA5}">
                      <a16:colId xmlns:a16="http://schemas.microsoft.com/office/drawing/2014/main" xmlns="" val="1292944096"/>
                    </a:ext>
                  </a:extLst>
                </a:gridCol>
                <a:gridCol w="1154348">
                  <a:extLst>
                    <a:ext uri="{9D8B030D-6E8A-4147-A177-3AD203B41FA5}">
                      <a16:colId xmlns:a16="http://schemas.microsoft.com/office/drawing/2014/main" xmlns="" val="3680678864"/>
                    </a:ext>
                  </a:extLst>
                </a:gridCol>
                <a:gridCol w="1154348">
                  <a:extLst>
                    <a:ext uri="{9D8B030D-6E8A-4147-A177-3AD203B41FA5}">
                      <a16:colId xmlns:a16="http://schemas.microsoft.com/office/drawing/2014/main" xmlns="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46841" marR="46841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46841" marR="46841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46841" marR="46841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43D1C5DD-3571-9342-BC99-80CEE262AC5A}"/>
              </a:ext>
            </a:extLst>
          </p:cNvPr>
          <p:cNvSpPr/>
          <p:nvPr/>
        </p:nvSpPr>
        <p:spPr>
          <a:xfrm>
            <a:off x="2889002" y="4843724"/>
            <a:ext cx="905256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xmlns="" id="{66E674E3-618B-7743-923B-05FEFE5B0E61}"/>
              </a:ext>
            </a:extLst>
          </p:cNvPr>
          <p:cNvSpPr/>
          <p:nvPr/>
        </p:nvSpPr>
        <p:spPr>
          <a:xfrm>
            <a:off x="5203475" y="4850441"/>
            <a:ext cx="905256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03CDA5AE-5A5A-0442-99E2-DB142DA18ECA}"/>
              </a:ext>
            </a:extLst>
          </p:cNvPr>
          <p:cNvSpPr/>
          <p:nvPr/>
        </p:nvSpPr>
        <p:spPr>
          <a:xfrm>
            <a:off x="4075078" y="4835694"/>
            <a:ext cx="82296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1B245B-9CF1-4C4B-BF20-F7E60FC27B61}"/>
              </a:ext>
            </a:extLst>
          </p:cNvPr>
          <p:cNvGrpSpPr/>
          <p:nvPr/>
        </p:nvGrpSpPr>
        <p:grpSpPr>
          <a:xfrm>
            <a:off x="468620" y="1388914"/>
            <a:ext cx="797688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7677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xmlns="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xmlns="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xmlns="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xmlns="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xmlns="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xmlns="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xmlns="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xmlns="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xmlns="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xmlns="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xmlns="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xmlns="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xmlns="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xmlns="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xmlns="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xmlns="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xmlns="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xmlns="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xmlns="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xmlns="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xmlns="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xmlns="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xmlns="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xmlns="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xmlns="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xmlns="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xmlns="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xmlns="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xmlns="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xmlns="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xmlns="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xmlns="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xmlns="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xmlns="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xmlns="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xmlns="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xmlns="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xmlns="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xmlns="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xmlns="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xmlns="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xmlns="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xmlns="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xmlns="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xmlns="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xmlns="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xmlns="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xmlns="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xmlns="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xmlns="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xmlns="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xmlns="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xmlns="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xmlns="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xmlns="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xmlns="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xmlns="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xmlns="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8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2598795" y="575781"/>
            <a:ext cx="103257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093824" y="528414"/>
            <a:ext cx="6215786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E1588B-CB8B-7745-9074-FB2E196BC7B5}"/>
              </a:ext>
            </a:extLst>
          </p:cNvPr>
          <p:cNvGrpSpPr/>
          <p:nvPr/>
        </p:nvGrpSpPr>
        <p:grpSpPr>
          <a:xfrm>
            <a:off x="736600" y="1422400"/>
            <a:ext cx="7573010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1F0341-E30C-6142-905F-0EAA1A51FB90}"/>
              </a:ext>
            </a:extLst>
          </p:cNvPr>
          <p:cNvGrpSpPr/>
          <p:nvPr/>
        </p:nvGrpSpPr>
        <p:grpSpPr>
          <a:xfrm>
            <a:off x="1314185" y="4613825"/>
            <a:ext cx="2523448" cy="713719"/>
            <a:chOff x="1297606" y="4621088"/>
            <a:chExt cx="3364597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3364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F8FADE6E-14F4-ED4C-9B92-59A231D05652}"/>
              </a:ext>
            </a:extLst>
          </p:cNvPr>
          <p:cNvGrpSpPr/>
          <p:nvPr/>
        </p:nvGrpSpPr>
        <p:grpSpPr>
          <a:xfrm>
            <a:off x="550388" y="3113025"/>
            <a:ext cx="2180405" cy="713719"/>
            <a:chOff x="1297606" y="4621088"/>
            <a:chExt cx="290720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907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xmlns="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4E7297C8-273C-AD4C-AD42-4D424010C262}"/>
              </a:ext>
            </a:extLst>
          </p:cNvPr>
          <p:cNvGrpSpPr/>
          <p:nvPr/>
        </p:nvGrpSpPr>
        <p:grpSpPr>
          <a:xfrm>
            <a:off x="1202029" y="1684891"/>
            <a:ext cx="2180405" cy="713719"/>
            <a:chOff x="1297606" y="4621088"/>
            <a:chExt cx="290720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907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xmlns="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EE53D0A8-C583-0C41-9E83-CE8DDD55C930}"/>
              </a:ext>
            </a:extLst>
          </p:cNvPr>
          <p:cNvGrpSpPr/>
          <p:nvPr/>
        </p:nvGrpSpPr>
        <p:grpSpPr>
          <a:xfrm>
            <a:off x="5969001" y="4721882"/>
            <a:ext cx="2166700" cy="1049357"/>
            <a:chOff x="1061288" y="4621088"/>
            <a:chExt cx="2888933" cy="1049357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xmlns="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05EFD407-D958-344E-8B6D-090F4470D141}"/>
              </a:ext>
            </a:extLst>
          </p:cNvPr>
          <p:cNvGrpSpPr/>
          <p:nvPr/>
        </p:nvGrpSpPr>
        <p:grpSpPr>
          <a:xfrm>
            <a:off x="6295790" y="3269907"/>
            <a:ext cx="2303319" cy="1049357"/>
            <a:chOff x="1006442" y="4621088"/>
            <a:chExt cx="3071092" cy="1049357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xmlns="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8A3DC79C-CF60-E142-847C-952166F0DB9A}"/>
              </a:ext>
            </a:extLst>
          </p:cNvPr>
          <p:cNvGrpSpPr/>
          <p:nvPr/>
        </p:nvGrpSpPr>
        <p:grpSpPr>
          <a:xfrm>
            <a:off x="5635574" y="1701625"/>
            <a:ext cx="2180405" cy="713719"/>
            <a:chOff x="1297606" y="4621088"/>
            <a:chExt cx="290720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9072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xmlns="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A6476F-293D-7B48-9C39-A1CDEC69460B}"/>
              </a:ext>
            </a:extLst>
          </p:cNvPr>
          <p:cNvSpPr txBox="1"/>
          <p:nvPr/>
        </p:nvSpPr>
        <p:spPr>
          <a:xfrm>
            <a:off x="1969621" y="1708568"/>
            <a:ext cx="413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A4E1B8AA-D34F-0A49-8795-AF65C2CFD82B}"/>
              </a:ext>
            </a:extLst>
          </p:cNvPr>
          <p:cNvSpPr txBox="1"/>
          <p:nvPr/>
        </p:nvSpPr>
        <p:spPr>
          <a:xfrm>
            <a:off x="6417243" y="1740928"/>
            <a:ext cx="413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179F304-0530-EC44-AF32-1386C9B0B855}"/>
              </a:ext>
            </a:extLst>
          </p:cNvPr>
          <p:cNvSpPr txBox="1"/>
          <p:nvPr/>
        </p:nvSpPr>
        <p:spPr>
          <a:xfrm>
            <a:off x="7271785" y="3303600"/>
            <a:ext cx="413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7FCBFA3-EA85-B942-B464-39DE2DAFAAD7}"/>
              </a:ext>
            </a:extLst>
          </p:cNvPr>
          <p:cNvSpPr txBox="1"/>
          <p:nvPr/>
        </p:nvSpPr>
        <p:spPr>
          <a:xfrm>
            <a:off x="6764819" y="4755575"/>
            <a:ext cx="413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51B51D1-C9E2-5D4C-B742-7CFE132F55AE}"/>
              </a:ext>
            </a:extLst>
          </p:cNvPr>
          <p:cNvSpPr txBox="1"/>
          <p:nvPr/>
        </p:nvSpPr>
        <p:spPr>
          <a:xfrm>
            <a:off x="1908517" y="4654551"/>
            <a:ext cx="413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01BAD219-EFCD-BD44-BC13-313D29916F8D}"/>
              </a:ext>
            </a:extLst>
          </p:cNvPr>
          <p:cNvSpPr txBox="1"/>
          <p:nvPr/>
        </p:nvSpPr>
        <p:spPr>
          <a:xfrm>
            <a:off x="1305676" y="3171544"/>
            <a:ext cx="41389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3751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F7405-ABA0-8847-8C6B-EF144C355084}"/>
              </a:ext>
            </a:extLst>
          </p:cNvPr>
          <p:cNvGrpSpPr/>
          <p:nvPr/>
        </p:nvGrpSpPr>
        <p:grpSpPr>
          <a:xfrm>
            <a:off x="2093824" y="528414"/>
            <a:ext cx="6215786" cy="1001474"/>
            <a:chOff x="1183343" y="1464304"/>
            <a:chExt cx="8287714" cy="10014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E19476D-A48F-2440-B886-F8E02275751F}"/>
              </a:ext>
            </a:extLst>
          </p:cNvPr>
          <p:cNvGrpSpPr/>
          <p:nvPr/>
        </p:nvGrpSpPr>
        <p:grpSpPr>
          <a:xfrm>
            <a:off x="830235" y="2448766"/>
            <a:ext cx="7479375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xmlns="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8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230954" y="1920970"/>
            <a:ext cx="756355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3641047" y="1929268"/>
            <a:ext cx="73850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4351074" y="1929268"/>
            <a:ext cx="705733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6398106" y="1918648"/>
            <a:ext cx="744461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4505AF9-14DA-B848-9D0B-050CB18EAF43}"/>
              </a:ext>
            </a:extLst>
          </p:cNvPr>
          <p:cNvSpPr txBox="1"/>
          <p:nvPr/>
        </p:nvSpPr>
        <p:spPr>
          <a:xfrm>
            <a:off x="792685" y="3952838"/>
            <a:ext cx="7496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BAD835D-2DB0-114B-A1FF-B495A7C3FAEC}"/>
              </a:ext>
            </a:extLst>
          </p:cNvPr>
          <p:cNvSpPr txBox="1"/>
          <p:nvPr/>
        </p:nvSpPr>
        <p:spPr>
          <a:xfrm>
            <a:off x="778567" y="4694228"/>
            <a:ext cx="25682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EDA68D1-98AE-6E4D-9FF5-965D055A4850}"/>
              </a:ext>
            </a:extLst>
          </p:cNvPr>
          <p:cNvSpPr txBox="1"/>
          <p:nvPr/>
        </p:nvSpPr>
        <p:spPr>
          <a:xfrm>
            <a:off x="2915834" y="4791199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3FB9B60-F787-8A45-B856-36DC494DD369}"/>
              </a:ext>
            </a:extLst>
          </p:cNvPr>
          <p:cNvSpPr txBox="1"/>
          <p:nvPr/>
        </p:nvSpPr>
        <p:spPr>
          <a:xfrm>
            <a:off x="2895429" y="5418914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24890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01" y="2421840"/>
            <a:ext cx="610415" cy="1838103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7412" y="2432448"/>
            <a:ext cx="618655" cy="188542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86" y="2293145"/>
            <a:ext cx="668816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43" y="2293144"/>
            <a:ext cx="360289" cy="46020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7482" y="2122335"/>
            <a:ext cx="4117913" cy="3468343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25835" y="3756891"/>
            <a:ext cx="3429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25835" y="4384346"/>
            <a:ext cx="3429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63" y="894253"/>
            <a:ext cx="854916" cy="1139888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3479681" y="1412984"/>
            <a:ext cx="3102482" cy="880160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CHƠI POWERPOINT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18125" y="3581400"/>
            <a:ext cx="3891496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TRẠM</a:t>
            </a:r>
            <a:r>
              <a:rPr kumimoji="0" lang="en-US" sz="2800" b="1" i="0" u="none" strike="noStrike" kern="1200" normalizeH="0" noProof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XE BUÝT</a:t>
            </a:r>
            <a:endParaRPr kumimoji="0" lang="en-US" sz="2800" b="1" i="0" u="none" strike="noStrike" kern="1200" normalizeH="0" baseline="0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25835" y="4913066"/>
            <a:ext cx="342900" cy="4572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125835" y="3128927"/>
            <a:ext cx="342900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66114" y="5024018"/>
            <a:ext cx="1200650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6108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bldLvl="0" animBg="1"/>
      <p:bldP spid="26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16230" y="1466832"/>
            <a:ext cx="633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thích hợp cho </a:t>
            </a:r>
            <a:r>
              <a:rPr 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 </a:t>
            </a:r>
            <a:r>
              <a:rPr lang="en-US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củng cố bài học.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303" y="1829327"/>
            <a:ext cx="7682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 dung trò chơi : </a:t>
            </a:r>
          </a:p>
          <a:p>
            <a:pPr algn="ctr"/>
            <a:r>
              <a:rPr lang="en-US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trả lời đúng thì đ</a:t>
            </a:r>
            <a:r>
              <a:rPr lang="vi-VN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lên xe còn không trả lời đúng thì ng</a:t>
            </a:r>
            <a:r>
              <a:rPr lang="vi-VN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lại.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6702" y="3464581"/>
            <a:ext cx="5103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1 : </a:t>
            </a:r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màn hình đ</a:t>
            </a:r>
            <a:r>
              <a:rPr lang="vi-VN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ra đáp án sau khi học sinh trả lời xong.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6704" y="3887760"/>
            <a:ext cx="3474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2A : </a:t>
            </a:r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học sinh trả lời đúng thì bấm vào</a:t>
            </a:r>
          </a:p>
        </p:txBody>
      </p:sp>
      <p:sp>
        <p:nvSpPr>
          <p:cNvPr id="9" name="Arrow: Pentagon 8"/>
          <p:cNvSpPr/>
          <p:nvPr/>
        </p:nvSpPr>
        <p:spPr>
          <a:xfrm flipH="1">
            <a:off x="4482450" y="3805848"/>
            <a:ext cx="975340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</a:t>
            </a:r>
            <a:r>
              <a:rPr lang="en-US" sz="105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/ĐÚNG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8167" y="3887760"/>
            <a:ext cx="1771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mời học sinh lên xe.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71069" y="2506718"/>
            <a:ext cx="334585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Thao tác ch</a:t>
            </a:r>
            <a:r>
              <a:rPr lang="vi-VN" sz="405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ơ</a:t>
            </a:r>
            <a:r>
              <a:rPr lang="en-US" sz="4050" b="1" cap="none" spc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 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46703" y="4425944"/>
            <a:ext cx="3310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2B : </a:t>
            </a:r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học sinh trả lời sai thì bấm vào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34281" y="4425944"/>
            <a:ext cx="210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sinh không đ</a:t>
            </a:r>
            <a:r>
              <a:rPr lang="vi-VN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lên xe.</a:t>
            </a:r>
          </a:p>
        </p:txBody>
      </p:sp>
      <p:sp>
        <p:nvSpPr>
          <p:cNvPr id="15" name="Arrow: Pentagon 14"/>
          <p:cNvSpPr/>
          <p:nvPr/>
        </p:nvSpPr>
        <p:spPr>
          <a:xfrm>
            <a:off x="4397114" y="4344032"/>
            <a:ext cx="975340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WRONG</a:t>
            </a:r>
            <a:r>
              <a:rPr lang="en-US" sz="105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/SAI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6702" y="4964128"/>
            <a:ext cx="383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vi-VN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1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3 : </a:t>
            </a:r>
            <a:r>
              <a:rPr lang="en-US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 vào màn hình để qua câu hỏi tiếp theo.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7513" y="549230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0293" y="2432448"/>
            <a:ext cx="618655" cy="1885423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3722" y="2432448"/>
            <a:ext cx="615119" cy="188542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86" y="2293145"/>
            <a:ext cx="668816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43" y="2293144"/>
            <a:ext cx="360289" cy="46020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7482" y="2122335"/>
            <a:ext cx="4117913" cy="3468343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5835" y="3756891"/>
            <a:ext cx="3429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5835" y="4384346"/>
            <a:ext cx="3429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63" y="894253"/>
            <a:ext cx="854916" cy="1139888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3479681" y="1412984"/>
            <a:ext cx="3102482" cy="880160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80 … 60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5363" y="3505200"/>
            <a:ext cx="2970678" cy="62230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6754270" y="5370266"/>
            <a:ext cx="975340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  <a:r>
              <a:rPr lang="en-US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5708790" y="5370266"/>
            <a:ext cx="975340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/ĐÚNG</a:t>
            </a:r>
          </a:p>
        </p:txBody>
      </p:sp>
      <p:pic>
        <p:nvPicPr>
          <p:cNvPr id="133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5835" y="4913066"/>
            <a:ext cx="34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52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52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52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6430" y="2426412"/>
            <a:ext cx="601519" cy="1868354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6430" y="2426412"/>
            <a:ext cx="598100" cy="186835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86" y="2293145"/>
            <a:ext cx="668816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43" y="2293144"/>
            <a:ext cx="360289" cy="46020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7482" y="2122335"/>
            <a:ext cx="4117913" cy="3468343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5835" y="3756891"/>
            <a:ext cx="3429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5835" y="4384346"/>
            <a:ext cx="3429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63" y="894253"/>
            <a:ext cx="854916" cy="1139888"/>
          </a:xfrm>
          <a:prstGeom prst="rect">
            <a:avLst/>
          </a:prstGeom>
        </p:spPr>
      </p:pic>
      <p:sp>
        <p:nvSpPr>
          <p:cNvPr id="5" name="Speech Bubble: Rectangle 4"/>
          <p:cNvSpPr/>
          <p:nvPr/>
        </p:nvSpPr>
        <p:spPr>
          <a:xfrm>
            <a:off x="3479681" y="1412984"/>
            <a:ext cx="3102482" cy="880160"/>
          </a:xfrm>
          <a:prstGeom prst="wedgeRectCallout">
            <a:avLst>
              <a:gd name="adj1" fmla="val -28073"/>
              <a:gd name="adj2" fmla="val 9053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50…90  </a:t>
            </a:r>
            <a:endParaRPr lang="en-US" sz="3300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555363" y="3538855"/>
            <a:ext cx="2970678" cy="5759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3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4" name="Arrow: Pentagon 13"/>
          <p:cNvSpPr/>
          <p:nvPr/>
        </p:nvSpPr>
        <p:spPr>
          <a:xfrm>
            <a:off x="6754270" y="5370266"/>
            <a:ext cx="975340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WRONG</a:t>
            </a:r>
            <a:r>
              <a:rPr lang="en-US" sz="1350" b="1">
                <a:solidFill>
                  <a:srgbClr val="002060"/>
                </a:solidFill>
              </a:rPr>
              <a:t>/SAI</a:t>
            </a:r>
          </a:p>
        </p:txBody>
      </p:sp>
      <p:sp>
        <p:nvSpPr>
          <p:cNvPr id="27" name="Arrow: Pentagon 26"/>
          <p:cNvSpPr/>
          <p:nvPr/>
        </p:nvSpPr>
        <p:spPr>
          <a:xfrm flipH="1">
            <a:off x="5708790" y="5370266"/>
            <a:ext cx="975340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RIGHT</a:t>
            </a:r>
            <a:r>
              <a:rPr lang="en-US" sz="1350" b="1">
                <a:solidFill>
                  <a:srgbClr val="002060"/>
                </a:solidFill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5835" y="5011802"/>
            <a:ext cx="3429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652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52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ldLvl="0" animBg="1"/>
      <p:bldP spid="5" grpId="1" bldLvl="0" animBg="1"/>
      <p:bldP spid="5" grpId="2" bldLvl="0" animBg="1"/>
      <p:bldP spid="26" grpId="0"/>
      <p:bldP spid="26" grpId="1"/>
      <p:bldP spid="26" grpId="2"/>
      <p:bldP spid="14" grpId="0" bldLvl="0" animBg="1"/>
      <p:bldP spid="14" grpId="1" bldLvl="0" animBg="1"/>
      <p:bldP spid="27" grpId="0" bldLvl="0" animBg="1"/>
      <p:bldP spid="27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1EE298E7-E3E1-DC48-93B0-D9F5510F3371}"/>
              </a:ext>
            </a:extLst>
          </p:cNvPr>
          <p:cNvSpPr txBox="1"/>
          <p:nvPr/>
        </p:nvSpPr>
        <p:spPr>
          <a:xfrm>
            <a:off x="815009" y="1358964"/>
            <a:ext cx="4118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xmlns="" id="{85F65366-EF81-6640-A6DB-29AE59C915FA}"/>
              </a:ext>
            </a:extLst>
          </p:cNvPr>
          <p:cNvGrpSpPr/>
          <p:nvPr/>
        </p:nvGrpSpPr>
        <p:grpSpPr>
          <a:xfrm>
            <a:off x="459668" y="2295091"/>
            <a:ext cx="2579246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xmlns="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xmlns="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xmlns="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xmlns="" id="{0B9292AA-53A4-A34B-AC40-5F8DF33AEAF7}"/>
              </a:ext>
            </a:extLst>
          </p:cNvPr>
          <p:cNvGrpSpPr/>
          <p:nvPr/>
        </p:nvGrpSpPr>
        <p:grpSpPr>
          <a:xfrm>
            <a:off x="3200402" y="2295091"/>
            <a:ext cx="3627783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xmlns="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xmlns="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xmlns="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xmlns="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xmlns="" id="{340D3111-4FB1-B347-925D-83B10B81D234}"/>
              </a:ext>
            </a:extLst>
          </p:cNvPr>
          <p:cNvSpPr/>
          <p:nvPr/>
        </p:nvSpPr>
        <p:spPr>
          <a:xfrm rot="16200000">
            <a:off x="1550509" y="3203734"/>
            <a:ext cx="397565" cy="204249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xmlns="" id="{FC4BAB78-6954-F14E-B0EA-CE4B179F5518}"/>
              </a:ext>
            </a:extLst>
          </p:cNvPr>
          <p:cNvSpPr txBox="1"/>
          <p:nvPr/>
        </p:nvSpPr>
        <p:spPr>
          <a:xfrm>
            <a:off x="1443261" y="451432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xmlns="" id="{E5E964A4-D8BA-CB4A-8CCD-4AAA5DE2FA09}"/>
              </a:ext>
            </a:extLst>
          </p:cNvPr>
          <p:cNvSpPr/>
          <p:nvPr/>
        </p:nvSpPr>
        <p:spPr>
          <a:xfrm rot="16200000">
            <a:off x="4837728" y="2658335"/>
            <a:ext cx="397565" cy="313329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xmlns="" id="{AC37BE3A-67D7-3544-B3DC-228964BEAA1D}"/>
              </a:ext>
            </a:extLst>
          </p:cNvPr>
          <p:cNvSpPr txBox="1"/>
          <p:nvPr/>
        </p:nvSpPr>
        <p:spPr>
          <a:xfrm>
            <a:off x="4711853" y="4514321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xmlns="" id="{C3140C1D-5069-8448-B82D-8ED9FF4FE0CF}"/>
              </a:ext>
            </a:extLst>
          </p:cNvPr>
          <p:cNvSpPr txBox="1"/>
          <p:nvPr/>
        </p:nvSpPr>
        <p:spPr>
          <a:xfrm>
            <a:off x="2927756" y="4272808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xmlns="" id="{9F7A786F-5992-FB4C-931F-6BC35D411C3F}"/>
              </a:ext>
            </a:extLst>
          </p:cNvPr>
          <p:cNvSpPr txBox="1"/>
          <p:nvPr/>
        </p:nvSpPr>
        <p:spPr>
          <a:xfrm>
            <a:off x="6910641" y="2483727"/>
            <a:ext cx="1826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34157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4A59BCD-1BFC-604B-8B07-91B539778796}"/>
              </a:ext>
            </a:extLst>
          </p:cNvPr>
          <p:cNvSpPr/>
          <p:nvPr/>
        </p:nvSpPr>
        <p:spPr>
          <a:xfrm>
            <a:off x="682599" y="1434149"/>
            <a:ext cx="7593496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xmlns="" id="{5B27F22A-D41A-E043-8D9B-BA2A3B7C6B7B}"/>
              </a:ext>
            </a:extLst>
          </p:cNvPr>
          <p:cNvSpPr txBox="1"/>
          <p:nvPr/>
        </p:nvSpPr>
        <p:spPr>
          <a:xfrm>
            <a:off x="1948069" y="457816"/>
            <a:ext cx="421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76D510-D1D6-354C-9538-91AEE189197B}"/>
              </a:ext>
            </a:extLst>
          </p:cNvPr>
          <p:cNvGrpSpPr/>
          <p:nvPr/>
        </p:nvGrpSpPr>
        <p:grpSpPr>
          <a:xfrm>
            <a:off x="869903" y="1602153"/>
            <a:ext cx="2229863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xmlns="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xmlns="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xmlns="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xmlns="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xmlns="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xmlns="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xmlns="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xmlns="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xmlns="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xmlns="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xmlns="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xmlns="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xmlns="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xmlns="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xmlns="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9E76F71-2148-AB4F-A298-5F03F348A615}"/>
              </a:ext>
            </a:extLst>
          </p:cNvPr>
          <p:cNvGrpSpPr/>
          <p:nvPr/>
        </p:nvGrpSpPr>
        <p:grpSpPr>
          <a:xfrm>
            <a:off x="3545882" y="1602153"/>
            <a:ext cx="1887620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xmlns="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xmlns="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xmlns="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xmlns="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xmlns="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xmlns="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xmlns="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xmlns="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xmlns="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xmlns="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xmlns="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xmlns="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xmlns="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829BB9-2AFF-574C-A85F-CBC16BFC1522}"/>
              </a:ext>
            </a:extLst>
          </p:cNvPr>
          <p:cNvSpPr txBox="1"/>
          <p:nvPr/>
        </p:nvSpPr>
        <p:spPr>
          <a:xfrm>
            <a:off x="1699890" y="358149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xmlns="" id="{FDCB700B-DA3A-0941-A3A4-63F9524E30A8}"/>
              </a:ext>
            </a:extLst>
          </p:cNvPr>
          <p:cNvSpPr txBox="1"/>
          <p:nvPr/>
        </p:nvSpPr>
        <p:spPr>
          <a:xfrm>
            <a:off x="4299709" y="3581498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97D317C7-4275-2746-B2C4-43B5801587DA}"/>
              </a:ext>
            </a:extLst>
          </p:cNvPr>
          <p:cNvSpPr txBox="1"/>
          <p:nvPr/>
        </p:nvSpPr>
        <p:spPr>
          <a:xfrm>
            <a:off x="3109705" y="332698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70AD7388-6E4D-824E-BB8A-B4D1E21D3CF9}"/>
              </a:ext>
            </a:extLst>
          </p:cNvPr>
          <p:cNvSpPr txBox="1"/>
          <p:nvPr/>
        </p:nvSpPr>
        <p:spPr>
          <a:xfrm>
            <a:off x="5959605" y="1702414"/>
            <a:ext cx="22349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120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110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B92729-6E6A-C440-8687-F6ADB58AD0E9}"/>
              </a:ext>
            </a:extLst>
          </p:cNvPr>
          <p:cNvSpPr txBox="1"/>
          <p:nvPr/>
        </p:nvSpPr>
        <p:spPr>
          <a:xfrm>
            <a:off x="679588" y="4913406"/>
            <a:ext cx="9249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Cùng số trăm, khác số chục </a:t>
            </a:r>
            <a:r>
              <a:rPr lang="x-none" sz="3200" dirty="0">
                <a:sym typeface="Wingdings" pitchFamily="2" charset="2"/>
              </a:rPr>
              <a:t> chỉ cần so sánh số chục.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62273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4A59BCD-1BFC-604B-8B07-91B539778796}"/>
              </a:ext>
            </a:extLst>
          </p:cNvPr>
          <p:cNvSpPr/>
          <p:nvPr/>
        </p:nvSpPr>
        <p:spPr>
          <a:xfrm>
            <a:off x="589611" y="1304819"/>
            <a:ext cx="7781813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xmlns="" id="{5B27F22A-D41A-E043-8D9B-BA2A3B7C6B7B}"/>
              </a:ext>
            </a:extLst>
          </p:cNvPr>
          <p:cNvSpPr txBox="1"/>
          <p:nvPr/>
        </p:nvSpPr>
        <p:spPr>
          <a:xfrm>
            <a:off x="1948069" y="457816"/>
            <a:ext cx="421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829BB9-2AFF-574C-A85F-CBC16BFC1522}"/>
              </a:ext>
            </a:extLst>
          </p:cNvPr>
          <p:cNvSpPr txBox="1"/>
          <p:nvPr/>
        </p:nvSpPr>
        <p:spPr>
          <a:xfrm>
            <a:off x="1609821" y="420325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xmlns="" id="{FDCB700B-DA3A-0941-A3A4-63F9524E30A8}"/>
              </a:ext>
            </a:extLst>
          </p:cNvPr>
          <p:cNvSpPr txBox="1"/>
          <p:nvPr/>
        </p:nvSpPr>
        <p:spPr>
          <a:xfrm>
            <a:off x="4635740" y="421291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97D317C7-4275-2746-B2C4-43B5801587DA}"/>
              </a:ext>
            </a:extLst>
          </p:cNvPr>
          <p:cNvSpPr txBox="1"/>
          <p:nvPr/>
        </p:nvSpPr>
        <p:spPr>
          <a:xfrm>
            <a:off x="3278224" y="4048319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70AD7388-6E4D-824E-BB8A-B4D1E21D3CF9}"/>
              </a:ext>
            </a:extLst>
          </p:cNvPr>
          <p:cNvSpPr txBox="1"/>
          <p:nvPr/>
        </p:nvSpPr>
        <p:spPr>
          <a:xfrm>
            <a:off x="6355544" y="2160570"/>
            <a:ext cx="22349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250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350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B92729-6E6A-C440-8687-F6ADB58AD0E9}"/>
              </a:ext>
            </a:extLst>
          </p:cNvPr>
          <p:cNvSpPr txBox="1"/>
          <p:nvPr/>
        </p:nvSpPr>
        <p:spPr>
          <a:xfrm>
            <a:off x="694787" y="5394285"/>
            <a:ext cx="9248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Khác số trăm, cùng số chục </a:t>
            </a:r>
            <a:r>
              <a:rPr lang="x-none" sz="3200" dirty="0">
                <a:sym typeface="Wingdings" pitchFamily="2" charset="2"/>
              </a:rPr>
              <a:t> chỉ cần so sánh số trăm.</a:t>
            </a:r>
            <a:endParaRPr lang="x-none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8249FF-41C6-DA49-848B-EB3CBFF9C0EB}"/>
              </a:ext>
            </a:extLst>
          </p:cNvPr>
          <p:cNvGrpSpPr/>
          <p:nvPr/>
        </p:nvGrpSpPr>
        <p:grpSpPr>
          <a:xfrm>
            <a:off x="3501787" y="1772630"/>
            <a:ext cx="2786613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xmlns="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xmlns="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xmlns="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xmlns="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xmlns="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xmlns="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xmlns="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xmlns="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xmlns="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xmlns="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xmlns="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xmlns="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xmlns="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xmlns="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="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xmlns="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xmlns="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xmlns="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xmlns="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xmlns="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xmlns="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30F6A92-88D2-B244-8474-591B26D42CFA}"/>
              </a:ext>
            </a:extLst>
          </p:cNvPr>
          <p:cNvGrpSpPr/>
          <p:nvPr/>
        </p:nvGrpSpPr>
        <p:grpSpPr>
          <a:xfrm>
            <a:off x="776915" y="1772631"/>
            <a:ext cx="2605787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xmlns="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xmlns="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xmlns="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xmlns="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xmlns="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xmlns="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xmlns="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xmlns="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xmlns="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xmlns="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xmlns="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xmlns="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xmlns="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xmlns="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xmlns="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xmlns="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xmlns="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xmlns="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xmlns="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xmlns="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75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4A59BCD-1BFC-604B-8B07-91B539778796}"/>
              </a:ext>
            </a:extLst>
          </p:cNvPr>
          <p:cNvSpPr/>
          <p:nvPr/>
        </p:nvSpPr>
        <p:spPr>
          <a:xfrm>
            <a:off x="589462" y="1304819"/>
            <a:ext cx="8394518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xmlns="" id="{5B27F22A-D41A-E043-8D9B-BA2A3B7C6B7B}"/>
              </a:ext>
            </a:extLst>
          </p:cNvPr>
          <p:cNvSpPr txBox="1"/>
          <p:nvPr/>
        </p:nvSpPr>
        <p:spPr>
          <a:xfrm>
            <a:off x="1948069" y="457816"/>
            <a:ext cx="4218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829BB9-2AFF-574C-A85F-CBC16BFC1522}"/>
              </a:ext>
            </a:extLst>
          </p:cNvPr>
          <p:cNvSpPr txBox="1"/>
          <p:nvPr/>
        </p:nvSpPr>
        <p:spPr>
          <a:xfrm>
            <a:off x="1758411" y="420325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xmlns="" id="{FDCB700B-DA3A-0941-A3A4-63F9524E30A8}"/>
              </a:ext>
            </a:extLst>
          </p:cNvPr>
          <p:cNvSpPr txBox="1"/>
          <p:nvPr/>
        </p:nvSpPr>
        <p:spPr>
          <a:xfrm>
            <a:off x="4784330" y="4212917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97D317C7-4275-2746-B2C4-43B5801587DA}"/>
              </a:ext>
            </a:extLst>
          </p:cNvPr>
          <p:cNvSpPr txBox="1"/>
          <p:nvPr/>
        </p:nvSpPr>
        <p:spPr>
          <a:xfrm>
            <a:off x="3426814" y="4048319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70AD7388-6E4D-824E-BB8A-B4D1E21D3CF9}"/>
              </a:ext>
            </a:extLst>
          </p:cNvPr>
          <p:cNvSpPr txBox="1"/>
          <p:nvPr/>
        </p:nvSpPr>
        <p:spPr>
          <a:xfrm>
            <a:off x="7367306" y="2254550"/>
            <a:ext cx="17876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610  </a:t>
            </a:r>
            <a:r>
              <a:rPr lang="x-none" sz="2800" dirty="0">
                <a:solidFill>
                  <a:srgbClr val="FF0000"/>
                </a:solidFill>
              </a:rPr>
              <a:t>&gt;</a:t>
            </a:r>
            <a:r>
              <a:rPr lang="x-none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590  </a:t>
            </a:r>
            <a:r>
              <a:rPr lang="x-none" sz="2800" dirty="0">
                <a:solidFill>
                  <a:srgbClr val="FF0000"/>
                </a:solidFill>
              </a:rPr>
              <a:t>&lt;</a:t>
            </a:r>
            <a:r>
              <a:rPr lang="x-none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B92729-6E6A-C440-8687-F6ADB58AD0E9}"/>
              </a:ext>
            </a:extLst>
          </p:cNvPr>
          <p:cNvSpPr txBox="1"/>
          <p:nvPr/>
        </p:nvSpPr>
        <p:spPr>
          <a:xfrm>
            <a:off x="1104292" y="5272386"/>
            <a:ext cx="7232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Khác số trăm, khác số chục </a:t>
            </a:r>
            <a:r>
              <a:rPr lang="x-none" sz="3200" dirty="0">
                <a:sym typeface="Wingdings" pitchFamily="2" charset="2"/>
              </a:rPr>
              <a:t> so sánh lần lượt số trăm rồi đến số chục.</a:t>
            </a:r>
            <a:endParaRPr lang="x-none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2474EDF-6238-F04D-A110-4B7B6ADAB99A}"/>
              </a:ext>
            </a:extLst>
          </p:cNvPr>
          <p:cNvGrpSpPr/>
          <p:nvPr/>
        </p:nvGrpSpPr>
        <p:grpSpPr>
          <a:xfrm>
            <a:off x="663554" y="1772632"/>
            <a:ext cx="2936189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xmlns="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xmlns="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xmlns="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xmlns="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xmlns="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xmlns="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xmlns="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D83CDD-CC5E-F049-A5E8-E9738013EF6D}"/>
              </a:ext>
            </a:extLst>
          </p:cNvPr>
          <p:cNvGrpSpPr/>
          <p:nvPr/>
        </p:nvGrpSpPr>
        <p:grpSpPr>
          <a:xfrm>
            <a:off x="3668683" y="1772632"/>
            <a:ext cx="3634941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xmlns="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xmlns="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xmlns="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xmlns="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xmlns="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xmlns="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xmlns="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xmlns="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xmlns="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xmlns="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xmlns="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xmlns="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xmlns="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xmlns="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xmlns="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xmlns="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xmlns="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xmlns="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xmlns="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xmlns="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xmlns="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xmlns="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xmlns="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xmlns="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xmlns="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xmlns="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xmlns="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xmlns="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xmlns="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xmlns="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xmlns="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xmlns="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xmlns="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xmlns="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xmlns="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xmlns="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xmlns="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xmlns="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xmlns="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xmlns="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xmlns="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xmlns="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xmlns="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xmlns="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xmlns="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xmlns="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xmlns="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xmlns="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xmlns="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xmlns="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xmlns="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xmlns="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xmlns="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xmlns="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xmlns="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xmlns="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xmlns="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xmlns="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xmlns="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xmlns="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xmlns="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xmlns="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xmlns="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xmlns="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xmlns="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xmlns="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xmlns="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xmlns="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xmlns="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xmlns="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xmlns="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xmlns="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xmlns="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xmlns="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xmlns="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xmlns="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xmlns="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xmlns="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xmlns="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xmlns="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xmlns="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xmlns="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xmlns="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xmlns="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xmlns="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xmlns="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xmlns="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xmlns="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xmlns="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xmlns="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xmlns="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xmlns="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xmlns="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xmlns="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xmlns="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1362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451</Words>
  <Application>Microsoft Office PowerPoint</Application>
  <PresentationFormat>On-screen Show (4:3)</PresentationFormat>
  <Paragraphs>116</Paragraphs>
  <Slides>15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MINH TUAN</dc:creator>
  <cp:lastModifiedBy>Hien_Bui</cp:lastModifiedBy>
  <cp:revision>5</cp:revision>
  <dcterms:created xsi:type="dcterms:W3CDTF">2021-07-14T09:30:55Z</dcterms:created>
  <dcterms:modified xsi:type="dcterms:W3CDTF">2021-07-15T03:43:39Z</dcterms:modified>
</cp:coreProperties>
</file>