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8" r:id="rId4"/>
    <p:sldId id="265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N MINH TUAN" initials="TM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0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5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44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CF79-9E56-4421-A944-0608F4D719A4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0179-1795-4A57-8A6A-1B34C902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3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8152" y="2194562"/>
            <a:ext cx="5979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NGHÌN (</a:t>
            </a:r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53202" y="223583"/>
            <a:ext cx="1643063" cy="1275161"/>
            <a:chOff x="1523998" y="0"/>
            <a:chExt cx="2190751" cy="12751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30566" y="290068"/>
            <a:ext cx="506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30400"/>
            <a:ext cx="94488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1054779"/>
            <a:ext cx="1676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6246" y="3927080"/>
            <a:ext cx="6022354" cy="913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851401"/>
            <a:ext cx="958034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0" y="5613400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54378" y="21708"/>
            <a:ext cx="381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1054779"/>
            <a:ext cx="1676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70828" y="1850004"/>
            <a:ext cx="201499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1" y="5892800"/>
            <a:ext cx="2030413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4400" dirty="0" smtClean="0">
                <a:latin typeface="Arial" panose="020B0604020202020204" pitchFamily="34" charset="0"/>
              </a:rPr>
              <a:t>60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8" y="5892800"/>
            <a:ext cx="2030413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4400" dirty="0" smtClean="0">
                <a:latin typeface="Arial" panose="020B0604020202020204" pitchFamily="34" charset="0"/>
              </a:rPr>
              <a:t>30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77168"/>
            <a:ext cx="1225208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76571" y="115894"/>
            <a:ext cx="25146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3998463"/>
            <a:ext cx="636587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6626142" y="129862"/>
            <a:ext cx="25146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58" y="120089"/>
            <a:ext cx="34671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0725" y="-19598"/>
            <a:ext cx="2455632" cy="37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695656"/>
            <a:ext cx="12192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584201"/>
            <a:ext cx="157202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6600"/>
            <a:ext cx="990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883293" y="2006601"/>
            <a:ext cx="139901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83293" y="3087378"/>
            <a:ext cx="139901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307899" y="2606997"/>
            <a:ext cx="139901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7201" y="2616108"/>
            <a:ext cx="139901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2574161"/>
            <a:ext cx="105099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76200" y="2574160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2B453D7-7183-CF4A-AC24-3644FA9C20F0}"/>
              </a:ext>
            </a:extLst>
          </p:cNvPr>
          <p:cNvGrpSpPr/>
          <p:nvPr/>
        </p:nvGrpSpPr>
        <p:grpSpPr>
          <a:xfrm flipH="1">
            <a:off x="3833534" y="3581400"/>
            <a:ext cx="146104" cy="1470672"/>
            <a:chOff x="7966428" y="1309021"/>
            <a:chExt cx="162220" cy="163289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FF2B377-D0DB-734D-9EAE-AD91100B2845}"/>
              </a:ext>
            </a:extLst>
          </p:cNvPr>
          <p:cNvGrpSpPr/>
          <p:nvPr/>
        </p:nvGrpSpPr>
        <p:grpSpPr>
          <a:xfrm flipH="1">
            <a:off x="3984385" y="3581817"/>
            <a:ext cx="146104" cy="1470672"/>
            <a:chOff x="7966428" y="1309021"/>
            <a:chExt cx="162220" cy="163289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xmlns="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52B453D7-7183-CF4A-AC24-3644FA9C20F0}"/>
              </a:ext>
            </a:extLst>
          </p:cNvPr>
          <p:cNvGrpSpPr/>
          <p:nvPr/>
        </p:nvGrpSpPr>
        <p:grpSpPr>
          <a:xfrm flipH="1">
            <a:off x="4460930" y="3582392"/>
            <a:ext cx="146104" cy="1470672"/>
            <a:chOff x="7966428" y="1309021"/>
            <a:chExt cx="162220" cy="163289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xmlns="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xmlns="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7FF2B377-D0DB-734D-9EAE-AD91100B2845}"/>
              </a:ext>
            </a:extLst>
          </p:cNvPr>
          <p:cNvGrpSpPr/>
          <p:nvPr/>
        </p:nvGrpSpPr>
        <p:grpSpPr>
          <a:xfrm flipH="1">
            <a:off x="4596677" y="3583801"/>
            <a:ext cx="146104" cy="1470672"/>
            <a:chOff x="7966428" y="1309021"/>
            <a:chExt cx="162220" cy="1632893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xmlns="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xmlns="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xmlns="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xmlns="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52B453D7-7183-CF4A-AC24-3644FA9C20F0}"/>
              </a:ext>
            </a:extLst>
          </p:cNvPr>
          <p:cNvGrpSpPr/>
          <p:nvPr/>
        </p:nvGrpSpPr>
        <p:grpSpPr>
          <a:xfrm flipH="1">
            <a:off x="5103720" y="3583384"/>
            <a:ext cx="146104" cy="1470672"/>
            <a:chOff x="7966428" y="1309021"/>
            <a:chExt cx="162220" cy="1632893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xmlns="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xmlns="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xmlns="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xmlns="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xmlns="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xmlns="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7FF2B377-D0DB-734D-9EAE-AD91100B2845}"/>
              </a:ext>
            </a:extLst>
          </p:cNvPr>
          <p:cNvGrpSpPr/>
          <p:nvPr/>
        </p:nvGrpSpPr>
        <p:grpSpPr>
          <a:xfrm flipH="1">
            <a:off x="5249824" y="3584319"/>
            <a:ext cx="146104" cy="1470672"/>
            <a:chOff x="7966428" y="1309021"/>
            <a:chExt cx="162220" cy="1632893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xmlns="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xmlns="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xmlns="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xmlns="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xmlns="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xmlns="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xmlns="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xmlns="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xmlns="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xmlns="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5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5" grpId="0" bldLvl="0" animBg="1"/>
      <p:bldP spid="5" grpId="1" bldLvl="0" animBg="1"/>
      <p:bldP spid="24" grpId="0" bldLvl="0" animBg="1"/>
      <p:bldP spid="24" grpId="1" bldLvl="0" animBg="1"/>
      <p:bldP spid="24" grpId="2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14113" r="807" b="260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876476" y="562525"/>
            <a:ext cx="381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1343045"/>
            <a:ext cx="1676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7990" y="2386390"/>
            <a:ext cx="200901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1" y="5892800"/>
            <a:ext cx="2030413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A. </a:t>
            </a:r>
            <a:r>
              <a:rPr lang="en-US" altLang="en-US" sz="4000" dirty="0" smtClean="0">
                <a:latin typeface="Arial" panose="020B0604020202020204" pitchFamily="34" charset="0"/>
              </a:rPr>
              <a:t>200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8" y="5892800"/>
            <a:ext cx="2030413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B. </a:t>
            </a:r>
            <a:r>
              <a:rPr lang="en-US" altLang="en-US" sz="4000" dirty="0" smtClean="0">
                <a:latin typeface="Arial" panose="020B0604020202020204" pitchFamily="34" charset="0"/>
              </a:rPr>
              <a:t>300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6805" y="3962400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552406" y="178882"/>
            <a:ext cx="25146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3998463"/>
            <a:ext cx="636587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6629400" y="114350"/>
            <a:ext cx="25146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12" y="374969"/>
            <a:ext cx="34671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1" y="4030252"/>
            <a:ext cx="6476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612195" y="69452"/>
            <a:ext cx="1830967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78" y="367950"/>
            <a:ext cx="1516063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695656"/>
            <a:ext cx="12192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584201"/>
            <a:ext cx="157202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6600"/>
            <a:ext cx="990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83293" y="2006601"/>
            <a:ext cx="139901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3293" y="3087378"/>
            <a:ext cx="139901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7899" y="2606997"/>
            <a:ext cx="139901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201" y="2616108"/>
            <a:ext cx="139901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2574161"/>
            <a:ext cx="105099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76200" y="2574160"/>
            <a:ext cx="23622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06000" y="3858381"/>
            <a:ext cx="609600" cy="8128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D283E8F-8CA9-954B-9515-D90FB8905BBB}"/>
              </a:ext>
            </a:extLst>
          </p:cNvPr>
          <p:cNvGrpSpPr/>
          <p:nvPr/>
        </p:nvGrpSpPr>
        <p:grpSpPr>
          <a:xfrm rot="1549151">
            <a:off x="3714212" y="4560185"/>
            <a:ext cx="983636" cy="990028"/>
            <a:chOff x="8411043" y="3951993"/>
            <a:chExt cx="1606637" cy="163314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xmlns="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xmlns="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xmlns="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xmlns="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xmlns="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xmlns="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xmlns="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xmlns="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xmlns="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xmlns="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xmlns="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xmlns="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xmlns="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xmlns="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xmlns="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xmlns="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xmlns="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xmlns="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xmlns="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xmlns="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xmlns="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xmlns="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xmlns="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xmlns="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xmlns="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xmlns="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xmlns="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xmlns="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xmlns="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xmlns="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xmlns="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xmlns="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xmlns="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xmlns="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xmlns="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xmlns="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xmlns="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xmlns="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xmlns="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xmlns="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xmlns="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xmlns="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xmlns="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xmlns="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xmlns="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xmlns="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xmlns="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xmlns="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xmlns="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xmlns="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xmlns="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xmlns="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xmlns="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xmlns="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xmlns="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xmlns="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xmlns="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xmlns="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xmlns="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xmlns="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xmlns="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xmlns="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xmlns="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xmlns="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xmlns="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xmlns="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xmlns="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xmlns="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xmlns="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xmlns="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xmlns="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xmlns="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xmlns="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xmlns="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xmlns="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xmlns="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xmlns="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xmlns="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xmlns="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xmlns="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xmlns="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xmlns="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xmlns="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xmlns="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xmlns="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xmlns="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xmlns="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xmlns="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xmlns="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xmlns="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xmlns="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xmlns="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xmlns="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xmlns="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xmlns="" id="{CD283E8F-8CA9-954B-9515-D90FB8905BBB}"/>
              </a:ext>
            </a:extLst>
          </p:cNvPr>
          <p:cNvGrpSpPr/>
          <p:nvPr/>
        </p:nvGrpSpPr>
        <p:grpSpPr>
          <a:xfrm rot="20150477">
            <a:off x="4937358" y="4573498"/>
            <a:ext cx="932702" cy="931352"/>
            <a:chOff x="8411043" y="3951993"/>
            <a:chExt cx="1606637" cy="1633147"/>
          </a:xfrm>
        </p:grpSpPr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xmlns="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xmlns="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xmlns="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92" name="Rectangle 591">
                    <a:extLst>
                      <a:ext uri="{FF2B5EF4-FFF2-40B4-BE49-F238E27FC236}">
                        <a16:creationId xmlns:a16="http://schemas.microsoft.com/office/drawing/2014/main" xmlns="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3" name="Rectangle 592">
                    <a:extLst>
                      <a:ext uri="{FF2B5EF4-FFF2-40B4-BE49-F238E27FC236}">
                        <a16:creationId xmlns:a16="http://schemas.microsoft.com/office/drawing/2014/main" xmlns="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9" name="Group 588">
                  <a:extLst>
                    <a:ext uri="{FF2B5EF4-FFF2-40B4-BE49-F238E27FC236}">
                      <a16:creationId xmlns:a16="http://schemas.microsoft.com/office/drawing/2014/main" xmlns="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xmlns="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1" name="Rectangle 590">
                    <a:extLst>
                      <a:ext uri="{FF2B5EF4-FFF2-40B4-BE49-F238E27FC236}">
                        <a16:creationId xmlns:a16="http://schemas.microsoft.com/office/drawing/2014/main" xmlns="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xmlns="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82" name="Group 581">
                  <a:extLst>
                    <a:ext uri="{FF2B5EF4-FFF2-40B4-BE49-F238E27FC236}">
                      <a16:creationId xmlns:a16="http://schemas.microsoft.com/office/drawing/2014/main" xmlns="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86" name="Rectangle 585">
                    <a:extLst>
                      <a:ext uri="{FF2B5EF4-FFF2-40B4-BE49-F238E27FC236}">
                        <a16:creationId xmlns:a16="http://schemas.microsoft.com/office/drawing/2014/main" xmlns="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7" name="Rectangle 586">
                    <a:extLst>
                      <a:ext uri="{FF2B5EF4-FFF2-40B4-BE49-F238E27FC236}">
                        <a16:creationId xmlns:a16="http://schemas.microsoft.com/office/drawing/2014/main" xmlns="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3" name="Group 582">
                  <a:extLst>
                    <a:ext uri="{FF2B5EF4-FFF2-40B4-BE49-F238E27FC236}">
                      <a16:creationId xmlns:a16="http://schemas.microsoft.com/office/drawing/2014/main" xmlns="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84" name="Rectangle 583">
                    <a:extLst>
                      <a:ext uri="{FF2B5EF4-FFF2-40B4-BE49-F238E27FC236}">
                        <a16:creationId xmlns:a16="http://schemas.microsoft.com/office/drawing/2014/main" xmlns="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5" name="Rectangle 584">
                    <a:extLst>
                      <a:ext uri="{FF2B5EF4-FFF2-40B4-BE49-F238E27FC236}">
                        <a16:creationId xmlns:a16="http://schemas.microsoft.com/office/drawing/2014/main" xmlns="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xmlns="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xmlns="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xmlns="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xmlns="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xmlns="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xmlns="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575" name="Rectangle 574">
                    <a:extLst>
                      <a:ext uri="{FF2B5EF4-FFF2-40B4-BE49-F238E27FC236}">
                        <a16:creationId xmlns:a16="http://schemas.microsoft.com/office/drawing/2014/main" xmlns="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6" name="Rectangle 575">
                    <a:extLst>
                      <a:ext uri="{FF2B5EF4-FFF2-40B4-BE49-F238E27FC236}">
                        <a16:creationId xmlns:a16="http://schemas.microsoft.com/office/drawing/2014/main" xmlns="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2" name="Group 571">
                  <a:extLst>
                    <a:ext uri="{FF2B5EF4-FFF2-40B4-BE49-F238E27FC236}">
                      <a16:creationId xmlns:a16="http://schemas.microsoft.com/office/drawing/2014/main" xmlns="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xmlns="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4" name="Rectangle 573">
                    <a:extLst>
                      <a:ext uri="{FF2B5EF4-FFF2-40B4-BE49-F238E27FC236}">
                        <a16:creationId xmlns:a16="http://schemas.microsoft.com/office/drawing/2014/main" xmlns="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xmlns="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65" name="Group 564">
                  <a:extLst>
                    <a:ext uri="{FF2B5EF4-FFF2-40B4-BE49-F238E27FC236}">
                      <a16:creationId xmlns:a16="http://schemas.microsoft.com/office/drawing/2014/main" xmlns="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69" name="Rectangle 568">
                    <a:extLst>
                      <a:ext uri="{FF2B5EF4-FFF2-40B4-BE49-F238E27FC236}">
                        <a16:creationId xmlns:a16="http://schemas.microsoft.com/office/drawing/2014/main" xmlns="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0" name="Rectangle 569">
                    <a:extLst>
                      <a:ext uri="{FF2B5EF4-FFF2-40B4-BE49-F238E27FC236}">
                        <a16:creationId xmlns:a16="http://schemas.microsoft.com/office/drawing/2014/main" xmlns="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66" name="Group 565">
                  <a:extLst>
                    <a:ext uri="{FF2B5EF4-FFF2-40B4-BE49-F238E27FC236}">
                      <a16:creationId xmlns:a16="http://schemas.microsoft.com/office/drawing/2014/main" xmlns="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67" name="Rectangle 566">
                    <a:extLst>
                      <a:ext uri="{FF2B5EF4-FFF2-40B4-BE49-F238E27FC236}">
                        <a16:creationId xmlns:a16="http://schemas.microsoft.com/office/drawing/2014/main" xmlns="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8" name="Rectangle 567">
                    <a:extLst>
                      <a:ext uri="{FF2B5EF4-FFF2-40B4-BE49-F238E27FC236}">
                        <a16:creationId xmlns:a16="http://schemas.microsoft.com/office/drawing/2014/main" xmlns="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xmlns="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xmlns="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xmlns="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xmlns="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543" name="Group 542">
                <a:extLst>
                  <a:ext uri="{FF2B5EF4-FFF2-40B4-BE49-F238E27FC236}">
                    <a16:creationId xmlns:a16="http://schemas.microsoft.com/office/drawing/2014/main" xmlns="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54" name="Group 553">
                  <a:extLst>
                    <a:ext uri="{FF2B5EF4-FFF2-40B4-BE49-F238E27FC236}">
                      <a16:creationId xmlns:a16="http://schemas.microsoft.com/office/drawing/2014/main" xmlns="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58" name="Rectangle 557">
                    <a:extLst>
                      <a:ext uri="{FF2B5EF4-FFF2-40B4-BE49-F238E27FC236}">
                        <a16:creationId xmlns:a16="http://schemas.microsoft.com/office/drawing/2014/main" xmlns="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9" name="Rectangle 558">
                    <a:extLst>
                      <a:ext uri="{FF2B5EF4-FFF2-40B4-BE49-F238E27FC236}">
                        <a16:creationId xmlns:a16="http://schemas.microsoft.com/office/drawing/2014/main" xmlns="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5" name="Group 554">
                  <a:extLst>
                    <a:ext uri="{FF2B5EF4-FFF2-40B4-BE49-F238E27FC236}">
                      <a16:creationId xmlns:a16="http://schemas.microsoft.com/office/drawing/2014/main" xmlns="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56" name="Rectangle 555">
                    <a:extLst>
                      <a:ext uri="{FF2B5EF4-FFF2-40B4-BE49-F238E27FC236}">
                        <a16:creationId xmlns:a16="http://schemas.microsoft.com/office/drawing/2014/main" xmlns="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7" name="Rectangle 556">
                    <a:extLst>
                      <a:ext uri="{FF2B5EF4-FFF2-40B4-BE49-F238E27FC236}">
                        <a16:creationId xmlns:a16="http://schemas.microsoft.com/office/drawing/2014/main" xmlns="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4" name="Group 543">
                <a:extLst>
                  <a:ext uri="{FF2B5EF4-FFF2-40B4-BE49-F238E27FC236}">
                    <a16:creationId xmlns:a16="http://schemas.microsoft.com/office/drawing/2014/main" xmlns="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48" name="Group 547">
                  <a:extLst>
                    <a:ext uri="{FF2B5EF4-FFF2-40B4-BE49-F238E27FC236}">
                      <a16:creationId xmlns:a16="http://schemas.microsoft.com/office/drawing/2014/main" xmlns="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52" name="Rectangle 551">
                    <a:extLst>
                      <a:ext uri="{FF2B5EF4-FFF2-40B4-BE49-F238E27FC236}">
                        <a16:creationId xmlns:a16="http://schemas.microsoft.com/office/drawing/2014/main" xmlns="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3" name="Rectangle 552">
                    <a:extLst>
                      <a:ext uri="{FF2B5EF4-FFF2-40B4-BE49-F238E27FC236}">
                        <a16:creationId xmlns:a16="http://schemas.microsoft.com/office/drawing/2014/main" xmlns="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9" name="Group 548">
                  <a:extLst>
                    <a:ext uri="{FF2B5EF4-FFF2-40B4-BE49-F238E27FC236}">
                      <a16:creationId xmlns:a16="http://schemas.microsoft.com/office/drawing/2014/main" xmlns="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50" name="Rectangle 549">
                    <a:extLst>
                      <a:ext uri="{FF2B5EF4-FFF2-40B4-BE49-F238E27FC236}">
                        <a16:creationId xmlns:a16="http://schemas.microsoft.com/office/drawing/2014/main" xmlns="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1" name="Rectangle 550">
                    <a:extLst>
                      <a:ext uri="{FF2B5EF4-FFF2-40B4-BE49-F238E27FC236}">
                        <a16:creationId xmlns:a16="http://schemas.microsoft.com/office/drawing/2014/main" xmlns="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45" name="Group 544">
                <a:extLst>
                  <a:ext uri="{FF2B5EF4-FFF2-40B4-BE49-F238E27FC236}">
                    <a16:creationId xmlns:a16="http://schemas.microsoft.com/office/drawing/2014/main" xmlns="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46" name="Rectangle 545">
                  <a:extLst>
                    <a:ext uri="{FF2B5EF4-FFF2-40B4-BE49-F238E27FC236}">
                      <a16:creationId xmlns:a16="http://schemas.microsoft.com/office/drawing/2014/main" xmlns="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Rectangle 546">
                  <a:extLst>
                    <a:ext uri="{FF2B5EF4-FFF2-40B4-BE49-F238E27FC236}">
                      <a16:creationId xmlns:a16="http://schemas.microsoft.com/office/drawing/2014/main" xmlns="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xmlns="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xmlns="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37" name="Group 536">
                  <a:extLst>
                    <a:ext uri="{FF2B5EF4-FFF2-40B4-BE49-F238E27FC236}">
                      <a16:creationId xmlns:a16="http://schemas.microsoft.com/office/drawing/2014/main" xmlns="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xmlns="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xmlns="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xmlns="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39" name="Rectangle 538">
                    <a:extLst>
                      <a:ext uri="{FF2B5EF4-FFF2-40B4-BE49-F238E27FC236}">
                        <a16:creationId xmlns:a16="http://schemas.microsoft.com/office/drawing/2014/main" xmlns="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:a16="http://schemas.microsoft.com/office/drawing/2014/main" xmlns="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xmlns="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31" name="Group 530">
                  <a:extLst>
                    <a:ext uri="{FF2B5EF4-FFF2-40B4-BE49-F238E27FC236}">
                      <a16:creationId xmlns:a16="http://schemas.microsoft.com/office/drawing/2014/main" xmlns="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xmlns="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xmlns="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2" name="Group 531">
                  <a:extLst>
                    <a:ext uri="{FF2B5EF4-FFF2-40B4-BE49-F238E27FC236}">
                      <a16:creationId xmlns:a16="http://schemas.microsoft.com/office/drawing/2014/main" xmlns="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xmlns="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xmlns="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28" name="Group 527">
                <a:extLst>
                  <a:ext uri="{FF2B5EF4-FFF2-40B4-BE49-F238E27FC236}">
                    <a16:creationId xmlns:a16="http://schemas.microsoft.com/office/drawing/2014/main" xmlns="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xmlns="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xmlns="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xmlns="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509" name="Group 508">
                <a:extLst>
                  <a:ext uri="{FF2B5EF4-FFF2-40B4-BE49-F238E27FC236}">
                    <a16:creationId xmlns:a16="http://schemas.microsoft.com/office/drawing/2014/main" xmlns="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xmlns="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xmlns="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xmlns="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xmlns="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22" name="Rectangle 521">
                    <a:extLst>
                      <a:ext uri="{FF2B5EF4-FFF2-40B4-BE49-F238E27FC236}">
                        <a16:creationId xmlns:a16="http://schemas.microsoft.com/office/drawing/2014/main" xmlns="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xmlns="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xmlns="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xmlns="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18" name="Rectangle 517">
                    <a:extLst>
                      <a:ext uri="{FF2B5EF4-FFF2-40B4-BE49-F238E27FC236}">
                        <a16:creationId xmlns:a16="http://schemas.microsoft.com/office/drawing/2014/main" xmlns="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xmlns="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xmlns="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16" name="Rectangle 515">
                    <a:extLst>
                      <a:ext uri="{FF2B5EF4-FFF2-40B4-BE49-F238E27FC236}">
                        <a16:creationId xmlns:a16="http://schemas.microsoft.com/office/drawing/2014/main" xmlns="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Rectangle 516">
                    <a:extLst>
                      <a:ext uri="{FF2B5EF4-FFF2-40B4-BE49-F238E27FC236}">
                        <a16:creationId xmlns:a16="http://schemas.microsoft.com/office/drawing/2014/main" xmlns="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xmlns="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512" name="Rectangle 511">
                  <a:extLst>
                    <a:ext uri="{FF2B5EF4-FFF2-40B4-BE49-F238E27FC236}">
                      <a16:creationId xmlns:a16="http://schemas.microsoft.com/office/drawing/2014/main" xmlns="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xmlns="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xmlns="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492" name="Group 491">
                <a:extLst>
                  <a:ext uri="{FF2B5EF4-FFF2-40B4-BE49-F238E27FC236}">
                    <a16:creationId xmlns:a16="http://schemas.microsoft.com/office/drawing/2014/main" xmlns="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503" name="Group 502">
                  <a:extLst>
                    <a:ext uri="{FF2B5EF4-FFF2-40B4-BE49-F238E27FC236}">
                      <a16:creationId xmlns:a16="http://schemas.microsoft.com/office/drawing/2014/main" xmlns="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xmlns="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xmlns="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xmlns="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xmlns="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xmlns="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xmlns="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xmlns="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xmlns="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Rectangle 501">
                    <a:extLst>
                      <a:ext uri="{FF2B5EF4-FFF2-40B4-BE49-F238E27FC236}">
                        <a16:creationId xmlns:a16="http://schemas.microsoft.com/office/drawing/2014/main" xmlns="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xmlns="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xmlns="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xmlns="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xmlns="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xmlns="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xmlns="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xmlns="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xmlns="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xmlns="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xmlns="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xmlns="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xmlns="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88" name="Rectangle 487">
                    <a:extLst>
                      <a:ext uri="{FF2B5EF4-FFF2-40B4-BE49-F238E27FC236}">
                        <a16:creationId xmlns:a16="http://schemas.microsoft.com/office/drawing/2014/main" xmlns="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xmlns="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6" name="Group 475">
                <a:extLst>
                  <a:ext uri="{FF2B5EF4-FFF2-40B4-BE49-F238E27FC236}">
                    <a16:creationId xmlns:a16="http://schemas.microsoft.com/office/drawing/2014/main" xmlns="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xmlns="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84" name="Rectangle 483">
                    <a:extLst>
                      <a:ext uri="{FF2B5EF4-FFF2-40B4-BE49-F238E27FC236}">
                        <a16:creationId xmlns:a16="http://schemas.microsoft.com/office/drawing/2014/main" xmlns="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xmlns="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1" name="Group 480">
                  <a:extLst>
                    <a:ext uri="{FF2B5EF4-FFF2-40B4-BE49-F238E27FC236}">
                      <a16:creationId xmlns:a16="http://schemas.microsoft.com/office/drawing/2014/main" xmlns="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xmlns="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xmlns="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xmlns="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xmlns="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xmlns="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xmlns="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xmlns="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9" name="Group 468">
                  <a:extLst>
                    <a:ext uri="{FF2B5EF4-FFF2-40B4-BE49-F238E27FC236}">
                      <a16:creationId xmlns:a16="http://schemas.microsoft.com/office/drawing/2014/main" xmlns="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xmlns="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xmlns="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xmlns="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xmlns="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xmlns="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xmlns="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xmlns="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7" name="Rectangle 466">
                    <a:extLst>
                      <a:ext uri="{FF2B5EF4-FFF2-40B4-BE49-F238E27FC236}">
                        <a16:creationId xmlns:a16="http://schemas.microsoft.com/office/drawing/2014/main" xmlns="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xmlns="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4" name="Group 463">
                  <a:extLst>
                    <a:ext uri="{FF2B5EF4-FFF2-40B4-BE49-F238E27FC236}">
                      <a16:creationId xmlns:a16="http://schemas.microsoft.com/office/drawing/2014/main" xmlns="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xmlns="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xmlns="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xmlns="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xmlns="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xmlns="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xmlns="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xmlns="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xmlns="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xmlns="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xmlns="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xmlns="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xmlns="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xmlns="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xmlns="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xmlns="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xmlns="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xmlns="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7" name="Group 446">
                  <a:extLst>
                    <a:ext uri="{FF2B5EF4-FFF2-40B4-BE49-F238E27FC236}">
                      <a16:creationId xmlns:a16="http://schemas.microsoft.com/office/drawing/2014/main" xmlns="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8" name="Rectangle 447">
                    <a:extLst>
                      <a:ext uri="{FF2B5EF4-FFF2-40B4-BE49-F238E27FC236}">
                        <a16:creationId xmlns:a16="http://schemas.microsoft.com/office/drawing/2014/main" xmlns="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xmlns="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xmlns="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xmlns="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xmlns="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xmlns="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xmlns="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xmlns="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xmlns="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xmlns="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xmlns="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7" name="Rectangle 436">
                    <a:extLst>
                      <a:ext uri="{FF2B5EF4-FFF2-40B4-BE49-F238E27FC236}">
                        <a16:creationId xmlns:a16="http://schemas.microsoft.com/office/drawing/2014/main" xmlns="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xmlns="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xmlns="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xmlns="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xmlns="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xmlns="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xmlns="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xmlns="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xmlns="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xmlns="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xmlns="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xmlns="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533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24" grpId="2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60002" y="422194"/>
            <a:ext cx="529046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1600" y="367021"/>
            <a:ext cx="427941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151" y="261640"/>
            <a:ext cx="5016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027C12-5184-CA4E-8F0F-0D44DB170A64}"/>
              </a:ext>
            </a:extLst>
          </p:cNvPr>
          <p:cNvGrpSpPr/>
          <p:nvPr/>
        </p:nvGrpSpPr>
        <p:grpSpPr>
          <a:xfrm>
            <a:off x="831715" y="1534131"/>
            <a:ext cx="7936319" cy="1581174"/>
            <a:chOff x="1108953" y="1777027"/>
            <a:chExt cx="10581758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675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53400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D4BAC00B-5414-2F45-8130-E12CA0B22EE1}"/>
                </a:ext>
              </a:extLst>
            </p:cNvPr>
            <p:cNvSpPr/>
            <p:nvPr/>
          </p:nvSpPr>
          <p:spPr>
            <a:xfrm>
              <a:off x="7518399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636FF7FC-C600-DB4A-9D33-AE2033278FC6}"/>
                </a:ext>
              </a:extLst>
            </p:cNvPr>
            <p:cNvSpPr/>
            <p:nvPr/>
          </p:nvSpPr>
          <p:spPr>
            <a:xfrm>
              <a:off x="8635999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404D128-D9F3-CD4F-86A0-36DF21DC0B10}"/>
              </a:ext>
            </a:extLst>
          </p:cNvPr>
          <p:cNvSpPr/>
          <p:nvPr/>
        </p:nvSpPr>
        <p:spPr>
          <a:xfrm>
            <a:off x="5702943" y="1832739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7D25C8-EE87-714A-B132-B452DAC87F15}"/>
              </a:ext>
            </a:extLst>
          </p:cNvPr>
          <p:cNvSpPr/>
          <p:nvPr/>
        </p:nvSpPr>
        <p:spPr>
          <a:xfrm>
            <a:off x="6429465" y="249957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263D505-47B1-C84D-BAA2-EB2C16CE54B5}"/>
              </a:ext>
            </a:extLst>
          </p:cNvPr>
          <p:cNvGrpSpPr/>
          <p:nvPr/>
        </p:nvGrpSpPr>
        <p:grpSpPr>
          <a:xfrm>
            <a:off x="831715" y="3186104"/>
            <a:ext cx="7975075" cy="3043111"/>
            <a:chOff x="1108953" y="3429000"/>
            <a:chExt cx="10633432" cy="304311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701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10135654" cy="747376"/>
              <a:chOff x="1606731" y="5724735"/>
              <a:chExt cx="10135654" cy="7473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4152077" cy="732957"/>
                <a:chOff x="6503102" y="2160259"/>
                <a:chExt cx="4152077" cy="732957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415207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xmlns="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74117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96940"/>
                <a:ext cx="5340009" cy="675171"/>
                <a:chOff x="6402376" y="5739788"/>
                <a:chExt cx="5340009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534000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xmlns="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652781" y="5739788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FBE17E5-CC4A-854C-8262-6644841B14EF}"/>
              </a:ext>
            </a:extLst>
          </p:cNvPr>
          <p:cNvSpPr/>
          <p:nvPr/>
        </p:nvSpPr>
        <p:spPr>
          <a:xfrm>
            <a:off x="2197743" y="5553792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98EF6B0-101A-CC4C-B915-C9C69DA8347F}"/>
              </a:ext>
            </a:extLst>
          </p:cNvPr>
          <p:cNvSpPr/>
          <p:nvPr/>
        </p:nvSpPr>
        <p:spPr>
          <a:xfrm>
            <a:off x="6392327" y="5664567"/>
            <a:ext cx="6896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5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6400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23" grpId="0"/>
      <p:bldP spid="24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160002" y="422194"/>
            <a:ext cx="529046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701600" y="367021"/>
            <a:ext cx="427941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115151" y="261640"/>
            <a:ext cx="5016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646F0CD-71EB-8E4F-AC28-4D4868BAC64C}"/>
              </a:ext>
            </a:extLst>
          </p:cNvPr>
          <p:cNvGrpSpPr/>
          <p:nvPr/>
        </p:nvGrpSpPr>
        <p:grpSpPr>
          <a:xfrm>
            <a:off x="831715" y="1534131"/>
            <a:ext cx="7628221" cy="1653664"/>
            <a:chOff x="1108953" y="1534131"/>
            <a:chExt cx="10170961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10170961" cy="1581174"/>
              <a:chOff x="1108953" y="1777027"/>
              <a:chExt cx="10170961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6758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92921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x-none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26F20EC-CA2E-DB4D-B701-73C2BEE8AAA2}"/>
              </a:ext>
            </a:extLst>
          </p:cNvPr>
          <p:cNvGrpSpPr/>
          <p:nvPr/>
        </p:nvGrpSpPr>
        <p:grpSpPr>
          <a:xfrm>
            <a:off x="831715" y="3348351"/>
            <a:ext cx="7673292" cy="2542341"/>
            <a:chOff x="1108953" y="3348350"/>
            <a:chExt cx="10231055" cy="254234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10231055" cy="2542341"/>
              <a:chOff x="1100533" y="3915351"/>
              <a:chExt cx="10231055" cy="254234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701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9724857" cy="732957"/>
                <a:chOff x="1606731" y="5724735"/>
                <a:chExt cx="9724857" cy="732957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xmlns="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3434701" cy="732957"/>
                  <a:chOff x="6503102" y="2160259"/>
                  <a:chExt cx="3434701" cy="732957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xmlns="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343470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xmlns="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xmlns="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929212" cy="732957"/>
                  <a:chOff x="6402376" y="5667583"/>
                  <a:chExt cx="4929212" cy="732957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xmlns="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929212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x-none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xmlns="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540F7F9-4899-074C-AA81-5854F1D488BD}"/>
              </a:ext>
            </a:extLst>
          </p:cNvPr>
          <p:cNvSpPr/>
          <p:nvPr/>
        </p:nvSpPr>
        <p:spPr>
          <a:xfrm>
            <a:off x="5630934" y="1832739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055FDBC-1605-D846-A95B-18BA3161B35E}"/>
              </a:ext>
            </a:extLst>
          </p:cNvPr>
          <p:cNvSpPr/>
          <p:nvPr/>
        </p:nvSpPr>
        <p:spPr>
          <a:xfrm>
            <a:off x="6066524" y="249957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7AA3558-A2B2-D444-AA21-A3CBB7A2CAC5}"/>
              </a:ext>
            </a:extLst>
          </p:cNvPr>
          <p:cNvSpPr/>
          <p:nvPr/>
        </p:nvSpPr>
        <p:spPr>
          <a:xfrm>
            <a:off x="2077471" y="5210886"/>
            <a:ext cx="393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1F15C68-7EE2-8042-8AFB-67538ABE6E10}"/>
              </a:ext>
            </a:extLst>
          </p:cNvPr>
          <p:cNvSpPr/>
          <p:nvPr/>
        </p:nvSpPr>
        <p:spPr>
          <a:xfrm>
            <a:off x="6104030" y="5198419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6685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build="p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160002" y="422194"/>
            <a:ext cx="529046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01600" y="367021"/>
            <a:ext cx="427941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115152" y="261639"/>
            <a:ext cx="899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F298974-489A-FA44-ACDA-DBBB606D0F8B}"/>
              </a:ext>
            </a:extLst>
          </p:cNvPr>
          <p:cNvGrpSpPr/>
          <p:nvPr/>
        </p:nvGrpSpPr>
        <p:grpSpPr>
          <a:xfrm>
            <a:off x="1424524" y="920409"/>
            <a:ext cx="6568229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F25FBC3-F975-B34B-ADA5-62BE4353D6F2}"/>
              </a:ext>
            </a:extLst>
          </p:cNvPr>
          <p:cNvGrpSpPr/>
          <p:nvPr/>
        </p:nvGrpSpPr>
        <p:grpSpPr>
          <a:xfrm>
            <a:off x="4021860" y="1044045"/>
            <a:ext cx="646232" cy="735747"/>
            <a:chOff x="5362480" y="1044044"/>
            <a:chExt cx="861642" cy="7357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044044"/>
              <a:ext cx="861642" cy="735747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7335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6922C8F-14C2-AD4D-86AC-87D826C47921}"/>
              </a:ext>
            </a:extLst>
          </p:cNvPr>
          <p:cNvGrpSpPr/>
          <p:nvPr/>
        </p:nvGrpSpPr>
        <p:grpSpPr>
          <a:xfrm>
            <a:off x="6762083" y="1145676"/>
            <a:ext cx="663166" cy="296482"/>
            <a:chOff x="5378956" y="1147594"/>
            <a:chExt cx="884221" cy="7841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735747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7335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B35E31D-66D8-F746-835C-AA5C969069BC}"/>
              </a:ext>
            </a:extLst>
          </p:cNvPr>
          <p:cNvGrpSpPr/>
          <p:nvPr/>
        </p:nvGrpSpPr>
        <p:grpSpPr>
          <a:xfrm>
            <a:off x="2687407" y="3928214"/>
            <a:ext cx="646232" cy="735747"/>
            <a:chOff x="5362480" y="1044044"/>
            <a:chExt cx="861642" cy="7357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044044"/>
              <a:ext cx="861642" cy="735747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7335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D20ED45-6EF0-3E47-B466-C62D1713A709}"/>
              </a:ext>
            </a:extLst>
          </p:cNvPr>
          <p:cNvGrpSpPr/>
          <p:nvPr/>
        </p:nvGrpSpPr>
        <p:grpSpPr>
          <a:xfrm>
            <a:off x="3767922" y="3860957"/>
            <a:ext cx="811176" cy="735747"/>
            <a:chOff x="5319944" y="1041829"/>
            <a:chExt cx="1081567" cy="7357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041829"/>
              <a:ext cx="994549" cy="735747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9771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777F35C-F3D2-8243-A41F-C5D400F4019C}"/>
              </a:ext>
            </a:extLst>
          </p:cNvPr>
          <p:cNvGrpSpPr/>
          <p:nvPr/>
        </p:nvGrpSpPr>
        <p:grpSpPr>
          <a:xfrm>
            <a:off x="6042110" y="3809163"/>
            <a:ext cx="657991" cy="735747"/>
            <a:chOff x="5362480" y="1044044"/>
            <a:chExt cx="877321" cy="73574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044044"/>
              <a:ext cx="861642" cy="735747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7335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00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E95D95C-3258-3D40-8880-EED6FAE01DB1}"/>
              </a:ext>
            </a:extLst>
          </p:cNvPr>
          <p:cNvSpPr/>
          <p:nvPr/>
        </p:nvSpPr>
        <p:spPr>
          <a:xfrm>
            <a:off x="1160002" y="422194"/>
            <a:ext cx="529046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701600" y="367021"/>
            <a:ext cx="427941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115152" y="261639"/>
            <a:ext cx="899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7" y="1352282"/>
            <a:ext cx="3919683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24C5A0-FF5C-5B4D-A50D-9E0AB256747F}"/>
              </a:ext>
            </a:extLst>
          </p:cNvPr>
          <p:cNvSpPr txBox="1"/>
          <p:nvPr/>
        </p:nvSpPr>
        <p:spPr>
          <a:xfrm>
            <a:off x="701601" y="1024930"/>
            <a:ext cx="47147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BBD9C-B55A-4346-B95A-FF59138279A7}"/>
              </a:ext>
            </a:extLst>
          </p:cNvPr>
          <p:cNvGrpSpPr/>
          <p:nvPr/>
        </p:nvGrpSpPr>
        <p:grpSpPr>
          <a:xfrm>
            <a:off x="701600" y="2784913"/>
            <a:ext cx="3577406" cy="1754326"/>
            <a:chOff x="935467" y="2784913"/>
            <a:chExt cx="476987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</a:t>
              </a:r>
              <a:r>
                <a:rPr lang="x-none" sz="2400"/>
                <a:t>được         </a:t>
              </a:r>
              <a:r>
                <a:rPr lang="en-US" sz="2400" dirty="0" smtClean="0"/>
                <a:t>     </a:t>
              </a:r>
              <a:r>
                <a:rPr lang="x-none" sz="2400" smtClean="0"/>
                <a:t>chiếc </a:t>
              </a:r>
              <a:r>
                <a:rPr lang="x-none" sz="2400" dirty="0"/>
                <a:t>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A26551E9-A5C3-7B4A-B3FC-BF44A731179C}"/>
                </a:ext>
              </a:extLst>
            </p:cNvPr>
            <p:cNvSpPr/>
            <p:nvPr/>
          </p:nvSpPr>
          <p:spPr>
            <a:xfrm>
              <a:off x="2089148" y="3949023"/>
              <a:ext cx="958852" cy="5902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F54FD4-B56B-474E-93D7-26DF1F6B5785}"/>
              </a:ext>
            </a:extLst>
          </p:cNvPr>
          <p:cNvGrpSpPr/>
          <p:nvPr/>
        </p:nvGrpSpPr>
        <p:grpSpPr>
          <a:xfrm>
            <a:off x="701600" y="4596092"/>
            <a:ext cx="3577406" cy="1754326"/>
            <a:chOff x="935467" y="2784913"/>
            <a:chExt cx="4769874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08C6CEF4-C891-8542-9933-494376A57495}"/>
                </a:ext>
              </a:extLst>
            </p:cNvPr>
            <p:cNvSpPr/>
            <p:nvPr/>
          </p:nvSpPr>
          <p:spPr>
            <a:xfrm>
              <a:off x="4583609" y="3446621"/>
              <a:ext cx="988519" cy="4906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491662-342C-F443-BDAF-F7E3ECB5CAB0}"/>
              </a:ext>
            </a:extLst>
          </p:cNvPr>
          <p:cNvSpPr/>
          <p:nvPr/>
        </p:nvSpPr>
        <p:spPr>
          <a:xfrm>
            <a:off x="1591242" y="4005603"/>
            <a:ext cx="6703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5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B287A4D-87F3-0046-98EE-2DB35520D845}"/>
              </a:ext>
            </a:extLst>
          </p:cNvPr>
          <p:cNvSpPr/>
          <p:nvPr/>
        </p:nvSpPr>
        <p:spPr>
          <a:xfrm>
            <a:off x="3554165" y="5257800"/>
            <a:ext cx="50847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25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5044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7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211</Words>
  <Application>Microsoft Office PowerPoint</Application>
  <PresentationFormat>On-screen Show (4:3)</PresentationFormat>
  <Paragraphs>61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TRAN MINH TUAN</cp:lastModifiedBy>
  <cp:revision>8</cp:revision>
  <dcterms:created xsi:type="dcterms:W3CDTF">2021-07-13T01:48:05Z</dcterms:created>
  <dcterms:modified xsi:type="dcterms:W3CDTF">2021-07-13T09:26:36Z</dcterms:modified>
</cp:coreProperties>
</file>