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9" r:id="rId2"/>
    <p:sldMasterId id="2147483701" r:id="rId3"/>
  </p:sldMasterIdLst>
  <p:notesMasterIdLst>
    <p:notesMasterId r:id="rId19"/>
  </p:notesMasterIdLst>
  <p:sldIdLst>
    <p:sldId id="1405" r:id="rId4"/>
    <p:sldId id="260" r:id="rId5"/>
    <p:sldId id="1411" r:id="rId6"/>
    <p:sldId id="1413" r:id="rId7"/>
    <p:sldId id="1414" r:id="rId8"/>
    <p:sldId id="1415" r:id="rId9"/>
    <p:sldId id="1406" r:id="rId10"/>
    <p:sldId id="1407" r:id="rId11"/>
    <p:sldId id="291" r:id="rId12"/>
    <p:sldId id="1402" r:id="rId13"/>
    <p:sldId id="1408" r:id="rId14"/>
    <p:sldId id="1403" r:id="rId15"/>
    <p:sldId id="1404" r:id="rId16"/>
    <p:sldId id="1410" r:id="rId17"/>
    <p:sldId id="284" r:id="rId18"/>
  </p:sldIdLst>
  <p:sldSz cx="12192000" cy="6858000"/>
  <p:notesSz cx="6858000" cy="9144000"/>
  <p:embeddedFontLst>
    <p:embeddedFont>
      <p:font typeface="黑体" panose="020B0604020202020204" charset="-122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方正黑体简体" panose="020B0604020202020204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Arial Black" panose="020B0A04020102020204" pitchFamily="34" charset="0"/>
      <p:bold r:id="rId30"/>
    </p:embeddedFont>
    <p:embeddedFont>
      <p:font typeface="等线" panose="020B0604020202020204" charset="-122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689"/>
    <a:srgbClr val="FD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20" y="66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532B-E3EA-476A-9513-45C1471E1DF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662DE-F1A6-47CD-A8C4-98B0B68DE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15B1-5764-4602-928E-07C86216D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08F09-1C45-46B4-89BA-18F2ECD8F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A4809-9B45-4948-B5F5-24FF66B1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F273B-6E19-43A2-81EA-0067000F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E1D64-3444-4126-892B-F2ABB9F2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9D97-1453-42EC-9461-65831113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52802-5E77-44DF-8615-C60EBFF58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D285C-3BD6-48A9-8627-0BAF5F08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7043-41FD-4E9D-871A-0228DBE6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34A3-06DB-4EDB-AFD6-430F249F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75C2-201E-4E2C-998C-F28E023F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06FC0-5898-41BD-A58C-863441F7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3B8A3-B81A-4B9A-AD39-14978F83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638F-5010-404D-BA95-2456A1DA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9704-CBB1-4D88-8618-151FB2C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A33E-67A0-426D-BCA0-26646C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DEE0-88B4-4036-BD96-0CC90893D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6C09F-3030-4405-99E6-ED2526571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F803E-C910-405F-A53B-4F47B597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C8A2B-3098-48C3-B9FE-83177AEC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1D1F4-F698-4653-979A-FC2422B5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7CCF-BE8D-4A5E-8AAF-9F7DF484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D55C-27C1-4A0B-AA33-BBE28F15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599E5-9AAE-4675-A3CD-988695E5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5CFD2-8760-4230-A064-8C14992DE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FCF03-1F1B-45C9-85A9-8E8C91438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9477F-95AD-433B-A375-0D4FECC8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E8052-591A-4401-823B-FB349243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4247E-FE73-4D91-BCC5-2D9D655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2B8E-D37F-45AF-9DE8-2A8BB27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02531-9B36-45BF-A56B-BD8FBCAB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0E858-7297-4A37-8B34-E73C75F8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BBC5A-B3D7-4372-8D91-F4AE2437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FB401-C6D2-4789-831D-FA97FF06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D9EF-B45F-4563-A2FF-29FE0664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D5B0E-6E28-45B7-AB8A-B5D58BEF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0810-795B-4FB6-9CFB-B89988C3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0DC1-7ED8-4B24-B2E4-701B917F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25EC1-1DAC-4040-ABA4-8D6163D9F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E742D-090E-414B-AF14-14C38A31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4A79F-9284-4D5E-96C0-94861816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9642A-B74D-4CE6-9584-019644DE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7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214F-13E1-41B4-9420-1B7C5FE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C0908-91E2-42F7-AB6E-9F489F467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359F5-31CB-4955-AE64-2C745CDF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3EE5A-BFDD-429B-B21E-50719933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35BE9-654D-4375-8551-073E3313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E7D71-1713-4788-AC4C-414DF8BD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9184-27AA-4FE9-916F-11798F3F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B5B8A-9E44-4913-9D02-A3C48C848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9D2A2-7FFF-4ABF-95F7-E1D3CF8A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C5AB-8558-4599-BE5F-95720B20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BC66F-A6FB-4E87-BE6A-4E82CB18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4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C3C1E-F474-445D-8D7D-B1FD01902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248AE-80A2-441E-A9CD-C94632BD7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2E44D-819E-4114-A9F0-84BDF8D2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90E81-903D-4335-B762-C8FA5223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6336E-A18B-4333-8326-93338109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18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941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10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540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71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0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09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1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570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11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8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A8950-587B-4598-B875-20060E09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0FD00-71B4-4F88-9BC0-51ED6B52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9786F-5DDE-4EA0-A7D0-E8E20A2ED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943D-B494-4F8B-ACC0-1578A672D82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855EB-3080-4070-9510-FB42D80BD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E0E90-1C0B-4A47-A987-7DA2C168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4A57-DB55-4F25-AFD3-6DFAFFFA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4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18334"/>
            <a:ext cx="12178145" cy="68396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154" y="908929"/>
            <a:ext cx="8236384" cy="35392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2A7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1388" y="3206263"/>
            <a:ext cx="10190723" cy="1520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:    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:    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085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C706994-0271-4314-B4F1-2F3DE51D93DF}"/>
              </a:ext>
            </a:extLst>
          </p:cNvPr>
          <p:cNvGrpSpPr/>
          <p:nvPr/>
        </p:nvGrpSpPr>
        <p:grpSpPr>
          <a:xfrm>
            <a:off x="645028" y="600596"/>
            <a:ext cx="10259057" cy="551191"/>
            <a:chOff x="974415" y="1351128"/>
            <a:chExt cx="10259057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BD9680-D588-4228-8762-E3092E3F6C0F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E1D1B-9FF9-4A82-8D66-B2584042601C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2777C05-5054-4867-8FA2-0215C75B3C10}"/>
              </a:ext>
            </a:extLst>
          </p:cNvPr>
          <p:cNvSpPr txBox="1"/>
          <p:nvPr/>
        </p:nvSpPr>
        <p:spPr>
          <a:xfrm>
            <a:off x="2108068" y="126928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25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998A5C-6105-47B7-8F9E-B136F46ABC3A}"/>
              </a:ext>
            </a:extLst>
          </p:cNvPr>
          <p:cNvSpPr txBox="1"/>
          <p:nvPr/>
        </p:nvSpPr>
        <p:spPr>
          <a:xfrm>
            <a:off x="6131429" y="126928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44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+ 19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44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19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2EF18A-2BE1-4A35-A8EC-34D56AC07E7E}"/>
              </a:ext>
            </a:extLst>
          </p:cNvPr>
          <p:cNvSpPr txBox="1"/>
          <p:nvPr/>
        </p:nvSpPr>
        <p:spPr>
          <a:xfrm>
            <a:off x="1023852" y="1269289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a)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667697-89E4-4BB9-B2CE-720057697102}"/>
              </a:ext>
            </a:extLst>
          </p:cNvPr>
          <p:cNvSpPr txBox="1"/>
          <p:nvPr/>
        </p:nvSpPr>
        <p:spPr>
          <a:xfrm>
            <a:off x="1755370" y="3577613"/>
            <a:ext cx="3296554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15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+ 30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E26531-D97B-4ADE-A2F8-BD6EEDD17674}"/>
              </a:ext>
            </a:extLst>
          </p:cNvPr>
          <p:cNvSpPr txBox="1"/>
          <p:nvPr/>
        </p:nvSpPr>
        <p:spPr>
          <a:xfrm>
            <a:off x="5783442" y="3577613"/>
            <a:ext cx="3296554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42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- 7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+ 16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F0F8BE-3E1F-48A0-8C1A-70111F587B96}"/>
              </a:ext>
            </a:extLst>
          </p:cNvPr>
          <p:cNvSpPr/>
          <p:nvPr/>
        </p:nvSpPr>
        <p:spPr>
          <a:xfrm>
            <a:off x="5642474" y="773989"/>
            <a:ext cx="1181100" cy="495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5636" y="1409892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E75B42"/>
                </a:solidFill>
              </a:rPr>
              <a:t>33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6173" y="2135972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25</a:t>
            </a:r>
            <a:r>
              <a:rPr lang="en-US" sz="3200" b="1" i="1" kern="0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7342" y="2861350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E75B42"/>
                </a:solidFill>
              </a:rPr>
              <a:t>8</a:t>
            </a:r>
            <a:r>
              <a:rPr lang="en-US" sz="3200" b="1" i="1" kern="0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8692773" y="1407429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63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692773" y="2029026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19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692773" y="2861350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44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73633" y="4146755"/>
            <a:ext cx="376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6598" y="4229288"/>
            <a:ext cx="3762965" cy="148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3" name="Left Brace 2"/>
          <p:cNvSpPr/>
          <p:nvPr/>
        </p:nvSpPr>
        <p:spPr>
          <a:xfrm>
            <a:off x="1633145" y="2321413"/>
            <a:ext cx="277163" cy="978835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78965" y="1151786"/>
            <a:ext cx="3495029" cy="102902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14785" y="1069743"/>
            <a:ext cx="5744413" cy="2507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777C05-5054-4867-8FA2-0215C75B3C10}"/>
              </a:ext>
            </a:extLst>
          </p:cNvPr>
          <p:cNvSpPr txBox="1"/>
          <p:nvPr/>
        </p:nvSpPr>
        <p:spPr>
          <a:xfrm>
            <a:off x="7792226" y="1069743"/>
            <a:ext cx="3165926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=33l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089754" y="1782146"/>
            <a:ext cx="835387" cy="613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192485" y="1781287"/>
            <a:ext cx="874878" cy="60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2777C05-5054-4867-8FA2-0215C75B3C10}"/>
              </a:ext>
            </a:extLst>
          </p:cNvPr>
          <p:cNvSpPr txBox="1"/>
          <p:nvPr/>
        </p:nvSpPr>
        <p:spPr>
          <a:xfrm>
            <a:off x="5928817" y="2356953"/>
            <a:ext cx="316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=25l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777C05-5054-4867-8FA2-0215C75B3C10}"/>
              </a:ext>
            </a:extLst>
          </p:cNvPr>
          <p:cNvSpPr txBox="1"/>
          <p:nvPr/>
        </p:nvSpPr>
        <p:spPr>
          <a:xfrm>
            <a:off x="9297355" y="2392538"/>
            <a:ext cx="316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=8l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177" y="3681033"/>
            <a:ext cx="11014841" cy="24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uiExpand="1" build="p"/>
      <p:bldP spid="31" grpId="0"/>
      <p:bldP spid="32" grpId="0"/>
      <p:bldP spid="33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3" grpId="0" animBg="1"/>
      <p:bldP spid="6" grpId="0" animBg="1"/>
      <p:bldP spid="7" grpId="0" animBg="1"/>
      <p:bldP spid="29" grpId="0"/>
      <p:bldP spid="40" grpId="0"/>
      <p:bldP spid="41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706994-0271-4314-B4F1-2F3DE51D93DF}"/>
              </a:ext>
            </a:extLst>
          </p:cNvPr>
          <p:cNvGrpSpPr/>
          <p:nvPr/>
        </p:nvGrpSpPr>
        <p:grpSpPr>
          <a:xfrm>
            <a:off x="645028" y="600596"/>
            <a:ext cx="10259057" cy="551191"/>
            <a:chOff x="974415" y="1351128"/>
            <a:chExt cx="10259057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1BD9680-D588-4228-8762-E3092E3F6C0F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7E1D1B-9FF9-4A82-8D66-B2584042601C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777C05-5054-4867-8FA2-0215C75B3C10}"/>
              </a:ext>
            </a:extLst>
          </p:cNvPr>
          <p:cNvSpPr txBox="1"/>
          <p:nvPr/>
        </p:nvSpPr>
        <p:spPr>
          <a:xfrm>
            <a:off x="2108068" y="126928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25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98A5C-6105-47B7-8F9E-B136F46ABC3A}"/>
              </a:ext>
            </a:extLst>
          </p:cNvPr>
          <p:cNvSpPr txBox="1"/>
          <p:nvPr/>
        </p:nvSpPr>
        <p:spPr>
          <a:xfrm>
            <a:off x="6131429" y="126928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44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+ 19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44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63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19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EF18A-2BE1-4A35-A8EC-34D56AC07E7E}"/>
              </a:ext>
            </a:extLst>
          </p:cNvPr>
          <p:cNvSpPr txBox="1"/>
          <p:nvPr/>
        </p:nvSpPr>
        <p:spPr>
          <a:xfrm>
            <a:off x="1023852" y="1269289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a)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67697-89E4-4BB9-B2CE-720057697102}"/>
              </a:ext>
            </a:extLst>
          </p:cNvPr>
          <p:cNvSpPr txBox="1"/>
          <p:nvPr/>
        </p:nvSpPr>
        <p:spPr>
          <a:xfrm>
            <a:off x="1755370" y="3577613"/>
            <a:ext cx="3296554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15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+ 8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+ 30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26531-D97B-4ADE-A2F8-BD6EEDD17674}"/>
              </a:ext>
            </a:extLst>
          </p:cNvPr>
          <p:cNvSpPr txBox="1"/>
          <p:nvPr/>
        </p:nvSpPr>
        <p:spPr>
          <a:xfrm>
            <a:off x="5783442" y="3577613"/>
            <a:ext cx="3296554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42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- 7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+ 16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F0F8BE-3E1F-48A0-8C1A-70111F587B96}"/>
              </a:ext>
            </a:extLst>
          </p:cNvPr>
          <p:cNvSpPr/>
          <p:nvPr/>
        </p:nvSpPr>
        <p:spPr>
          <a:xfrm>
            <a:off x="5642474" y="773989"/>
            <a:ext cx="1181100" cy="495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5636" y="1409892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E75B42"/>
                </a:solidFill>
              </a:rPr>
              <a:t>33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6173" y="2135972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25</a:t>
            </a:r>
            <a:r>
              <a:rPr lang="en-US" sz="3200" b="1" i="1" kern="0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7342" y="2861350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E75B42"/>
                </a:solidFill>
              </a:rPr>
              <a:t>8</a:t>
            </a:r>
            <a:r>
              <a:rPr lang="en-US" sz="3200" b="1" i="1" kern="0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692773" y="1407429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63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692773" y="2029026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19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692773" y="2861350"/>
            <a:ext cx="120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E75B42"/>
                </a:solidFill>
              </a:rPr>
              <a:t>44 </a:t>
            </a: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52862" y="4140290"/>
            <a:ext cx="376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6598" y="4229288"/>
            <a:ext cx="3762965" cy="148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kern="0" dirty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kern="0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08068" y="3720662"/>
            <a:ext cx="1780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17EE1-5B41-482F-9BDC-6D6FE1AB8CED}"/>
              </a:ext>
            </a:extLst>
          </p:cNvPr>
          <p:cNvGrpSpPr/>
          <p:nvPr/>
        </p:nvGrpSpPr>
        <p:grpSpPr>
          <a:xfrm>
            <a:off x="469664" y="487862"/>
            <a:ext cx="10259057" cy="1829867"/>
            <a:chOff x="974415" y="1351128"/>
            <a:chExt cx="10259057" cy="182986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4E400D4-96E9-4FA4-8FCE-01637D4FBB3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14F53C-7F8E-44C8-8E89-CCD70B2C34F7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Chọn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câu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lời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đúng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Trong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thùng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có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15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lít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nước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Múc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hết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nước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thùng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rót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và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đầy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can.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Có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thể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rót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can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trong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phương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5E5DEB-7A3F-4E03-9DD3-4170ED51D808}"/>
              </a:ext>
            </a:extLst>
          </p:cNvPr>
          <p:cNvGrpSpPr/>
          <p:nvPr/>
        </p:nvGrpSpPr>
        <p:grpSpPr>
          <a:xfrm>
            <a:off x="4895123" y="1839481"/>
            <a:ext cx="3258269" cy="1457183"/>
            <a:chOff x="7144072" y="2067318"/>
            <a:chExt cx="3258269" cy="1457183"/>
          </a:xfrm>
        </p:grpSpPr>
        <p:sp>
          <p:nvSpPr>
            <p:cNvPr id="46" name="Rounded Rectangle 6">
              <a:extLst>
                <a:ext uri="{FF2B5EF4-FFF2-40B4-BE49-F238E27FC236}">
                  <a16:creationId xmlns:a16="http://schemas.microsoft.com/office/drawing/2014/main" id="{5D7AB38F-76C0-459D-AA76-A08AA6A07846}"/>
                </a:ext>
              </a:extLst>
            </p:cNvPr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7" name="Picture 2" descr="20210409041757_wm_shs-toan-2-tap-1">
              <a:extLst>
                <a:ext uri="{FF2B5EF4-FFF2-40B4-BE49-F238E27FC236}">
                  <a16:creationId xmlns:a16="http://schemas.microsoft.com/office/drawing/2014/main" id="{4436E6F1-4549-4A75-B7A5-8E6CAF9E73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20210409041757_wm_shs-toan-2-tap-1">
              <a:extLst>
                <a:ext uri="{FF2B5EF4-FFF2-40B4-BE49-F238E27FC236}">
                  <a16:creationId xmlns:a16="http://schemas.microsoft.com/office/drawing/2014/main" id="{E16CB4B8-0F61-4DB2-81B8-ED36BFA129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20210409041757_wm_shs-toan-2-tap-1">
              <a:extLst>
                <a:ext uri="{FF2B5EF4-FFF2-40B4-BE49-F238E27FC236}">
                  <a16:creationId xmlns:a16="http://schemas.microsoft.com/office/drawing/2014/main" id="{05E8C4A4-4E6B-4BE1-A3F1-AC63ABB8E3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6E2D75-64AE-4255-9B9E-C7F0A6BF9254}"/>
              </a:ext>
            </a:extLst>
          </p:cNvPr>
          <p:cNvGrpSpPr/>
          <p:nvPr/>
        </p:nvGrpSpPr>
        <p:grpSpPr>
          <a:xfrm>
            <a:off x="4895123" y="3331361"/>
            <a:ext cx="3258269" cy="1548569"/>
            <a:chOff x="7144072" y="3715761"/>
            <a:chExt cx="3258269" cy="1548569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E464B474-AD51-4B99-80D4-0B407FC8FD0E}"/>
                </a:ext>
              </a:extLst>
            </p:cNvPr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2" name="Picture 4" descr="20210409041757_wm_shs-toan-2-tap-1">
              <a:extLst>
                <a:ext uri="{FF2B5EF4-FFF2-40B4-BE49-F238E27FC236}">
                  <a16:creationId xmlns:a16="http://schemas.microsoft.com/office/drawing/2014/main" id="{92EF8078-2842-48B9-B4E1-9CD3F17778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20210409041757_wm_shs-toan-2-tap-1">
              <a:extLst>
                <a:ext uri="{FF2B5EF4-FFF2-40B4-BE49-F238E27FC236}">
                  <a16:creationId xmlns:a16="http://schemas.microsoft.com/office/drawing/2014/main" id="{9AD87AB3-5F2D-459D-A197-E083A483BE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20210409041757_wm_shs-toan-2-tap-1">
              <a:extLst>
                <a:ext uri="{FF2B5EF4-FFF2-40B4-BE49-F238E27FC236}">
                  <a16:creationId xmlns:a16="http://schemas.microsoft.com/office/drawing/2014/main" id="{1C940C6F-9B87-44DC-A693-DF008D80F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1FEDFB-44B1-4F43-A162-66826EB04FE0}"/>
              </a:ext>
            </a:extLst>
          </p:cNvPr>
          <p:cNvGrpSpPr/>
          <p:nvPr/>
        </p:nvGrpSpPr>
        <p:grpSpPr>
          <a:xfrm>
            <a:off x="4895123" y="4944814"/>
            <a:ext cx="3258269" cy="1380698"/>
            <a:chOff x="7144072" y="5042021"/>
            <a:chExt cx="3258269" cy="1380698"/>
          </a:xfrm>
        </p:grpSpPr>
        <p:sp>
          <p:nvSpPr>
            <p:cNvPr id="56" name="Rounded Rectangle 6">
              <a:extLst>
                <a:ext uri="{FF2B5EF4-FFF2-40B4-BE49-F238E27FC236}">
                  <a16:creationId xmlns:a16="http://schemas.microsoft.com/office/drawing/2014/main" id="{8B49F11C-0BA3-489C-8C04-D84E05671CA9}"/>
                </a:ext>
              </a:extLst>
            </p:cNvPr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7" name="Picture 4" descr="20210409041757_wm_shs-toan-2-tap-1">
              <a:extLst>
                <a:ext uri="{FF2B5EF4-FFF2-40B4-BE49-F238E27FC236}">
                  <a16:creationId xmlns:a16="http://schemas.microsoft.com/office/drawing/2014/main" id="{571C737D-4737-4DC3-83D8-A05FFB29F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20210409041757_wm_shs-toan-2-tap-1">
              <a:extLst>
                <a:ext uri="{FF2B5EF4-FFF2-40B4-BE49-F238E27FC236}">
                  <a16:creationId xmlns:a16="http://schemas.microsoft.com/office/drawing/2014/main" id="{09E12DE8-D563-45D4-BE11-C33D431F9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20210409041757_wm_shs-toan-2-tap-1">
              <a:extLst>
                <a:ext uri="{FF2B5EF4-FFF2-40B4-BE49-F238E27FC236}">
                  <a16:creationId xmlns:a16="http://schemas.microsoft.com/office/drawing/2014/main" id="{14927DB9-958A-4BDF-A55D-1F3855B131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4" descr="20210409041757_wm_shs-toan-2-tap-1">
            <a:extLst>
              <a:ext uri="{FF2B5EF4-FFF2-40B4-BE49-F238E27FC236}">
                <a16:creationId xmlns:a16="http://schemas.microsoft.com/office/drawing/2014/main" id="{D1A425C0-9B95-4597-B9CC-FAE9C6F35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9976027" y="8040133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5267C72-C047-48AA-868C-58E1F8AF76BC}"/>
              </a:ext>
            </a:extLst>
          </p:cNvPr>
          <p:cNvGrpSpPr/>
          <p:nvPr/>
        </p:nvGrpSpPr>
        <p:grpSpPr>
          <a:xfrm>
            <a:off x="891223" y="2507166"/>
            <a:ext cx="3321311" cy="3465129"/>
            <a:chOff x="730347" y="2594848"/>
            <a:chExt cx="3321311" cy="346512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733373A-630F-45EF-9D96-FA2C478F6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D05D6850-BEC0-4F9D-8745-39FED8F7F4CC}"/>
                </a:ext>
              </a:extLst>
            </p:cNvPr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402E78CD-88C2-4430-8FFA-C010B8FDABA3}"/>
                </a:ext>
              </a:extLst>
            </p:cNvPr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65509968-7146-4E35-82CE-DB58E4A96D58}"/>
                </a:ext>
              </a:extLst>
            </p:cNvPr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C6EB1F66-D266-451A-9CEB-A760EB586979}"/>
                </a:ext>
              </a:extLst>
            </p:cNvPr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BEB7B0DF-10F3-4288-AFF1-676F66F0BDA3}"/>
                </a:ext>
              </a:extLst>
            </p:cNvPr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8" name="Rounded Rectangle 30">
            <a:extLst>
              <a:ext uri="{FF2B5EF4-FFF2-40B4-BE49-F238E27FC236}">
                <a16:creationId xmlns:a16="http://schemas.microsoft.com/office/drawing/2014/main" id="{964F8410-2C30-4BA5-BB6E-6E7ACDC51B7C}"/>
              </a:ext>
            </a:extLst>
          </p:cNvPr>
          <p:cNvSpPr/>
          <p:nvPr/>
        </p:nvSpPr>
        <p:spPr>
          <a:xfrm>
            <a:off x="2200575" y="4636939"/>
            <a:ext cx="914400" cy="48597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FEADF7-F74B-49B3-9C50-92E06F6D2A57}"/>
              </a:ext>
            </a:extLst>
          </p:cNvPr>
          <p:cNvSpPr txBox="1"/>
          <p:nvPr/>
        </p:nvSpPr>
        <p:spPr>
          <a:xfrm>
            <a:off x="4369531" y="2264114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A.</a:t>
            </a:r>
          </a:p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B.</a:t>
            </a:r>
          </a:p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C.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9AB9E4-7FFA-41BE-83D6-06B8DB28AB5D}"/>
              </a:ext>
            </a:extLst>
          </p:cNvPr>
          <p:cNvSpPr txBox="1"/>
          <p:nvPr/>
        </p:nvSpPr>
        <p:spPr>
          <a:xfrm>
            <a:off x="5673027" y="2366104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02F91B-AF41-43F2-975D-3B44D46941B5}"/>
              </a:ext>
            </a:extLst>
          </p:cNvPr>
          <p:cNvSpPr txBox="1"/>
          <p:nvPr/>
        </p:nvSpPr>
        <p:spPr>
          <a:xfrm>
            <a:off x="6885861" y="2366104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966922-8B8D-4783-B51A-01B60208B9A6}"/>
              </a:ext>
            </a:extLst>
          </p:cNvPr>
          <p:cNvSpPr txBox="1"/>
          <p:nvPr/>
        </p:nvSpPr>
        <p:spPr>
          <a:xfrm>
            <a:off x="8283151" y="2366104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19DCD5C-CBF9-4104-B6CE-74AD428F04CC}"/>
              </a:ext>
            </a:extLst>
          </p:cNvPr>
          <p:cNvSpPr txBox="1"/>
          <p:nvPr/>
        </p:nvSpPr>
        <p:spPr>
          <a:xfrm>
            <a:off x="8678984" y="2366104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18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01A77A-D42E-40DE-83C3-45786085E536}"/>
              </a:ext>
            </a:extLst>
          </p:cNvPr>
          <p:cNvSpPr txBox="1"/>
          <p:nvPr/>
        </p:nvSpPr>
        <p:spPr>
          <a:xfrm>
            <a:off x="5497767" y="3984040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A807F5-4DC4-43CD-AC8A-B8B86A0926F3}"/>
              </a:ext>
            </a:extLst>
          </p:cNvPr>
          <p:cNvSpPr txBox="1"/>
          <p:nvPr/>
        </p:nvSpPr>
        <p:spPr>
          <a:xfrm>
            <a:off x="6588681" y="3984040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26B86C4-2FA8-40B5-A3BD-9798EFC14C47}"/>
              </a:ext>
            </a:extLst>
          </p:cNvPr>
          <p:cNvSpPr txBox="1"/>
          <p:nvPr/>
        </p:nvSpPr>
        <p:spPr>
          <a:xfrm>
            <a:off x="8283151" y="3984040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FFF6159-F9C3-4249-8F41-9FA74473C2DD}"/>
              </a:ext>
            </a:extLst>
          </p:cNvPr>
          <p:cNvSpPr txBox="1"/>
          <p:nvPr/>
        </p:nvSpPr>
        <p:spPr>
          <a:xfrm>
            <a:off x="8678984" y="3984040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22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702B18-41D5-48ED-BCFC-99141F28B128}"/>
              </a:ext>
            </a:extLst>
          </p:cNvPr>
          <p:cNvSpPr txBox="1"/>
          <p:nvPr/>
        </p:nvSpPr>
        <p:spPr>
          <a:xfrm>
            <a:off x="5981345" y="5532691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016E10-887C-4376-BA04-C11EE4D67D40}"/>
              </a:ext>
            </a:extLst>
          </p:cNvPr>
          <p:cNvSpPr txBox="1"/>
          <p:nvPr/>
        </p:nvSpPr>
        <p:spPr>
          <a:xfrm>
            <a:off x="6917279" y="5532691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B2DAF5-1213-4C60-9FAD-B47FEE2D61A4}"/>
              </a:ext>
            </a:extLst>
          </p:cNvPr>
          <p:cNvSpPr txBox="1"/>
          <p:nvPr/>
        </p:nvSpPr>
        <p:spPr>
          <a:xfrm>
            <a:off x="8283151" y="5532691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FBEBE4-4CAF-4A24-84E9-E470E3CCDFB2}"/>
              </a:ext>
            </a:extLst>
          </p:cNvPr>
          <p:cNvSpPr txBox="1"/>
          <p:nvPr/>
        </p:nvSpPr>
        <p:spPr>
          <a:xfrm>
            <a:off x="8678984" y="5532691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15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D5A4AF1-F8BE-493C-B1D4-6BEEB508083F}"/>
              </a:ext>
            </a:extLst>
          </p:cNvPr>
          <p:cNvSpPr/>
          <p:nvPr/>
        </p:nvSpPr>
        <p:spPr>
          <a:xfrm>
            <a:off x="4246968" y="5296812"/>
            <a:ext cx="671164" cy="671164"/>
          </a:xfrm>
          <a:prstGeom prst="ellipse">
            <a:avLst/>
          </a:prstGeom>
          <a:noFill/>
          <a:ln w="28575" cap="flat" cmpd="sng" algn="ctr">
            <a:solidFill>
              <a:srgbClr val="4BACC6"/>
            </a:solidFill>
            <a:prstDash val="solid"/>
            <a:miter lim="800000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20210409041757_wm_shs-toan-2-tap-1">
            <a:extLst>
              <a:ext uri="{FF2B5EF4-FFF2-40B4-BE49-F238E27FC236}">
                <a16:creationId xmlns:a16="http://schemas.microsoft.com/office/drawing/2014/main" id="{7F737C39-EBBC-4FC4-91C2-0375CDD99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278030" y="949911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CD4B6C9-15F2-4EA8-841C-CAB259948562}"/>
              </a:ext>
            </a:extLst>
          </p:cNvPr>
          <p:cNvGrpSpPr/>
          <p:nvPr/>
        </p:nvGrpSpPr>
        <p:grpSpPr>
          <a:xfrm>
            <a:off x="607450" y="412706"/>
            <a:ext cx="10259057" cy="551191"/>
            <a:chOff x="974415" y="1351128"/>
            <a:chExt cx="10259057" cy="55119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225B4C6-363F-4CD0-A9B9-FD06A7B9727E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5E9B31-D66F-4870-8044-F05B2CD731D5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Giải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bài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toán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tóm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tắt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CDCAA4-5715-442D-9E20-5669FABBE327}"/>
              </a:ext>
            </a:extLst>
          </p:cNvPr>
          <p:cNvSpPr txBox="1"/>
          <p:nvPr/>
        </p:nvSpPr>
        <p:spPr>
          <a:xfrm>
            <a:off x="607450" y="1184208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Tóm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tắt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mắm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Thêm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mắm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mắ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7B9C7-037F-47EF-9BB2-0BC0FF67F9A7}"/>
              </a:ext>
            </a:extLst>
          </p:cNvPr>
          <p:cNvSpPr txBox="1"/>
          <p:nvPr/>
        </p:nvSpPr>
        <p:spPr>
          <a:xfrm>
            <a:off x="3012168" y="3626517"/>
            <a:ext cx="7164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Bài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giải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tất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thùng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mắm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18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+ 4 =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22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thùng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            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Đáp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22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thùng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mắm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56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101" descr="13">
            <a:extLst>
              <a:ext uri="{FF2B5EF4-FFF2-40B4-BE49-F238E27FC236}">
                <a16:creationId xmlns:a16="http://schemas.microsoft.com/office/drawing/2014/main" id="{1395C975-7BB8-4419-B381-E861FD8D1E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90" y="0"/>
            <a:ext cx="4213197" cy="6709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101" descr="13">
            <a:extLst>
              <a:ext uri="{FF2B5EF4-FFF2-40B4-BE49-F238E27FC236}">
                <a16:creationId xmlns:a16="http://schemas.microsoft.com/office/drawing/2014/main" id="{D0250F16-3BD7-458E-8E18-8409EF2B92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0625" y="94593"/>
            <a:ext cx="4213197" cy="6614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01" descr="13">
            <a:extLst>
              <a:ext uri="{FF2B5EF4-FFF2-40B4-BE49-F238E27FC236}">
                <a16:creationId xmlns:a16="http://schemas.microsoft.com/office/drawing/2014/main" id="{18B32E57-6797-4DC9-9384-AAF9A9D6FB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8853" y="94593"/>
            <a:ext cx="4213197" cy="66145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5C1C1E-2DC5-4D33-A025-6EF18C3CC7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5044A-6F41-4375-93C4-B32DD4E5FBB8}"/>
              </a:ext>
            </a:extLst>
          </p:cNvPr>
          <p:cNvSpPr txBox="1"/>
          <p:nvPr/>
        </p:nvSpPr>
        <p:spPr>
          <a:xfrm>
            <a:off x="617115" y="2024320"/>
            <a:ext cx="3237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l)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889EC-F4B1-4B02-ADB6-49DAE310CCA2}"/>
              </a:ext>
            </a:extLst>
          </p:cNvPr>
          <p:cNvSpPr txBox="1"/>
          <p:nvPr/>
        </p:nvSpPr>
        <p:spPr>
          <a:xfrm>
            <a:off x="4551087" y="2582477"/>
            <a:ext cx="2965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l)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13AF1-CC6E-4A91-9E52-36701987B708}"/>
              </a:ext>
            </a:extLst>
          </p:cNvPr>
          <p:cNvSpPr txBox="1"/>
          <p:nvPr/>
        </p:nvSpPr>
        <p:spPr>
          <a:xfrm>
            <a:off x="8387812" y="2953445"/>
            <a:ext cx="2965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l)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43" y="895428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41" y="2791398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032442" y="2988045"/>
            <a:ext cx="744732" cy="71948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-901"/>
            <a:ext cx="12192000" cy="6858901"/>
          </a:xfrm>
          <a:prstGeom prst="rect">
            <a:avLst/>
          </a:prstGeom>
        </p:spPr>
      </p:pic>
      <p:pic>
        <p:nvPicPr>
          <p:cNvPr id="25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782"/>
            <a:ext cx="1238596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91835" y="706582"/>
            <a:ext cx="11402291" cy="39355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2A7</a:t>
            </a:r>
          </a:p>
        </p:txBody>
      </p:sp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035277" y="1933877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79304" y="2903029"/>
            <a:ext cx="6684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KHỞI ĐỘNG</a:t>
            </a:r>
            <a:endParaRPr lang="zh-CN" altLang="en-US" sz="8000" b="1" dirty="0">
              <a:solidFill>
                <a:srgbClr val="FF0000"/>
              </a:solidFill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89" y="-282636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</p:spTree>
  </p:cSld>
  <p:clrMapOvr>
    <a:masterClrMapping/>
  </p:clrMapOvr>
  <p:transition spd="slow" advTm="2000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5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40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4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9" grpId="0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148" y="19551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8726" y="2238007"/>
            <a:ext cx="5905078" cy="1397822"/>
            <a:chOff x="258726" y="2238007"/>
            <a:chExt cx="5905078" cy="1397822"/>
          </a:xfrm>
        </p:grpSpPr>
        <p:pic>
          <p:nvPicPr>
            <p:cNvPr id="5" name="图片 71687" descr="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A.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gấu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chó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5981" y="3532148"/>
            <a:ext cx="6135187" cy="1183509"/>
            <a:chOff x="195981" y="3532148"/>
            <a:chExt cx="6135187" cy="1183509"/>
          </a:xfrm>
        </p:grpSpPr>
        <p:pic>
          <p:nvPicPr>
            <p:cNvPr id="8" name="图片 71688" descr="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gấu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nhẹ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chó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86560" y="2545999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26" b="53704" l="42292" r="80938"/>
                    </a14:imgEffect>
                  </a14:imgLayer>
                </a14:imgProps>
              </a:ext>
            </a:extLst>
          </a:blip>
          <a:srcRect l="41667" t="17936" r="14673" b="42223"/>
          <a:stretch/>
        </p:blipFill>
        <p:spPr>
          <a:xfrm>
            <a:off x="6120104" y="1920002"/>
            <a:ext cx="6580469" cy="3811849"/>
          </a:xfrm>
          <a:prstGeom prst="rect">
            <a:avLst/>
          </a:prstGeom>
        </p:spPr>
      </p:pic>
      <p:grpSp>
        <p:nvGrpSpPr>
          <p:cNvPr id="13" name="组合 23"/>
          <p:cNvGrpSpPr/>
          <p:nvPr/>
        </p:nvGrpSpPr>
        <p:grpSpPr>
          <a:xfrm>
            <a:off x="-13656" y="6195311"/>
            <a:ext cx="12203723" cy="676477"/>
            <a:chOff x="-17585" y="5729324"/>
            <a:chExt cx="12203723" cy="1123362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 rotWithShape="1">
            <a:blip r:embed="rId7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5" name="图片 24"/>
            <p:cNvPicPr>
              <a:picLocks noChangeAspect="1"/>
            </p:cNvPicPr>
            <p:nvPr/>
          </p:nvPicPr>
          <p:blipFill rotWithShape="1">
            <a:blip r:embed="rId7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15971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1638" y="4656674"/>
            <a:ext cx="6151721" cy="1098211"/>
            <a:chOff x="151638" y="4656674"/>
            <a:chExt cx="6151721" cy="1098211"/>
          </a:xfrm>
        </p:grpSpPr>
        <p:pic>
          <p:nvPicPr>
            <p:cNvPr id="19" name="图片 71689" descr="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gấu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chó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12409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63" b="61944" l="37656" r="60469"/>
                    </a14:imgEffect>
                  </a14:imgLayer>
                </a14:imgProps>
              </a:ext>
            </a:extLst>
          </a:blip>
          <a:srcRect l="37526" t="35231" r="38521" b="35991"/>
          <a:stretch/>
        </p:blipFill>
        <p:spPr>
          <a:xfrm>
            <a:off x="6498725" y="1159719"/>
            <a:ext cx="5336314" cy="4046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148" y="19551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8726" y="2238007"/>
            <a:ext cx="5905078" cy="1397822"/>
            <a:chOff x="258726" y="2238007"/>
            <a:chExt cx="5905078" cy="1397822"/>
          </a:xfrm>
        </p:grpSpPr>
        <p:pic>
          <p:nvPicPr>
            <p:cNvPr id="5" name="图片 71687" descr="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5981" y="3532148"/>
            <a:ext cx="6135187" cy="1183509"/>
            <a:chOff x="195981" y="3532148"/>
            <a:chExt cx="6135187" cy="1183509"/>
          </a:xfrm>
        </p:grpSpPr>
        <p:pic>
          <p:nvPicPr>
            <p:cNvPr id="8" name="图片 71688" descr="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346812" y="3713137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3656" y="6195311"/>
            <a:ext cx="12203723" cy="676477"/>
            <a:chOff x="-17585" y="5729324"/>
            <a:chExt cx="12203723" cy="1123362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 rotWithShape="1">
            <a:blip r:embed="rId7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5" name="图片 24"/>
            <p:cNvPicPr>
              <a:picLocks noChangeAspect="1"/>
            </p:cNvPicPr>
            <p:nvPr/>
          </p:nvPicPr>
          <p:blipFill rotWithShape="1">
            <a:blip r:embed="rId7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15971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1638" y="4656674"/>
            <a:ext cx="6151721" cy="1098211"/>
            <a:chOff x="151638" y="4656674"/>
            <a:chExt cx="6151721" cy="1098211"/>
          </a:xfrm>
        </p:grpSpPr>
        <p:pic>
          <p:nvPicPr>
            <p:cNvPr id="19" name="图片 71689" descr="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nhẹ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21543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32288" y="538784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3881" y="598741"/>
            <a:ext cx="583414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rót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can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15 l sang ca 5 l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can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8726" y="2238007"/>
            <a:ext cx="5905078" cy="1397822"/>
            <a:chOff x="258726" y="2238007"/>
            <a:chExt cx="5905078" cy="1397822"/>
          </a:xfrm>
        </p:grpSpPr>
        <p:pic>
          <p:nvPicPr>
            <p:cNvPr id="5" name="图片 71687" descr="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A. 10 l.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5981" y="3532148"/>
            <a:ext cx="6135187" cy="1183509"/>
            <a:chOff x="195981" y="3532148"/>
            <a:chExt cx="6135187" cy="1183509"/>
          </a:xfrm>
        </p:grpSpPr>
        <p:pic>
          <p:nvPicPr>
            <p:cNvPr id="8" name="图片 71688" descr="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15l.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86560" y="2545999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3656" y="6195311"/>
            <a:ext cx="12203723" cy="676477"/>
            <a:chOff x="-17585" y="5729324"/>
            <a:chExt cx="12203723" cy="1123362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 rotWithShape="1">
            <a:blip r:embed="rId7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5" name="图片 24"/>
            <p:cNvPicPr>
              <a:picLocks noChangeAspect="1"/>
            </p:cNvPicPr>
            <p:nvPr/>
          </p:nvPicPr>
          <p:blipFill rotWithShape="1">
            <a:blip r:embed="rId7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15971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1638" y="4656674"/>
            <a:ext cx="6151721" cy="1098211"/>
            <a:chOff x="151638" y="4656674"/>
            <a:chExt cx="6151721" cy="1098211"/>
          </a:xfrm>
        </p:grpSpPr>
        <p:pic>
          <p:nvPicPr>
            <p:cNvPr id="19" name="图片 71689" descr="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C. 5 l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0266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00495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007" y="1417757"/>
            <a:ext cx="1100333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8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217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01" descr="13">
            <a:extLst>
              <a:ext uri="{FF2B5EF4-FFF2-40B4-BE49-F238E27FC236}">
                <a16:creationId xmlns:a16="http://schemas.microsoft.com/office/drawing/2014/main" id="{1395C975-7BB8-4419-B381-E861FD8D1E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90" y="0"/>
            <a:ext cx="4213197" cy="6709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01" descr="13">
            <a:extLst>
              <a:ext uri="{FF2B5EF4-FFF2-40B4-BE49-F238E27FC236}">
                <a16:creationId xmlns:a16="http://schemas.microsoft.com/office/drawing/2014/main" id="{D0250F16-3BD7-458E-8E18-8409EF2B92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0625" y="94593"/>
            <a:ext cx="4213197" cy="6614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01" descr="13">
            <a:extLst>
              <a:ext uri="{FF2B5EF4-FFF2-40B4-BE49-F238E27FC236}">
                <a16:creationId xmlns:a16="http://schemas.microsoft.com/office/drawing/2014/main" id="{18B32E57-6797-4DC9-9384-AAF9A9D6FB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8853" y="94593"/>
            <a:ext cx="4213197" cy="66145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5C1C1E-2DC5-4D33-A025-6EF18C3CC78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5044A-6F41-4375-93C4-B32DD4E5FBB8}"/>
              </a:ext>
            </a:extLst>
          </p:cNvPr>
          <p:cNvSpPr txBox="1"/>
          <p:nvPr/>
        </p:nvSpPr>
        <p:spPr>
          <a:xfrm>
            <a:off x="617115" y="2024320"/>
            <a:ext cx="3237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l)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889EC-F4B1-4B02-ADB6-49DAE310CCA2}"/>
              </a:ext>
            </a:extLst>
          </p:cNvPr>
          <p:cNvSpPr txBox="1"/>
          <p:nvPr/>
        </p:nvSpPr>
        <p:spPr>
          <a:xfrm>
            <a:off x="4551087" y="2582477"/>
            <a:ext cx="2965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l)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13AF1-CC6E-4A91-9E52-36701987B708}"/>
              </a:ext>
            </a:extLst>
          </p:cNvPr>
          <p:cNvSpPr txBox="1"/>
          <p:nvPr/>
        </p:nvSpPr>
        <p:spPr>
          <a:xfrm>
            <a:off x="8387812" y="2953445"/>
            <a:ext cx="2965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l)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2032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30B3D869-F7B3-45A2-BD21-D664E3B59C74}"/>
              </a:ext>
            </a:extLst>
          </p:cNvPr>
          <p:cNvGrpSpPr/>
          <p:nvPr/>
        </p:nvGrpSpPr>
        <p:grpSpPr>
          <a:xfrm>
            <a:off x="937958" y="515061"/>
            <a:ext cx="1635416" cy="560681"/>
            <a:chOff x="974415" y="1351128"/>
            <a:chExt cx="1635416" cy="560681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B965A655-D3EF-4F38-AB39-C95C204FBE5C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CF5DDF2-E598-40F4-BDBC-BD0A1043CBB8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07FA06F-53A5-42FD-A465-4D2525058716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rgbClr val="9BBB59"/>
              </a:solidFill>
              <a:ln w="12700" cap="flat" cmpd="sng" algn="ctr">
                <a:solidFill>
                  <a:srgbClr val="9BBB5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EF53F1-456C-4FC1-B7B6-11F0943865F1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?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90D5D3E-EDF2-49FE-9D22-53DECE528052}"/>
              </a:ext>
            </a:extLst>
          </p:cNvPr>
          <p:cNvSpPr txBox="1"/>
          <p:nvPr/>
        </p:nvSpPr>
        <p:spPr>
          <a:xfrm>
            <a:off x="1550337" y="1075742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rót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sang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 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8 ca,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rót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 sang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 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5 ca.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6184F6-5A0E-40CF-BE2F-A8EF74D494D7}"/>
              </a:ext>
            </a:extLst>
          </p:cNvPr>
          <p:cNvSpPr txBox="1"/>
          <p:nvPr/>
        </p:nvSpPr>
        <p:spPr>
          <a:xfrm>
            <a:off x="5305666" y="2830035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BDBF8CC2-0FEC-45DB-AE05-1F6EBD1216EF}"/>
              </a:ext>
            </a:extLst>
          </p:cNvPr>
          <p:cNvSpPr/>
          <p:nvPr/>
        </p:nvSpPr>
        <p:spPr>
          <a:xfrm>
            <a:off x="8853705" y="2921476"/>
            <a:ext cx="550490" cy="55049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43B37C-6A0C-4381-B3BA-15AD985EDE3D}"/>
              </a:ext>
            </a:extLst>
          </p:cNvPr>
          <p:cNvSpPr txBox="1"/>
          <p:nvPr/>
        </p:nvSpPr>
        <p:spPr>
          <a:xfrm>
            <a:off x="8927008" y="2968356"/>
            <a:ext cx="385042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non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8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</p:txBody>
      </p:sp>
      <p:sp>
        <p:nvSpPr>
          <p:cNvPr id="59" name="Rounded Rectangle 14">
            <a:extLst>
              <a:ext uri="{FF2B5EF4-FFF2-40B4-BE49-F238E27FC236}">
                <a16:creationId xmlns:a16="http://schemas.microsoft.com/office/drawing/2014/main" id="{3DB8624B-A358-43F0-91DF-E9A3F5232434}"/>
              </a:ext>
            </a:extLst>
          </p:cNvPr>
          <p:cNvSpPr/>
          <p:nvPr/>
        </p:nvSpPr>
        <p:spPr>
          <a:xfrm>
            <a:off x="8853705" y="3586511"/>
            <a:ext cx="550490" cy="55049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608E05-E0FB-470C-B79C-53B36A87D193}"/>
              </a:ext>
            </a:extLst>
          </p:cNvPr>
          <p:cNvSpPr txBox="1"/>
          <p:nvPr/>
        </p:nvSpPr>
        <p:spPr>
          <a:xfrm>
            <a:off x="8927008" y="3633391"/>
            <a:ext cx="385042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none" t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5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</p:txBody>
      </p: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DA846439-A784-426D-92E8-8FE7B03BF213}"/>
              </a:ext>
            </a:extLst>
          </p:cNvPr>
          <p:cNvSpPr/>
          <p:nvPr/>
        </p:nvSpPr>
        <p:spPr>
          <a:xfrm>
            <a:off x="9634755" y="4211986"/>
            <a:ext cx="550490" cy="55049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6D593B-40ED-49B7-9AEC-E623F7E18F48}"/>
              </a:ext>
            </a:extLst>
          </p:cNvPr>
          <p:cNvSpPr txBox="1"/>
          <p:nvPr/>
        </p:nvSpPr>
        <p:spPr>
          <a:xfrm>
            <a:off x="9708058" y="4258866"/>
            <a:ext cx="400751" cy="430887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</a:rPr>
              <a:t>13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65B6E-9A7A-4628-84AF-6692C4F9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1" y="2844817"/>
            <a:ext cx="491989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730</Words>
  <Application>Microsoft Office PowerPoint</Application>
  <PresentationFormat>Widescreen</PresentationFormat>
  <Paragraphs>139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黑体</vt:lpstr>
      <vt:lpstr>Calibri Light</vt:lpstr>
      <vt:lpstr>方正黑体简体</vt:lpstr>
      <vt:lpstr>Times New Roman</vt:lpstr>
      <vt:lpstr>Calibri</vt:lpstr>
      <vt:lpstr>微软雅黑</vt:lpstr>
      <vt:lpstr>Arial Black</vt:lpstr>
      <vt:lpstr>等线</vt:lpstr>
      <vt:lpstr>Arial</vt:lpstr>
      <vt:lpstr>方正卡通简体</vt:lpstr>
      <vt:lpstr>方正少儿简体</vt:lpstr>
      <vt:lpstr>Arial-Rounded</vt:lpstr>
      <vt:lpstr>Office 主题​​</vt:lpstr>
      <vt:lpstr>Custom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KNTT2</dc:title>
  <dc:creator>LAN HƯƠNG - 0354473852</dc:creator>
  <cp:lastModifiedBy>Techsi.vn</cp:lastModifiedBy>
  <cp:revision>80</cp:revision>
  <dcterms:created xsi:type="dcterms:W3CDTF">2018-08-27T08:57:00Z</dcterms:created>
  <dcterms:modified xsi:type="dcterms:W3CDTF">2023-01-04T02:29:37Z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