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4"/>
  </p:notesMasterIdLst>
  <p:sldIdLst>
    <p:sldId id="256" r:id="rId4"/>
    <p:sldId id="275" r:id="rId5"/>
    <p:sldId id="266" r:id="rId6"/>
    <p:sldId id="269" r:id="rId7"/>
    <p:sldId id="267" r:id="rId8"/>
    <p:sldId id="274" r:id="rId9"/>
    <p:sldId id="270" r:id="rId10"/>
    <p:sldId id="273" r:id="rId11"/>
    <p:sldId id="271"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2924"/>
    <a:srgbClr val="F81D18"/>
    <a:srgbClr val="FF0000"/>
    <a:srgbClr val="3399FF"/>
    <a:srgbClr val="33CC33"/>
    <a:srgbClr val="FF9999"/>
    <a:srgbClr val="66FF66"/>
    <a:srgbClr val="66FF33"/>
    <a:srgbClr val="FF99FF"/>
    <a:srgbClr val="FF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6" d="100"/>
          <a:sy n="66" d="100"/>
        </p:scale>
        <p:origin x="-677" y="-77"/>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BAE57-FA62-414C-9081-4787AD906777}" type="datetimeFigureOut">
              <a:rPr lang="en-US" smtClean="0"/>
              <a:pPr/>
              <a:t>11/27/2022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CA87E-FCB0-4255-9139-F9474C7B670F}" type="slidenum">
              <a:rPr lang="en-US" smtClean="0"/>
              <a:pPr/>
              <a:t>‹#›</a:t>
            </a:fld>
            <a:endParaRPr lang="en-US"/>
          </a:p>
        </p:txBody>
      </p:sp>
    </p:spTree>
    <p:extLst>
      <p:ext uri="{BB962C8B-B14F-4D97-AF65-F5344CB8AC3E}">
        <p14:creationId xmlns:p14="http://schemas.microsoft.com/office/powerpoint/2010/main" xmlns="" val="724312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pPr/>
              <a:t>5</a:t>
            </a:fld>
            <a:endParaRPr lang="en-US"/>
          </a:p>
        </p:txBody>
      </p:sp>
    </p:spTree>
    <p:extLst>
      <p:ext uri="{BB962C8B-B14F-4D97-AF65-F5344CB8AC3E}">
        <p14:creationId xmlns:p14="http://schemas.microsoft.com/office/powerpoint/2010/main" xmlns="" val="213371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kích</a:t>
            </a:r>
            <a:r>
              <a:rPr lang="en-US" baseline="0" dirty="0" smtClean="0"/>
              <a:t> </a:t>
            </a:r>
            <a:r>
              <a:rPr lang="en-US" baseline="0" dirty="0" err="1" smtClean="0"/>
              <a:t>vào</a:t>
            </a:r>
            <a:r>
              <a:rPr lang="en-US" baseline="0" dirty="0" smtClean="0"/>
              <a:t> </a:t>
            </a:r>
            <a:r>
              <a:rPr lang="en-US" baseline="0" dirty="0" err="1" smtClean="0"/>
              <a:t>từng</a:t>
            </a:r>
            <a:r>
              <a:rPr lang="en-US" baseline="0" dirty="0" smtClean="0"/>
              <a:t> </a:t>
            </a:r>
            <a:r>
              <a:rPr lang="en-US" baseline="0" dirty="0" err="1" smtClean="0"/>
              <a:t>máy</a:t>
            </a:r>
            <a:r>
              <a:rPr lang="en-US" baseline="0" dirty="0" smtClean="0"/>
              <a:t> bay </a:t>
            </a:r>
            <a:r>
              <a:rPr lang="en-US" baseline="0" dirty="0" err="1" smtClean="0"/>
              <a:t>để</a:t>
            </a:r>
            <a:r>
              <a:rPr lang="en-US" baseline="0" dirty="0" smtClean="0"/>
              <a:t> </a:t>
            </a:r>
            <a:r>
              <a:rPr lang="en-US" baseline="0" dirty="0" err="1" smtClean="0"/>
              <a:t>hiện</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pPr/>
              <a:t>6</a:t>
            </a:fld>
            <a:endParaRPr lang="en-US"/>
          </a:p>
        </p:txBody>
      </p:sp>
    </p:spTree>
    <p:extLst>
      <p:ext uri="{BB962C8B-B14F-4D97-AF65-F5344CB8AC3E}">
        <p14:creationId xmlns:p14="http://schemas.microsoft.com/office/powerpoint/2010/main" xmlns="" val="2344118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BTMR</a:t>
            </a:r>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pPr/>
              <a:t>8</a:t>
            </a:fld>
            <a:endParaRPr lang="en-US"/>
          </a:p>
        </p:txBody>
      </p:sp>
    </p:spTree>
    <p:extLst>
      <p:ext uri="{BB962C8B-B14F-4D97-AF65-F5344CB8AC3E}">
        <p14:creationId xmlns:p14="http://schemas.microsoft.com/office/powerpoint/2010/main" xmlns="" val="2688237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ea typeface="宋体"/>
              </a:rPr>
              <a:pPr/>
              <a:t>9</a:t>
            </a:fld>
            <a:endParaRPr lang="zh-CN" altLang="en-US">
              <a:solidFill>
                <a:prstClr val="black"/>
              </a:solidFill>
              <a:ea typeface="宋体"/>
            </a:endParaRPr>
          </a:p>
        </p:txBody>
      </p:sp>
    </p:spTree>
    <p:extLst>
      <p:ext uri="{BB962C8B-B14F-4D97-AF65-F5344CB8AC3E}">
        <p14:creationId xmlns:p14="http://schemas.microsoft.com/office/powerpoint/2010/main" xmlns="" val="210129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pPr/>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pPr/>
              <a:t>‹#›</a:t>
            </a:fld>
            <a:endParaRPr lang="en-US"/>
          </a:p>
        </p:txBody>
      </p:sp>
    </p:spTree>
    <p:extLst>
      <p:ext uri="{BB962C8B-B14F-4D97-AF65-F5344CB8AC3E}">
        <p14:creationId xmlns:p14="http://schemas.microsoft.com/office/powerpoint/2010/main" xmlns="" val="473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pPr/>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pPr/>
              <a:t>‹#›</a:t>
            </a:fld>
            <a:endParaRPr lang="en-US"/>
          </a:p>
        </p:txBody>
      </p:sp>
    </p:spTree>
    <p:extLst>
      <p:ext uri="{BB962C8B-B14F-4D97-AF65-F5344CB8AC3E}">
        <p14:creationId xmlns:p14="http://schemas.microsoft.com/office/powerpoint/2010/main" xmlns="" val="205702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pPr/>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pPr/>
              <a:t>‹#›</a:t>
            </a:fld>
            <a:endParaRPr lang="en-US"/>
          </a:p>
        </p:txBody>
      </p:sp>
    </p:spTree>
    <p:extLst>
      <p:ext uri="{BB962C8B-B14F-4D97-AF65-F5344CB8AC3E}">
        <p14:creationId xmlns:p14="http://schemas.microsoft.com/office/powerpoint/2010/main" xmlns="" val="4183161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50313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04083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58031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11/27/2022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60832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11/27/2022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17212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11/27/2022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958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11/27/2022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89899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11/27/2022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1037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pPr/>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pPr/>
              <a:t>‹#›</a:t>
            </a:fld>
            <a:endParaRPr lang="en-US"/>
          </a:p>
        </p:txBody>
      </p:sp>
    </p:spTree>
    <p:extLst>
      <p:ext uri="{BB962C8B-B14F-4D97-AF65-F5344CB8AC3E}">
        <p14:creationId xmlns:p14="http://schemas.microsoft.com/office/powerpoint/2010/main" xmlns="" val="3406914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11/27/2022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16370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31102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56932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11/27/2022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1674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11/27/2022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40060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11/27/2022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5905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11/27/2022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84723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2CF8D8-471C-46A5-9A58-AD138F5C4710}" type="datetimeFigureOut">
              <a:rPr lang="en-US" smtClean="0">
                <a:solidFill>
                  <a:prstClr val="black">
                    <a:tint val="75000"/>
                  </a:prstClr>
                </a:solidFill>
              </a:rPr>
              <a:pPr/>
              <a:t>11/27/2022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82660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2CF8D8-471C-46A5-9A58-AD138F5C4710}" type="datetimeFigureOut">
              <a:rPr lang="en-US" smtClean="0">
                <a:solidFill>
                  <a:prstClr val="black">
                    <a:tint val="75000"/>
                  </a:prstClr>
                </a:solidFill>
              </a:rPr>
              <a:pPr/>
              <a:t>11/27/2022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8114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CF8D8-471C-46A5-9A58-AD138F5C4710}" type="datetimeFigureOut">
              <a:rPr lang="en-US" smtClean="0">
                <a:solidFill>
                  <a:prstClr val="black">
                    <a:tint val="75000"/>
                  </a:prstClr>
                </a:solidFill>
              </a:rPr>
              <a:pPr/>
              <a:t>11/27/2022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9584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E93B47-0902-45BE-9793-AF9A287A6B8B}" type="datetimeFigureOut">
              <a:rPr lang="en-US" smtClean="0"/>
              <a:pPr/>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pPr/>
              <a:t>‹#›</a:t>
            </a:fld>
            <a:endParaRPr lang="en-US"/>
          </a:p>
        </p:txBody>
      </p:sp>
    </p:spTree>
    <p:extLst>
      <p:ext uri="{BB962C8B-B14F-4D97-AF65-F5344CB8AC3E}">
        <p14:creationId xmlns:p14="http://schemas.microsoft.com/office/powerpoint/2010/main" xmlns="" val="682396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11/27/2022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41718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11/27/2022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87140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11/27/2022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04694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11/27/2022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2162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E93B47-0902-45BE-9793-AF9A287A6B8B}" type="datetimeFigureOut">
              <a:rPr lang="en-US" smtClean="0"/>
              <a:pPr/>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pPr/>
              <a:t>‹#›</a:t>
            </a:fld>
            <a:endParaRPr lang="en-US"/>
          </a:p>
        </p:txBody>
      </p:sp>
    </p:spTree>
    <p:extLst>
      <p:ext uri="{BB962C8B-B14F-4D97-AF65-F5344CB8AC3E}">
        <p14:creationId xmlns:p14="http://schemas.microsoft.com/office/powerpoint/2010/main" xmlns="" val="12077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E93B47-0902-45BE-9793-AF9A287A6B8B}" type="datetimeFigureOut">
              <a:rPr lang="en-US" smtClean="0"/>
              <a:pPr/>
              <a:t>11/27/2022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F0176-433E-4505-9ABD-E6851F2796CF}" type="slidenum">
              <a:rPr lang="en-US" smtClean="0"/>
              <a:pPr/>
              <a:t>‹#›</a:t>
            </a:fld>
            <a:endParaRPr lang="en-US"/>
          </a:p>
        </p:txBody>
      </p:sp>
    </p:spTree>
    <p:extLst>
      <p:ext uri="{BB962C8B-B14F-4D97-AF65-F5344CB8AC3E}">
        <p14:creationId xmlns:p14="http://schemas.microsoft.com/office/powerpoint/2010/main" xmlns="" val="394626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E93B47-0902-45BE-9793-AF9A287A6B8B}" type="datetimeFigureOut">
              <a:rPr lang="en-US" smtClean="0"/>
              <a:pPr/>
              <a:t>11/27/2022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F0176-433E-4505-9ABD-E6851F2796CF}" type="slidenum">
              <a:rPr lang="en-US" smtClean="0"/>
              <a:pPr/>
              <a:t>‹#›</a:t>
            </a:fld>
            <a:endParaRPr lang="en-US"/>
          </a:p>
        </p:txBody>
      </p:sp>
    </p:spTree>
    <p:extLst>
      <p:ext uri="{BB962C8B-B14F-4D97-AF65-F5344CB8AC3E}">
        <p14:creationId xmlns:p14="http://schemas.microsoft.com/office/powerpoint/2010/main" xmlns="" val="165550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93B47-0902-45BE-9793-AF9A287A6B8B}" type="datetimeFigureOut">
              <a:rPr lang="en-US" smtClean="0"/>
              <a:pPr/>
              <a:t>11/27/2022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F0176-433E-4505-9ABD-E6851F2796CF}" type="slidenum">
              <a:rPr lang="en-US" smtClean="0"/>
              <a:pPr/>
              <a:t>‹#›</a:t>
            </a:fld>
            <a:endParaRPr lang="en-US"/>
          </a:p>
        </p:txBody>
      </p:sp>
    </p:spTree>
    <p:extLst>
      <p:ext uri="{BB962C8B-B14F-4D97-AF65-F5344CB8AC3E}">
        <p14:creationId xmlns:p14="http://schemas.microsoft.com/office/powerpoint/2010/main" xmlns="" val="884925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E93B47-0902-45BE-9793-AF9A287A6B8B}" type="datetimeFigureOut">
              <a:rPr lang="en-US" smtClean="0"/>
              <a:pPr/>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pPr/>
              <a:t>‹#›</a:t>
            </a:fld>
            <a:endParaRPr lang="en-US"/>
          </a:p>
        </p:txBody>
      </p:sp>
    </p:spTree>
    <p:extLst>
      <p:ext uri="{BB962C8B-B14F-4D97-AF65-F5344CB8AC3E}">
        <p14:creationId xmlns:p14="http://schemas.microsoft.com/office/powerpoint/2010/main" xmlns="" val="319131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E93B47-0902-45BE-9793-AF9A287A6B8B}" type="datetimeFigureOut">
              <a:rPr lang="en-US" smtClean="0"/>
              <a:pPr/>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pPr/>
              <a:t>‹#›</a:t>
            </a:fld>
            <a:endParaRPr lang="en-US"/>
          </a:p>
        </p:txBody>
      </p:sp>
    </p:spTree>
    <p:extLst>
      <p:ext uri="{BB962C8B-B14F-4D97-AF65-F5344CB8AC3E}">
        <p14:creationId xmlns:p14="http://schemas.microsoft.com/office/powerpoint/2010/main" xmlns="" val="75970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93B47-0902-45BE-9793-AF9A287A6B8B}" type="datetimeFigureOut">
              <a:rPr lang="en-US" smtClean="0"/>
              <a:pPr/>
              <a:t>11/27/2022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F0176-433E-4505-9ABD-E6851F2796CF}" type="slidenum">
              <a:rPr lang="en-US" smtClean="0"/>
              <a:pPr/>
              <a:t>‹#›</a:t>
            </a:fld>
            <a:endParaRPr lang="en-US"/>
          </a:p>
        </p:txBody>
      </p:sp>
    </p:spTree>
    <p:extLst>
      <p:ext uri="{BB962C8B-B14F-4D97-AF65-F5344CB8AC3E}">
        <p14:creationId xmlns:p14="http://schemas.microsoft.com/office/powerpoint/2010/main" xmlns="" val="1454158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11/27/2022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17170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CF8D8-471C-46A5-9A58-AD138F5C4710}" type="datetimeFigureOut">
              <a:rPr lang="en-US" smtClean="0">
                <a:solidFill>
                  <a:prstClr val="black">
                    <a:tint val="75000"/>
                  </a:prstClr>
                </a:solidFill>
              </a:rPr>
              <a:pPr/>
              <a:t>11/27/2022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403478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audio" Target="../media/media1.mp3"/><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microsoft.com/office/2007/relationships/media" Target="../media/media1.mp3"/><Relationship Id="rId9" Type="http://schemas.openxmlformats.org/officeDocument/2006/relationships/image" Target="../media/image6.emf"/></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microsoft.com/office/2007/relationships/hdphoto" Target="../media/hdphoto3.wdp"/><Relationship Id="rId2" Type="http://schemas.openxmlformats.org/officeDocument/2006/relationships/slideLayout" Target="../slideLayouts/slideLayout23.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audio" Target="../media/audio2.wav"/><Relationship Id="rId10" Type="http://schemas.openxmlformats.org/officeDocument/2006/relationships/image" Target="../media/image16.png"/><Relationship Id="rId4" Type="http://schemas.openxmlformats.org/officeDocument/2006/relationships/audio" Target="../media/audio1.wav"/><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8.emf"/><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print"/>
          <a:srcRect r="929" b="8206"/>
          <a:stretch/>
        </p:blipFill>
        <p:spPr>
          <a:xfrm>
            <a:off x="-1009" y="-44180"/>
            <a:ext cx="12193009" cy="6902180"/>
          </a:xfrm>
          <a:prstGeom prst="rect">
            <a:avLst/>
          </a:prstGeom>
        </p:spPr>
      </p:pic>
      <p:grpSp>
        <p:nvGrpSpPr>
          <p:cNvPr id="24" name="Group 23"/>
          <p:cNvGrpSpPr/>
          <p:nvPr/>
        </p:nvGrpSpPr>
        <p:grpSpPr>
          <a:xfrm>
            <a:off x="3575800" y="-135046"/>
            <a:ext cx="6699183" cy="2018182"/>
            <a:chOff x="2180216" y="1968007"/>
            <a:chExt cx="6699183" cy="2018182"/>
          </a:xfrm>
        </p:grpSpPr>
        <p:sp>
          <p:nvSpPr>
            <p:cNvPr id="15" name="Rounded Rectangle 14"/>
            <p:cNvSpPr/>
            <p:nvPr/>
          </p:nvSpPr>
          <p:spPr>
            <a:xfrm>
              <a:off x="2180216" y="2210248"/>
              <a:ext cx="6699183" cy="1775941"/>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8" name="Rounded Rectangle 17"/>
            <p:cNvSpPr/>
            <p:nvPr/>
          </p:nvSpPr>
          <p:spPr>
            <a:xfrm>
              <a:off x="2252630" y="2397582"/>
              <a:ext cx="6554356" cy="149061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6" name="Rounded Rectangle 15"/>
            <p:cNvSpPr/>
            <p:nvPr/>
          </p:nvSpPr>
          <p:spPr>
            <a:xfrm>
              <a:off x="3274407" y="1974972"/>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7" name="Rounded Rectangle 16"/>
            <p:cNvSpPr/>
            <p:nvPr/>
          </p:nvSpPr>
          <p:spPr>
            <a:xfrm>
              <a:off x="7874390" y="1968007"/>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grpSp>
        <p:nvGrpSpPr>
          <p:cNvPr id="26" name="Group 25"/>
          <p:cNvGrpSpPr/>
          <p:nvPr/>
        </p:nvGrpSpPr>
        <p:grpSpPr>
          <a:xfrm>
            <a:off x="-14514" y="73162"/>
            <a:ext cx="3026077" cy="1575736"/>
            <a:chOff x="0" y="1364908"/>
            <a:chExt cx="3026077" cy="1575736"/>
          </a:xfrm>
        </p:grpSpPr>
        <p:sp>
          <p:nvSpPr>
            <p:cNvPr id="13" name="Wave 12"/>
            <p:cNvSpPr/>
            <p:nvPr/>
          </p:nvSpPr>
          <p:spPr>
            <a:xfrm>
              <a:off x="0" y="1364908"/>
              <a:ext cx="3026077" cy="1575736"/>
            </a:xfrm>
            <a:prstGeom prst="wave">
              <a:avLst>
                <a:gd name="adj1" fmla="val 8328"/>
                <a:gd name="adj2" fmla="val -59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3" name="TextBox 22"/>
            <p:cNvSpPr txBox="1"/>
            <p:nvPr/>
          </p:nvSpPr>
          <p:spPr>
            <a:xfrm>
              <a:off x="637450" y="1819041"/>
              <a:ext cx="2304609" cy="646331"/>
            </a:xfrm>
            <a:prstGeom prst="rect">
              <a:avLst/>
            </a:prstGeom>
            <a:noFill/>
          </p:spPr>
          <p:txBody>
            <a:bodyPr wrap="square" rtlCol="0">
              <a:spAutoFit/>
            </a:bodyPr>
            <a:lstStyle/>
            <a:p>
              <a:r>
                <a:rPr lang="en-US" sz="3600" b="1" dirty="0" smtClean="0">
                  <a:solidFill>
                    <a:schemeClr val="bg1"/>
                  </a:solidFill>
                  <a:latin typeface="Times New Roman" pitchFamily="18" charset="0"/>
                  <a:cs typeface="Times New Roman" pitchFamily="18" charset="0"/>
                </a:rPr>
                <a:t>Bài 24</a:t>
              </a:r>
              <a:endParaRPr lang="en-US" sz="3600" b="1" dirty="0">
                <a:solidFill>
                  <a:schemeClr val="bg1"/>
                </a:solidFill>
                <a:latin typeface="Times New Roman" pitchFamily="18" charset="0"/>
                <a:cs typeface="Times New Roman" pitchFamily="18" charset="0"/>
              </a:endParaRPr>
            </a:p>
          </p:txBody>
        </p:sp>
      </p:grpSp>
      <p:sp>
        <p:nvSpPr>
          <p:cNvPr id="27" name="TextBox 26"/>
          <p:cNvSpPr txBox="1"/>
          <p:nvPr/>
        </p:nvSpPr>
        <p:spPr>
          <a:xfrm>
            <a:off x="3954963" y="448124"/>
            <a:ext cx="6305660" cy="1323439"/>
          </a:xfrm>
          <a:prstGeom prst="rect">
            <a:avLst/>
          </a:prstGeom>
          <a:noFill/>
        </p:spPr>
        <p:txBody>
          <a:bodyPr wrap="square" rtlCol="0">
            <a:spAutoFit/>
          </a:bodyPr>
          <a:lstStyle/>
          <a:p>
            <a:pPr algn="ctr"/>
            <a:r>
              <a:rPr lang="en-US" sz="4000" b="1" dirty="0" smtClean="0">
                <a:solidFill>
                  <a:srgbClr val="FF5050"/>
                </a:solidFill>
                <a:latin typeface="Times New Roman" pitchFamily="18" charset="0"/>
                <a:cs typeface="Times New Roman" pitchFamily="18" charset="0"/>
              </a:rPr>
              <a:t>LUYỆN TẬP CHUNG</a:t>
            </a:r>
          </a:p>
          <a:p>
            <a:pPr algn="ctr"/>
            <a:r>
              <a:rPr lang="en-US" sz="4000" b="1" dirty="0" smtClean="0">
                <a:solidFill>
                  <a:srgbClr val="FF5050"/>
                </a:solidFill>
                <a:latin typeface="Times New Roman" pitchFamily="18" charset="0"/>
                <a:cs typeface="Times New Roman" pitchFamily="18" charset="0"/>
              </a:rPr>
              <a:t>(</a:t>
            </a:r>
            <a:r>
              <a:rPr lang="en-US" sz="4000" b="1" dirty="0" err="1" smtClean="0">
                <a:solidFill>
                  <a:srgbClr val="FF5050"/>
                </a:solidFill>
                <a:latin typeface="Times New Roman" pitchFamily="18" charset="0"/>
                <a:cs typeface="Times New Roman" pitchFamily="18" charset="0"/>
              </a:rPr>
              <a:t>tiết</a:t>
            </a:r>
            <a:r>
              <a:rPr lang="en-US" sz="4000" b="1" dirty="0" smtClean="0">
                <a:solidFill>
                  <a:srgbClr val="FF5050"/>
                </a:solidFill>
                <a:latin typeface="Times New Roman" pitchFamily="18" charset="0"/>
                <a:cs typeface="Times New Roman" pitchFamily="18" charset="0"/>
              </a:rPr>
              <a:t> 1)</a:t>
            </a:r>
            <a:endParaRPr lang="en-US" sz="4000" b="1" dirty="0">
              <a:solidFill>
                <a:srgbClr val="FF5050"/>
              </a:solidFill>
              <a:latin typeface="Times New Roman" pitchFamily="18" charset="0"/>
              <a:cs typeface="Times New Roman" pitchFamily="18" charset="0"/>
            </a:endParaRPr>
          </a:p>
        </p:txBody>
      </p:sp>
      <p:pic>
        <p:nvPicPr>
          <p:cNvPr id="19" name="5c40741ee2086">
            <a:hlinkClick r:id="" action="ppaction://media"/>
            <a:extLst>
              <a:ext uri="{FF2B5EF4-FFF2-40B4-BE49-F238E27FC236}">
                <a16:creationId xmlns:a16="http://schemas.microsoft.com/office/drawing/2014/main" xmlns="" id="{574ECA4D-84FF-4B26-94F8-E33CD28D514B}"/>
              </a:ext>
            </a:extLst>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1885482" y="5191258"/>
            <a:ext cx="609600" cy="609600"/>
          </a:xfrm>
          <a:prstGeom prst="rect">
            <a:avLst/>
          </a:prstGeom>
        </p:spPr>
      </p:pic>
      <p:sp>
        <p:nvSpPr>
          <p:cNvPr id="28" name="Text Box 1"/>
          <p:cNvSpPr txBox="1"/>
          <p:nvPr/>
        </p:nvSpPr>
        <p:spPr>
          <a:xfrm>
            <a:off x="4494229" y="6550850"/>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Bản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quyền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FB </a:t>
            </a:r>
            <a:r>
              <a:rPr lang="en-US" dirty="0" err="1"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Đặng</a:t>
            </a:r>
            <a:r>
              <a:rPr lang="en-US" dirty="0"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Nhật</a:t>
            </a:r>
            <a:r>
              <a:rPr lang="en-US" dirty="0"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Linh</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https://www.facebook.com/nhat.linh.3557440</a:t>
            </a:r>
          </a:p>
        </p:txBody>
      </p:sp>
      <p:pic>
        <p:nvPicPr>
          <p:cNvPr id="29" name="图片 5"/>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图片 5"/>
          <p:cNvPicPr>
            <a:picLocks noChangeAspect="1" noChangeArrowheads="1"/>
          </p:cNvPicPr>
          <p:nvPr/>
        </p:nvPicPr>
        <p:blipFill>
          <a:blip r:embed="rId7" cstate="print">
            <a:extLst>
              <a:ext uri="{28A0092B-C50C-407E-A947-70E740481C1C}">
                <a14:useLocalDpi xmlns:a14="http://schemas.microsoft.com/office/drawing/2010/main" xmlns="" val="0"/>
              </a:ext>
            </a:extLst>
          </a:blip>
          <a:srcRect l="26756" t="9026" r="22530" b="69229"/>
          <a:stretch>
            <a:fillRect/>
          </a:stretch>
        </p:blipFill>
        <p:spPr bwMode="auto">
          <a:xfrm flipH="1">
            <a:off x="4075700" y="2976989"/>
            <a:ext cx="4192202" cy="3485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图片 6"/>
          <p:cNvPicPr>
            <a:picLocks noChangeAspect="1"/>
          </p:cNvPicPr>
          <p:nvPr/>
        </p:nvPicPr>
        <p:blipFill>
          <a:blip r:embed="rId8" cstate="print"/>
          <a:stretch>
            <a:fillRect/>
          </a:stretch>
        </p:blipFill>
        <p:spPr>
          <a:xfrm flipH="1">
            <a:off x="8531764" y="4620634"/>
            <a:ext cx="1743219" cy="1930216"/>
          </a:xfrm>
          <a:prstGeom prst="rect">
            <a:avLst/>
          </a:prstGeom>
          <a:noFill/>
          <a:ln w="9525">
            <a:noFill/>
          </a:ln>
        </p:spPr>
      </p:pic>
      <p:pic>
        <p:nvPicPr>
          <p:cNvPr id="32" name="图片 7"/>
          <p:cNvPicPr>
            <a:picLocks noChangeAspect="1"/>
          </p:cNvPicPr>
          <p:nvPr/>
        </p:nvPicPr>
        <p:blipFill>
          <a:blip r:embed="rId9" cstate="print"/>
          <a:stretch>
            <a:fillRect/>
          </a:stretch>
        </p:blipFill>
        <p:spPr>
          <a:xfrm>
            <a:off x="2037657" y="4665525"/>
            <a:ext cx="1249138" cy="1794878"/>
          </a:xfrm>
          <a:prstGeom prst="rect">
            <a:avLst/>
          </a:prstGeom>
          <a:noFill/>
          <a:ln w="9525">
            <a:noFill/>
          </a:ln>
        </p:spPr>
      </p:pic>
      <p:pic>
        <p:nvPicPr>
          <p:cNvPr id="33" name="图片 9"/>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70689" y="5736751"/>
            <a:ext cx="974725"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ext Box 1"/>
          <p:cNvSpPr txBox="1"/>
          <p:nvPr/>
        </p:nvSpPr>
        <p:spPr>
          <a:xfrm>
            <a:off x="2745703" y="638892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spTree>
    <p:extLst>
      <p:ext uri="{BB962C8B-B14F-4D97-AF65-F5344CB8AC3E}">
        <p14:creationId xmlns:p14="http://schemas.microsoft.com/office/powerpoint/2010/main" xmlns="" val="51808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19"/>
                </p:tgtEl>
              </p:cMediaNode>
            </p:audio>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r="929" b="8206"/>
          <a:stretch/>
        </p:blipFill>
        <p:spPr>
          <a:xfrm>
            <a:off x="-1009" y="-44180"/>
            <a:ext cx="12193009" cy="6902180"/>
          </a:xfrm>
          <a:prstGeom prst="rect">
            <a:avLst/>
          </a:prstGeom>
        </p:spPr>
      </p:pic>
      <p:pic>
        <p:nvPicPr>
          <p:cNvPr id="5" name="图片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图片 5"/>
          <p:cNvPicPr>
            <a:picLocks noChangeAspect="1" noChangeArrowheads="1"/>
          </p:cNvPicPr>
          <p:nvPr/>
        </p:nvPicPr>
        <p:blipFill>
          <a:blip r:embed="rId4" cstate="print">
            <a:extLst>
              <a:ext uri="{28A0092B-C50C-407E-A947-70E740481C1C}">
                <a14:useLocalDpi xmlns:a14="http://schemas.microsoft.com/office/drawing/2010/main" xmlns="" val="0"/>
              </a:ext>
            </a:extLst>
          </a:blip>
          <a:srcRect l="26756" t="9026" r="22530" b="69229"/>
          <a:stretch>
            <a:fillRect/>
          </a:stretch>
        </p:blipFill>
        <p:spPr bwMode="auto">
          <a:xfrm flipH="1">
            <a:off x="4232899" y="3188997"/>
            <a:ext cx="4192202" cy="3485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图片 6"/>
          <p:cNvPicPr>
            <a:picLocks noChangeAspect="1"/>
          </p:cNvPicPr>
          <p:nvPr/>
        </p:nvPicPr>
        <p:blipFill>
          <a:blip r:embed="rId5" cstate="print"/>
          <a:stretch>
            <a:fillRect/>
          </a:stretch>
        </p:blipFill>
        <p:spPr>
          <a:xfrm>
            <a:off x="1420933" y="4569272"/>
            <a:ext cx="1743219" cy="1930216"/>
          </a:xfrm>
          <a:prstGeom prst="rect">
            <a:avLst/>
          </a:prstGeom>
          <a:noFill/>
          <a:ln w="9525">
            <a:noFill/>
          </a:ln>
        </p:spPr>
      </p:pic>
      <p:pic>
        <p:nvPicPr>
          <p:cNvPr id="8" name="图片 7"/>
          <p:cNvPicPr>
            <a:picLocks noChangeAspect="1"/>
          </p:cNvPicPr>
          <p:nvPr/>
        </p:nvPicPr>
        <p:blipFill>
          <a:blip r:embed="rId6" cstate="print"/>
          <a:stretch>
            <a:fillRect/>
          </a:stretch>
        </p:blipFill>
        <p:spPr>
          <a:xfrm>
            <a:off x="8637067" y="4803435"/>
            <a:ext cx="1249138" cy="1794878"/>
          </a:xfrm>
          <a:prstGeom prst="rect">
            <a:avLst/>
          </a:prstGeom>
          <a:noFill/>
          <a:ln w="9525">
            <a:noFill/>
          </a:ln>
        </p:spPr>
      </p:pic>
      <p:pic>
        <p:nvPicPr>
          <p:cNvPr id="9" name="图片 9"/>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00975" y="6030188"/>
            <a:ext cx="974725"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图片 8"/>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187993" y="247444"/>
            <a:ext cx="2680053" cy="1475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17">
            <a:extLst>
              <a:ext uri="{FF2B5EF4-FFF2-40B4-BE49-F238E27FC236}">
                <a16:creationId xmlns:a16="http://schemas.microsoft.com/office/drawing/2014/main" xmlns="" id="{305C553B-76D6-40C2-9444-290FF0CAAE6A}"/>
              </a:ext>
            </a:extLst>
          </p:cNvPr>
          <p:cNvSpPr txBox="1"/>
          <p:nvPr/>
        </p:nvSpPr>
        <p:spPr>
          <a:xfrm>
            <a:off x="2065245" y="1172232"/>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itchFamily="18" charset="0"/>
                <a:cs typeface="Times New Roman" pitchFamily="18" charset="0"/>
              </a:rPr>
              <a:t>Tạm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biệt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hẹn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gặp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lại</a:t>
            </a:r>
            <a:r>
              <a:rPr lang="en-US" sz="3200" dirty="0">
                <a:solidFill>
                  <a:srgbClr val="FF0000"/>
                </a:solidFill>
                <a:latin typeface="Times New Roman" pitchFamily="18" charset="0"/>
                <a:cs typeface="Times New Roman" pitchFamily="18" charset="0"/>
              </a:rPr>
              <a:t> </a:t>
            </a:r>
          </a:p>
          <a:p>
            <a:pPr algn="ctr">
              <a:lnSpc>
                <a:spcPct val="150000"/>
              </a:lnSpc>
            </a:pP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con </a:t>
            </a:r>
            <a:r>
              <a:rPr lang="en-US" sz="3200" dirty="0" err="1">
                <a:solidFill>
                  <a:srgbClr val="FF0000"/>
                </a:solidFill>
                <a:latin typeface="Times New Roman" pitchFamily="18" charset="0"/>
                <a:cs typeface="Times New Roman" pitchFamily="18" charset="0"/>
              </a:rPr>
              <a:t>vào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học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sau</a:t>
            </a:r>
            <a:r>
              <a:rPr lang="en-US" sz="32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108750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21803"/>
            <a:ext cx="10515600" cy="5355160"/>
          </a:xfrm>
        </p:spPr>
        <p:txBody>
          <a:bodyPr/>
          <a:lstStyle/>
          <a:p>
            <a:pPr algn="ctr">
              <a:buNone/>
            </a:pPr>
            <a:r>
              <a:rPr lang="vi-VN" b="1" dirty="0" smtClean="0">
                <a:latin typeface="Times New Roman" pitchFamily="18" charset="0"/>
                <a:cs typeface="Times New Roman" pitchFamily="18" charset="0"/>
              </a:rPr>
              <a:t>YÊU CẦU CẦN ĐẠT</a:t>
            </a:r>
            <a:endParaRPr lang="vi-VN" dirty="0" smtClean="0">
              <a:latin typeface="Times New Roman" pitchFamily="18" charset="0"/>
              <a:cs typeface="Times New Roman" pitchFamily="18" charset="0"/>
            </a:endParaRPr>
          </a:p>
          <a:p>
            <a:pPr>
              <a:buNone/>
            </a:pPr>
            <a:r>
              <a:rPr lang="vi-VN" dirty="0" smtClean="0">
                <a:latin typeface="Times New Roman" pitchFamily="18" charset="0"/>
                <a:cs typeface="Times New Roman" pitchFamily="18" charset="0"/>
              </a:rPr>
              <a:t>- Thực hiện được phép trừ (có nhớ) số có hai chữ số cho số có hai chữ số hoặc cho số có một chữ số. </a:t>
            </a:r>
          </a:p>
          <a:p>
            <a:pPr>
              <a:buNone/>
            </a:pPr>
            <a:r>
              <a:rPr lang="vi-VN" dirty="0" smtClean="0">
                <a:latin typeface="Times New Roman" pitchFamily="18" charset="0"/>
                <a:cs typeface="Times New Roman" pitchFamily="18" charset="0"/>
              </a:rPr>
              <a:t>- Thực hiện được việc tính toán trong trường hợp có hai dấu phép tính cộng, trừ (theo thứ tự từ trái sang phải) trong phạm vi các số và phép tính đã học. </a:t>
            </a:r>
          </a:p>
          <a:p>
            <a:pPr>
              <a:buNone/>
            </a:pPr>
            <a:r>
              <a:rPr lang="vi-VN" dirty="0" smtClean="0">
                <a:latin typeface="Times New Roman" pitchFamily="18" charset="0"/>
                <a:cs typeface="Times New Roman" pitchFamily="18" charset="0"/>
              </a:rPr>
              <a:t>- Yêu thích môn học, có niềm hứng thú, say mê với môn học , với các phép tính con số , có niềm hứng thú khi giải toán</a:t>
            </a:r>
          </a:p>
          <a:p>
            <a:endParaRPr lang="vi-VN"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23"/>
          <p:cNvGrpSpPr/>
          <p:nvPr/>
        </p:nvGrpSpPr>
        <p:grpSpPr>
          <a:xfrm>
            <a:off x="-13656" y="5846618"/>
            <a:ext cx="12203723" cy="1025170"/>
            <a:chOff x="-17585" y="5729324"/>
            <a:chExt cx="12203723" cy="1123362"/>
          </a:xfrm>
        </p:grpSpPr>
        <p:pic>
          <p:nvPicPr>
            <p:cNvPr id="7" name="图片 25"/>
            <p:cNvPicPr>
              <a:picLocks noChangeAspect="1"/>
            </p:cNvPicPr>
            <p:nvPr/>
          </p:nvPicPr>
          <p:blipFill rotWithShape="1">
            <a:blip r:embed="rId3" cstate="print"/>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3" cstate="print"/>
            <a:srcRect l="1990"/>
            <a:stretch/>
          </p:blipFill>
          <p:spPr>
            <a:xfrm>
              <a:off x="-17585" y="5729324"/>
              <a:ext cx="8659753" cy="1123362"/>
            </a:xfrm>
            <a:prstGeom prst="rect">
              <a:avLst/>
            </a:prstGeom>
          </p:spPr>
        </p:pic>
      </p:grpSp>
      <p:sp>
        <p:nvSpPr>
          <p:cNvPr id="9" name="TextBox 8"/>
          <p:cNvSpPr txBox="1"/>
          <p:nvPr/>
        </p:nvSpPr>
        <p:spPr>
          <a:xfrm>
            <a:off x="840856" y="511866"/>
            <a:ext cx="5834143" cy="523220"/>
          </a:xfrm>
          <a:prstGeom prst="rect">
            <a:avLst/>
          </a:prstGeom>
          <a:noFill/>
          <a:ln>
            <a:noFill/>
          </a:ln>
        </p:spPr>
        <p:txBody>
          <a:bodyPr wrap="square" rtlCol="0">
            <a:spAutoFit/>
          </a:bodyPr>
          <a:lstStyle/>
          <a:p>
            <a:r>
              <a:rPr lang="en-US" sz="2800" b="1" dirty="0" smtClean="0">
                <a:solidFill>
                  <a:srgbClr val="002060"/>
                </a:solidFill>
                <a:latin typeface="Times New Roman" pitchFamily="18" charset="0"/>
                <a:ea typeface="Arial-Rounded" panose="020B0500000000000000" pitchFamily="34" charset="0"/>
                <a:cs typeface="Times New Roman" pitchFamily="18" charset="0"/>
              </a:rPr>
              <a:t>Đặt tính rồi tính</a:t>
            </a:r>
            <a:endParaRPr lang="en-US" sz="28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10"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171994" y="474573"/>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Times New Roman" pitchFamily="18" charset="0"/>
                <a:ea typeface="微软雅黑" panose="020B0503020204020204" pitchFamily="34" charset="-122"/>
                <a:cs typeface="Times New Roman" pitchFamily="18" charset="0"/>
              </a:rPr>
              <a:t>1</a:t>
            </a:r>
            <a:endParaRPr lang="zh-CN" altLang="en-US" sz="3200" b="1" dirty="0">
              <a:solidFill>
                <a:srgbClr val="FFFFFF"/>
              </a:solidFill>
              <a:latin typeface="Times New Roman" pitchFamily="18" charset="0"/>
              <a:ea typeface="微软雅黑" panose="020B0503020204020204" pitchFamily="34" charset="-122"/>
              <a:cs typeface="Times New Roman" pitchFamily="18" charset="0"/>
            </a:endParaRPr>
          </a:p>
        </p:txBody>
      </p:sp>
      <p:grpSp>
        <p:nvGrpSpPr>
          <p:cNvPr id="11" name="Group 10"/>
          <p:cNvGrpSpPr/>
          <p:nvPr/>
        </p:nvGrpSpPr>
        <p:grpSpPr>
          <a:xfrm>
            <a:off x="786747" y="1019104"/>
            <a:ext cx="2194560" cy="4114800"/>
            <a:chOff x="1199561" y="665161"/>
            <a:chExt cx="2276690" cy="2106769"/>
          </a:xfrm>
        </p:grpSpPr>
        <p:pic>
          <p:nvPicPr>
            <p:cNvPr id="12" name="图片 10245" descr="22"/>
            <p:cNvPicPr>
              <a:picLocks noChangeAspect="1"/>
            </p:cNvPicPr>
            <p:nvPr/>
          </p:nvPicPr>
          <p:blipFill>
            <a:blip r:embed="rId4" cstate="print"/>
            <a:stretch>
              <a:fillRect/>
            </a:stretch>
          </p:blipFill>
          <p:spPr>
            <a:xfrm>
              <a:off x="1199561" y="665161"/>
              <a:ext cx="2276690" cy="2106769"/>
            </a:xfrm>
            <a:prstGeom prst="rect">
              <a:avLst/>
            </a:prstGeom>
            <a:noFill/>
            <a:ln w="9525">
              <a:noFill/>
            </a:ln>
          </p:spPr>
        </p:pic>
        <p:sp>
          <p:nvSpPr>
            <p:cNvPr id="13" name="TextBox 12"/>
            <p:cNvSpPr txBox="1"/>
            <p:nvPr/>
          </p:nvSpPr>
          <p:spPr>
            <a:xfrm>
              <a:off x="1511020" y="1275458"/>
              <a:ext cx="1740146" cy="299404"/>
            </a:xfrm>
            <a:prstGeom prst="rect">
              <a:avLst/>
            </a:prstGeom>
            <a:noFill/>
          </p:spPr>
          <p:txBody>
            <a:bodyPr wrap="square" rtlCol="0">
              <a:spAutoFit/>
            </a:bodyPr>
            <a:lstStyle/>
            <a:p>
              <a:pPr algn="ctr"/>
              <a:r>
                <a:rPr lang="en-US" sz="3200" b="1" dirty="0" smtClean="0">
                  <a:solidFill>
                    <a:schemeClr val="accent6">
                      <a:lumMod val="50000"/>
                    </a:schemeClr>
                  </a:solidFill>
                  <a:latin typeface="Times New Roman" pitchFamily="18" charset="0"/>
                  <a:cs typeface="Times New Roman" pitchFamily="18" charset="0"/>
                </a:rPr>
                <a:t>37 - 4</a:t>
              </a:r>
            </a:p>
          </p:txBody>
        </p:sp>
      </p:grpSp>
      <p:grpSp>
        <p:nvGrpSpPr>
          <p:cNvPr id="14" name="Group 13"/>
          <p:cNvGrpSpPr/>
          <p:nvPr/>
        </p:nvGrpSpPr>
        <p:grpSpPr>
          <a:xfrm>
            <a:off x="6519545" y="985796"/>
            <a:ext cx="2194560" cy="4114800"/>
            <a:chOff x="4049061" y="667539"/>
            <a:chExt cx="2276690" cy="2106769"/>
          </a:xfrm>
        </p:grpSpPr>
        <p:pic>
          <p:nvPicPr>
            <p:cNvPr id="15" name="图片 10245" descr="22"/>
            <p:cNvPicPr>
              <a:picLocks noChangeAspect="1"/>
            </p:cNvPicPr>
            <p:nvPr/>
          </p:nvPicPr>
          <p:blipFill>
            <a:blip r:embed="rId4" cstate="print"/>
            <a:stretch>
              <a:fillRect/>
            </a:stretch>
          </p:blipFill>
          <p:spPr>
            <a:xfrm>
              <a:off x="4049061" y="667539"/>
              <a:ext cx="2276690" cy="2106769"/>
            </a:xfrm>
            <a:prstGeom prst="rect">
              <a:avLst/>
            </a:prstGeom>
            <a:noFill/>
            <a:ln w="9525">
              <a:noFill/>
            </a:ln>
          </p:spPr>
        </p:pic>
        <p:sp>
          <p:nvSpPr>
            <p:cNvPr id="16" name="TextBox 15"/>
            <p:cNvSpPr txBox="1"/>
            <p:nvPr/>
          </p:nvSpPr>
          <p:spPr>
            <a:xfrm>
              <a:off x="4317333" y="1292080"/>
              <a:ext cx="1740146" cy="299404"/>
            </a:xfrm>
            <a:prstGeom prst="rect">
              <a:avLst/>
            </a:prstGeom>
            <a:noFill/>
          </p:spPr>
          <p:txBody>
            <a:bodyPr wrap="square" rtlCol="0">
              <a:spAutoFit/>
            </a:bodyPr>
            <a:lstStyle/>
            <a:p>
              <a:pPr algn="ctr"/>
              <a:r>
                <a:rPr lang="en-US" sz="3200" b="1" dirty="0" smtClean="0">
                  <a:solidFill>
                    <a:schemeClr val="accent6">
                      <a:lumMod val="50000"/>
                    </a:schemeClr>
                  </a:solidFill>
                  <a:latin typeface="Times New Roman" pitchFamily="18" charset="0"/>
                  <a:cs typeface="Times New Roman" pitchFamily="18" charset="0"/>
                </a:rPr>
                <a:t>60 - 12</a:t>
              </a:r>
              <a:endParaRPr lang="en-US" sz="3200" b="1" dirty="0">
                <a:solidFill>
                  <a:schemeClr val="accent6">
                    <a:lumMod val="50000"/>
                  </a:schemeClr>
                </a:solidFill>
                <a:latin typeface="Times New Roman" pitchFamily="18" charset="0"/>
                <a:cs typeface="Times New Roman" pitchFamily="18" charset="0"/>
              </a:endParaRPr>
            </a:p>
          </p:txBody>
        </p:sp>
      </p:grpSp>
      <p:grpSp>
        <p:nvGrpSpPr>
          <p:cNvPr id="17" name="Group 16"/>
          <p:cNvGrpSpPr/>
          <p:nvPr/>
        </p:nvGrpSpPr>
        <p:grpSpPr>
          <a:xfrm>
            <a:off x="9151165" y="985796"/>
            <a:ext cx="2194560" cy="4114800"/>
            <a:chOff x="1137764" y="2771930"/>
            <a:chExt cx="2338487" cy="2163954"/>
          </a:xfrm>
        </p:grpSpPr>
        <p:pic>
          <p:nvPicPr>
            <p:cNvPr id="18" name="图片 10245" descr="22"/>
            <p:cNvPicPr>
              <a:picLocks noChangeAspect="1"/>
            </p:cNvPicPr>
            <p:nvPr/>
          </p:nvPicPr>
          <p:blipFill>
            <a:blip r:embed="rId4" cstate="print"/>
            <a:stretch>
              <a:fillRect/>
            </a:stretch>
          </p:blipFill>
          <p:spPr>
            <a:xfrm>
              <a:off x="1137764" y="2771930"/>
              <a:ext cx="2338487" cy="2163954"/>
            </a:xfrm>
            <a:prstGeom prst="rect">
              <a:avLst/>
            </a:prstGeom>
            <a:noFill/>
            <a:ln w="9525">
              <a:noFill/>
            </a:ln>
          </p:spPr>
        </p:pic>
        <p:sp>
          <p:nvSpPr>
            <p:cNvPr id="19" name="TextBox 18"/>
            <p:cNvSpPr txBox="1"/>
            <p:nvPr/>
          </p:nvSpPr>
          <p:spPr>
            <a:xfrm>
              <a:off x="1436934" y="3401001"/>
              <a:ext cx="1740146" cy="307530"/>
            </a:xfrm>
            <a:prstGeom prst="rect">
              <a:avLst/>
            </a:prstGeom>
            <a:noFill/>
          </p:spPr>
          <p:txBody>
            <a:bodyPr wrap="square" rtlCol="0">
              <a:spAutoFit/>
            </a:bodyPr>
            <a:lstStyle/>
            <a:p>
              <a:pPr algn="ctr"/>
              <a:r>
                <a:rPr lang="en-US" sz="3200" b="1" dirty="0" smtClean="0">
                  <a:solidFill>
                    <a:schemeClr val="accent6">
                      <a:lumMod val="50000"/>
                    </a:schemeClr>
                  </a:solidFill>
                  <a:latin typeface="Times New Roman" pitchFamily="18" charset="0"/>
                  <a:cs typeface="Times New Roman" pitchFamily="18" charset="0"/>
                </a:rPr>
                <a:t>51 - 19</a:t>
              </a:r>
              <a:endParaRPr lang="en-US" sz="3200" b="1" dirty="0">
                <a:solidFill>
                  <a:schemeClr val="accent6">
                    <a:lumMod val="50000"/>
                  </a:schemeClr>
                </a:solidFill>
                <a:latin typeface="Times New Roman" pitchFamily="18" charset="0"/>
                <a:cs typeface="Times New Roman" pitchFamily="18" charset="0"/>
              </a:endParaRPr>
            </a:p>
          </p:txBody>
        </p:sp>
      </p:grpSp>
      <p:grpSp>
        <p:nvGrpSpPr>
          <p:cNvPr id="20" name="Group 19"/>
          <p:cNvGrpSpPr/>
          <p:nvPr/>
        </p:nvGrpSpPr>
        <p:grpSpPr>
          <a:xfrm>
            <a:off x="3690126" y="1019104"/>
            <a:ext cx="2194560" cy="4114800"/>
            <a:chOff x="1199561" y="665161"/>
            <a:chExt cx="2276690" cy="2106769"/>
          </a:xfrm>
        </p:grpSpPr>
        <p:pic>
          <p:nvPicPr>
            <p:cNvPr id="21" name="图片 10245" descr="22"/>
            <p:cNvPicPr>
              <a:picLocks noChangeAspect="1"/>
            </p:cNvPicPr>
            <p:nvPr/>
          </p:nvPicPr>
          <p:blipFill>
            <a:blip r:embed="rId4" cstate="print"/>
            <a:stretch>
              <a:fillRect/>
            </a:stretch>
          </p:blipFill>
          <p:spPr>
            <a:xfrm>
              <a:off x="1199561" y="665161"/>
              <a:ext cx="2276690" cy="2106769"/>
            </a:xfrm>
            <a:prstGeom prst="rect">
              <a:avLst/>
            </a:prstGeom>
            <a:noFill/>
            <a:ln w="9525">
              <a:noFill/>
            </a:ln>
          </p:spPr>
        </p:pic>
        <p:sp>
          <p:nvSpPr>
            <p:cNvPr id="22" name="TextBox 21"/>
            <p:cNvSpPr txBox="1"/>
            <p:nvPr/>
          </p:nvSpPr>
          <p:spPr>
            <a:xfrm>
              <a:off x="1511020" y="1275458"/>
              <a:ext cx="1740146" cy="299404"/>
            </a:xfrm>
            <a:prstGeom prst="rect">
              <a:avLst/>
            </a:prstGeom>
            <a:noFill/>
          </p:spPr>
          <p:txBody>
            <a:bodyPr wrap="square" rtlCol="0">
              <a:spAutoFit/>
            </a:bodyPr>
            <a:lstStyle/>
            <a:p>
              <a:pPr algn="ctr"/>
              <a:r>
                <a:rPr lang="en-US" sz="3200" b="1" dirty="0" smtClean="0">
                  <a:solidFill>
                    <a:schemeClr val="accent6">
                      <a:lumMod val="50000"/>
                    </a:schemeClr>
                  </a:solidFill>
                  <a:latin typeface="Times New Roman" pitchFamily="18" charset="0"/>
                  <a:cs typeface="Times New Roman" pitchFamily="18" charset="0"/>
                </a:rPr>
                <a:t>48 - 5</a:t>
              </a:r>
            </a:p>
          </p:txBody>
        </p:sp>
      </p:grpSp>
      <p:grpSp>
        <p:nvGrpSpPr>
          <p:cNvPr id="24" name="Group 23"/>
          <p:cNvGrpSpPr/>
          <p:nvPr/>
        </p:nvGrpSpPr>
        <p:grpSpPr>
          <a:xfrm>
            <a:off x="395372" y="2677415"/>
            <a:ext cx="2158993" cy="3046988"/>
            <a:chOff x="395372" y="3176195"/>
            <a:chExt cx="2158993" cy="3046988"/>
          </a:xfrm>
        </p:grpSpPr>
        <p:grpSp>
          <p:nvGrpSpPr>
            <p:cNvPr id="2" name="Group 1"/>
            <p:cNvGrpSpPr/>
            <p:nvPr/>
          </p:nvGrpSpPr>
          <p:grpSpPr>
            <a:xfrm>
              <a:off x="395372" y="3176195"/>
              <a:ext cx="2158993" cy="3046988"/>
              <a:chOff x="395372" y="3176195"/>
              <a:chExt cx="2158993" cy="3046988"/>
            </a:xfrm>
          </p:grpSpPr>
          <p:sp>
            <p:nvSpPr>
              <p:cNvPr id="27" name="TextBox 26"/>
              <p:cNvSpPr txBox="1"/>
              <p:nvPr/>
            </p:nvSpPr>
            <p:spPr>
              <a:xfrm>
                <a:off x="395372" y="3176195"/>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           37</a:t>
                </a:r>
                <a:endParaRPr lang="en-US" sz="3200" b="1" dirty="0">
                  <a:solidFill>
                    <a:srgbClr val="FF0000"/>
                  </a:solidFill>
                  <a:latin typeface="Times New Roman" pitchFamily="18" charset="0"/>
                  <a:cs typeface="Times New Roman" pitchFamily="18" charset="0"/>
                </a:endParaRPr>
              </a:p>
              <a:p>
                <a:pPr>
                  <a:lnSpc>
                    <a:spcPct val="150000"/>
                  </a:lnSpc>
                </a:pPr>
                <a:r>
                  <a:rPr lang="en-US" sz="3200" b="1" dirty="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   4</a:t>
                </a:r>
              </a:p>
              <a:p>
                <a:pPr>
                  <a:lnSpc>
                    <a:spcPct val="150000"/>
                  </a:lnSpc>
                </a:pPr>
                <a:r>
                  <a:rPr lang="en-US" sz="3200" b="1" dirty="0" smtClean="0">
                    <a:solidFill>
                      <a:srgbClr val="FF0000"/>
                    </a:solidFill>
                    <a:latin typeface="Times New Roman" pitchFamily="18" charset="0"/>
                    <a:cs typeface="Times New Roman" pitchFamily="18" charset="0"/>
                  </a:rPr>
                  <a:t>            33</a:t>
                </a:r>
                <a:endParaRPr lang="en-US" sz="3200" b="1" dirty="0">
                  <a:solidFill>
                    <a:srgbClr val="FF0000"/>
                  </a:solidFill>
                  <a:latin typeface="Times New Roman" pitchFamily="18" charset="0"/>
                  <a:cs typeface="Times New Roman" pitchFamily="18" charset="0"/>
                </a:endParaRPr>
              </a:p>
              <a:p>
                <a:pPr>
                  <a:lnSpc>
                    <a:spcPct val="150000"/>
                  </a:lnSpc>
                </a:pPr>
                <a:endParaRPr lang="en-US" sz="3200" b="1" dirty="0">
                  <a:solidFill>
                    <a:srgbClr val="FF0000"/>
                  </a:solidFill>
                  <a:latin typeface="Times New Roman" pitchFamily="18" charset="0"/>
                  <a:cs typeface="Times New Roman" pitchFamily="18" charset="0"/>
                </a:endParaRPr>
              </a:p>
            </p:txBody>
          </p:sp>
          <p:sp>
            <p:nvSpPr>
              <p:cNvPr id="28" name="TextBox 27"/>
              <p:cNvSpPr txBox="1"/>
              <p:nvPr/>
            </p:nvSpPr>
            <p:spPr>
              <a:xfrm>
                <a:off x="1420576" y="3667924"/>
                <a:ext cx="350729"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grpSp>
        <p:cxnSp>
          <p:nvCxnSpPr>
            <p:cNvPr id="29" name="Straight Connector 28"/>
            <p:cNvCxnSpPr/>
            <p:nvPr/>
          </p:nvCxnSpPr>
          <p:spPr>
            <a:xfrm>
              <a:off x="1696012" y="4623629"/>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25" name="Group 24"/>
          <p:cNvGrpSpPr/>
          <p:nvPr/>
        </p:nvGrpSpPr>
        <p:grpSpPr>
          <a:xfrm>
            <a:off x="3350923" y="2631662"/>
            <a:ext cx="2158993" cy="3046988"/>
            <a:chOff x="3350923" y="3130442"/>
            <a:chExt cx="2158993" cy="3046988"/>
          </a:xfrm>
        </p:grpSpPr>
        <p:grpSp>
          <p:nvGrpSpPr>
            <p:cNvPr id="3" name="Group 2"/>
            <p:cNvGrpSpPr/>
            <p:nvPr/>
          </p:nvGrpSpPr>
          <p:grpSpPr>
            <a:xfrm>
              <a:off x="3350923" y="3130442"/>
              <a:ext cx="2158993" cy="3046988"/>
              <a:chOff x="3350923" y="3130442"/>
              <a:chExt cx="2158993" cy="3046988"/>
            </a:xfrm>
          </p:grpSpPr>
          <p:sp>
            <p:nvSpPr>
              <p:cNvPr id="30" name="TextBox 29"/>
              <p:cNvSpPr txBox="1"/>
              <p:nvPr/>
            </p:nvSpPr>
            <p:spPr>
              <a:xfrm>
                <a:off x="3350923" y="3130442"/>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           48</a:t>
                </a:r>
                <a:endParaRPr lang="en-US" sz="3200" b="1" dirty="0">
                  <a:solidFill>
                    <a:srgbClr val="FF0000"/>
                  </a:solidFill>
                  <a:latin typeface="Times New Roman" pitchFamily="18" charset="0"/>
                  <a:cs typeface="Times New Roman" pitchFamily="18" charset="0"/>
                </a:endParaRPr>
              </a:p>
              <a:p>
                <a:pPr>
                  <a:lnSpc>
                    <a:spcPct val="150000"/>
                  </a:lnSpc>
                </a:pPr>
                <a:r>
                  <a:rPr lang="en-US" sz="3200" b="1" dirty="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   5</a:t>
                </a:r>
                <a:endParaRPr lang="en-US" sz="3200" b="1" dirty="0">
                  <a:solidFill>
                    <a:srgbClr val="FF0000"/>
                  </a:solidFill>
                  <a:latin typeface="Times New Roman" pitchFamily="18" charset="0"/>
                  <a:cs typeface="Times New Roman" pitchFamily="18" charset="0"/>
                </a:endParaRPr>
              </a:p>
              <a:p>
                <a:pPr>
                  <a:lnSpc>
                    <a:spcPct val="150000"/>
                  </a:lnSpc>
                </a:pPr>
                <a:r>
                  <a:rPr lang="en-US" sz="3200" b="1" dirty="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53</a:t>
                </a:r>
                <a:endParaRPr lang="en-US" sz="3200" b="1" dirty="0">
                  <a:solidFill>
                    <a:srgbClr val="FF0000"/>
                  </a:solidFill>
                  <a:latin typeface="Times New Roman" pitchFamily="18" charset="0"/>
                  <a:cs typeface="Times New Roman" pitchFamily="18" charset="0"/>
                </a:endParaRPr>
              </a:p>
              <a:p>
                <a:pPr>
                  <a:lnSpc>
                    <a:spcPct val="150000"/>
                  </a:lnSpc>
                </a:pPr>
                <a:endParaRPr lang="en-US" sz="3200" b="1" dirty="0">
                  <a:solidFill>
                    <a:srgbClr val="FF0000"/>
                  </a:solidFill>
                  <a:latin typeface="Times New Roman" pitchFamily="18" charset="0"/>
                  <a:cs typeface="Times New Roman" pitchFamily="18" charset="0"/>
                </a:endParaRPr>
              </a:p>
            </p:txBody>
          </p:sp>
          <p:sp>
            <p:nvSpPr>
              <p:cNvPr id="31" name="TextBox 30"/>
              <p:cNvSpPr txBox="1"/>
              <p:nvPr/>
            </p:nvSpPr>
            <p:spPr>
              <a:xfrm>
                <a:off x="4390875" y="3651667"/>
                <a:ext cx="350729"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grpSp>
        <p:cxnSp>
          <p:nvCxnSpPr>
            <p:cNvPr id="32" name="Straight Connector 31"/>
            <p:cNvCxnSpPr/>
            <p:nvPr/>
          </p:nvCxnSpPr>
          <p:spPr>
            <a:xfrm>
              <a:off x="4651563" y="4577876"/>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26" name="Group 25"/>
          <p:cNvGrpSpPr/>
          <p:nvPr/>
        </p:nvGrpSpPr>
        <p:grpSpPr>
          <a:xfrm>
            <a:off x="5985523" y="2670014"/>
            <a:ext cx="2158993" cy="3046988"/>
            <a:chOff x="5985523" y="3168794"/>
            <a:chExt cx="2158993" cy="3046988"/>
          </a:xfrm>
        </p:grpSpPr>
        <p:grpSp>
          <p:nvGrpSpPr>
            <p:cNvPr id="4" name="Group 3"/>
            <p:cNvGrpSpPr/>
            <p:nvPr/>
          </p:nvGrpSpPr>
          <p:grpSpPr>
            <a:xfrm>
              <a:off x="5985523" y="3168794"/>
              <a:ext cx="2158993" cy="3046988"/>
              <a:chOff x="5985523" y="3168794"/>
              <a:chExt cx="2158993" cy="3046988"/>
            </a:xfrm>
          </p:grpSpPr>
          <p:sp>
            <p:nvSpPr>
              <p:cNvPr id="33" name="TextBox 32"/>
              <p:cNvSpPr txBox="1"/>
              <p:nvPr/>
            </p:nvSpPr>
            <p:spPr>
              <a:xfrm>
                <a:off x="5985523" y="3168794"/>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           60</a:t>
                </a:r>
                <a:endParaRPr lang="en-US" sz="3200" b="1" dirty="0">
                  <a:solidFill>
                    <a:srgbClr val="FF0000"/>
                  </a:solidFill>
                  <a:latin typeface="Times New Roman" pitchFamily="18" charset="0"/>
                  <a:cs typeface="Times New Roman" pitchFamily="18" charset="0"/>
                </a:endParaRPr>
              </a:p>
              <a:p>
                <a:pPr>
                  <a:lnSpc>
                    <a:spcPct val="150000"/>
                  </a:lnSpc>
                </a:pPr>
                <a:r>
                  <a:rPr lang="en-US" sz="3200" b="1" dirty="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 12</a:t>
                </a:r>
                <a:endParaRPr lang="en-US" sz="3200" b="1" dirty="0">
                  <a:solidFill>
                    <a:srgbClr val="FF0000"/>
                  </a:solidFill>
                  <a:latin typeface="Times New Roman" pitchFamily="18" charset="0"/>
                  <a:cs typeface="Times New Roman" pitchFamily="18" charset="0"/>
                </a:endParaRPr>
              </a:p>
              <a:p>
                <a:pPr>
                  <a:lnSpc>
                    <a:spcPct val="150000"/>
                  </a:lnSpc>
                </a:pPr>
                <a:r>
                  <a:rPr lang="en-US" sz="3200" b="1" dirty="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48</a:t>
                </a:r>
                <a:endParaRPr lang="en-US" sz="3200" b="1" dirty="0">
                  <a:solidFill>
                    <a:srgbClr val="FF0000"/>
                  </a:solidFill>
                  <a:latin typeface="Times New Roman" pitchFamily="18" charset="0"/>
                  <a:cs typeface="Times New Roman" pitchFamily="18" charset="0"/>
                </a:endParaRPr>
              </a:p>
              <a:p>
                <a:pPr>
                  <a:lnSpc>
                    <a:spcPct val="150000"/>
                  </a:lnSpc>
                </a:pPr>
                <a:endParaRPr lang="en-US" sz="3200" b="1" dirty="0">
                  <a:solidFill>
                    <a:srgbClr val="FF0000"/>
                  </a:solidFill>
                  <a:latin typeface="Times New Roman" pitchFamily="18" charset="0"/>
                  <a:cs typeface="Times New Roman" pitchFamily="18" charset="0"/>
                </a:endParaRPr>
              </a:p>
            </p:txBody>
          </p:sp>
          <p:sp>
            <p:nvSpPr>
              <p:cNvPr id="34" name="TextBox 33"/>
              <p:cNvSpPr txBox="1"/>
              <p:nvPr/>
            </p:nvSpPr>
            <p:spPr>
              <a:xfrm>
                <a:off x="7054971" y="3645775"/>
                <a:ext cx="350729"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grpSp>
        <p:cxnSp>
          <p:nvCxnSpPr>
            <p:cNvPr id="35" name="Straight Connector 34"/>
            <p:cNvCxnSpPr/>
            <p:nvPr/>
          </p:nvCxnSpPr>
          <p:spPr>
            <a:xfrm>
              <a:off x="7315659" y="4586732"/>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41" name="Group 40"/>
          <p:cNvGrpSpPr/>
          <p:nvPr/>
        </p:nvGrpSpPr>
        <p:grpSpPr>
          <a:xfrm>
            <a:off x="8675444" y="2611022"/>
            <a:ext cx="2158993" cy="3046988"/>
            <a:chOff x="8675444" y="3109802"/>
            <a:chExt cx="2158993" cy="3046988"/>
          </a:xfrm>
        </p:grpSpPr>
        <p:grpSp>
          <p:nvGrpSpPr>
            <p:cNvPr id="23" name="Group 22"/>
            <p:cNvGrpSpPr/>
            <p:nvPr/>
          </p:nvGrpSpPr>
          <p:grpSpPr>
            <a:xfrm>
              <a:off x="8675444" y="3109802"/>
              <a:ext cx="2158993" cy="3046988"/>
              <a:chOff x="8675444" y="3109802"/>
              <a:chExt cx="2158993" cy="3046988"/>
            </a:xfrm>
          </p:grpSpPr>
          <p:sp>
            <p:nvSpPr>
              <p:cNvPr id="36" name="TextBox 35"/>
              <p:cNvSpPr txBox="1"/>
              <p:nvPr/>
            </p:nvSpPr>
            <p:spPr>
              <a:xfrm>
                <a:off x="8675444" y="3109802"/>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           51</a:t>
                </a:r>
                <a:endParaRPr lang="en-US" sz="3200" b="1" dirty="0">
                  <a:solidFill>
                    <a:srgbClr val="FF0000"/>
                  </a:solidFill>
                  <a:latin typeface="Times New Roman" pitchFamily="18" charset="0"/>
                  <a:cs typeface="Times New Roman" pitchFamily="18" charset="0"/>
                </a:endParaRPr>
              </a:p>
              <a:p>
                <a:pPr>
                  <a:lnSpc>
                    <a:spcPct val="150000"/>
                  </a:lnSpc>
                </a:pPr>
                <a:r>
                  <a:rPr lang="en-US" sz="3200" b="1" dirty="0" smtClean="0">
                    <a:solidFill>
                      <a:srgbClr val="FF0000"/>
                    </a:solidFill>
                    <a:latin typeface="Times New Roman" pitchFamily="18" charset="0"/>
                    <a:cs typeface="Times New Roman" pitchFamily="18" charset="0"/>
                  </a:rPr>
                  <a:t>            19</a:t>
                </a:r>
                <a:endParaRPr lang="en-US" sz="3200" b="1" dirty="0">
                  <a:solidFill>
                    <a:srgbClr val="FF0000"/>
                  </a:solidFill>
                  <a:latin typeface="Times New Roman" pitchFamily="18" charset="0"/>
                  <a:cs typeface="Times New Roman" pitchFamily="18" charset="0"/>
                </a:endParaRPr>
              </a:p>
              <a:p>
                <a:pPr>
                  <a:lnSpc>
                    <a:spcPct val="150000"/>
                  </a:lnSpc>
                </a:pPr>
                <a:r>
                  <a:rPr lang="en-US" sz="3200" b="1" dirty="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32</a:t>
                </a:r>
                <a:endParaRPr lang="en-US" sz="3200" b="1" dirty="0">
                  <a:solidFill>
                    <a:srgbClr val="FF0000"/>
                  </a:solidFill>
                  <a:latin typeface="Times New Roman" pitchFamily="18" charset="0"/>
                  <a:cs typeface="Times New Roman" pitchFamily="18" charset="0"/>
                </a:endParaRPr>
              </a:p>
              <a:p>
                <a:pPr>
                  <a:lnSpc>
                    <a:spcPct val="150000"/>
                  </a:lnSpc>
                </a:pPr>
                <a:endParaRPr lang="en-US" sz="3200" b="1" dirty="0">
                  <a:solidFill>
                    <a:srgbClr val="FF0000"/>
                  </a:solidFill>
                  <a:latin typeface="Times New Roman" pitchFamily="18" charset="0"/>
                  <a:cs typeface="Times New Roman" pitchFamily="18" charset="0"/>
                </a:endParaRPr>
              </a:p>
            </p:txBody>
          </p:sp>
          <p:sp>
            <p:nvSpPr>
              <p:cNvPr id="37" name="TextBox 36"/>
              <p:cNvSpPr txBox="1"/>
              <p:nvPr/>
            </p:nvSpPr>
            <p:spPr>
              <a:xfrm>
                <a:off x="9730144" y="3616279"/>
                <a:ext cx="350729"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grpSp>
        <p:cxnSp>
          <p:nvCxnSpPr>
            <p:cNvPr id="38" name="Straight Connector 37"/>
            <p:cNvCxnSpPr/>
            <p:nvPr/>
          </p:nvCxnSpPr>
          <p:spPr>
            <a:xfrm>
              <a:off x="9976084" y="4557236"/>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sp>
        <p:nvSpPr>
          <p:cNvPr id="39" name="Text Box 1"/>
          <p:cNvSpPr txBox="1"/>
          <p:nvPr/>
        </p:nvSpPr>
        <p:spPr>
          <a:xfrm>
            <a:off x="4494229" y="6550850"/>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Bản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quyền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FB </a:t>
            </a:r>
            <a:r>
              <a:rPr lang="en-US" dirty="0" err="1"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Đặng</a:t>
            </a:r>
            <a:r>
              <a:rPr lang="en-US" dirty="0"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Nhật</a:t>
            </a:r>
            <a:r>
              <a:rPr lang="en-US" dirty="0"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Linh</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https://www.facebook.com/nhat.linh.3557440</a:t>
            </a:r>
          </a:p>
        </p:txBody>
      </p:sp>
      <p:pic>
        <p:nvPicPr>
          <p:cNvPr id="43" name="图片 37">
            <a:extLst>
              <a:ext uri="{FF2B5EF4-FFF2-40B4-BE49-F238E27FC236}">
                <a16:creationId xmlns="" xmlns:a16="http://schemas.microsoft.com/office/drawing/2014/main" id="{CA51BFDD-7EB2-41C7-B1D2-9A78363AE095}"/>
              </a:ext>
            </a:extLst>
          </p:cNvPr>
          <p:cNvPicPr>
            <a:picLocks noChangeAspect="1"/>
          </p:cNvPicPr>
          <p:nvPr/>
        </p:nvPicPr>
        <p:blipFill>
          <a:blip r:embed="rId5" cstate="print">
            <a:extLst>
              <a:ext uri="{BEBA8EAE-BF5A-486C-A8C5-ECC9F3942E4B}">
                <a14:imgProps xmlns:a14="http://schemas.microsoft.com/office/drawing/2010/main" xmlns="">
                  <a14:imgLayer r:embed="rId6">
                    <a14:imgEffect>
                      <a14:artisticLineDrawing/>
                    </a14:imgEffect>
                  </a14:imgLayer>
                </a14:imgProps>
              </a:ext>
              <a:ext uri="{28A0092B-C50C-407E-A947-70E740481C1C}">
                <a14:useLocalDpi xmlns:a14="http://schemas.microsoft.com/office/drawing/2010/main" xmlns="" val="0"/>
              </a:ext>
            </a:extLst>
          </a:blip>
          <a:stretch>
            <a:fillRect/>
          </a:stretch>
        </p:blipFill>
        <p:spPr>
          <a:xfrm>
            <a:off x="10666904" y="-180205"/>
            <a:ext cx="1543042" cy="1695060"/>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xmlns="" val="398696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1000"/>
                                        <p:tgtEl>
                                          <p:spTgt spid="41"/>
                                        </p:tgtEl>
                                      </p:cBhvr>
                                    </p:animEffect>
                                    <p:anim calcmode="lin" valueType="num">
                                      <p:cBhvr>
                                        <p:cTn id="62" dur="1000" fill="hold"/>
                                        <p:tgtEl>
                                          <p:spTgt spid="41"/>
                                        </p:tgtEl>
                                        <p:attrNameLst>
                                          <p:attrName>ppt_x</p:attrName>
                                        </p:attrNameLst>
                                      </p:cBhvr>
                                      <p:tavLst>
                                        <p:tav tm="0">
                                          <p:val>
                                            <p:strVal val="#ppt_x"/>
                                          </p:val>
                                        </p:tav>
                                        <p:tav tm="100000">
                                          <p:val>
                                            <p:strVal val="#ppt_x"/>
                                          </p:val>
                                        </p:tav>
                                      </p:tavLst>
                                    </p:anim>
                                    <p:anim calcmode="lin" valueType="num">
                                      <p:cBhvr>
                                        <p:cTn id="63" dur="1000" fill="hold"/>
                                        <p:tgtEl>
                                          <p:spTgt spid="41"/>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Document 21"/>
          <p:cNvSpPr/>
          <p:nvPr/>
        </p:nvSpPr>
        <p:spPr>
          <a:xfrm>
            <a:off x="22347" y="41560"/>
            <a:ext cx="12192000" cy="685800"/>
          </a:xfrm>
          <a:prstGeom prst="flowChartDocumen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Times New Roman" pitchFamily="18" charset="0"/>
              <a:cs typeface="Times New Roman" pitchFamily="18" charset="0"/>
            </a:endParaRPr>
          </a:p>
        </p:txBody>
      </p:sp>
      <p:sp>
        <p:nvSpPr>
          <p:cNvPr id="4" name="Flowchart: Document 3"/>
          <p:cNvSpPr/>
          <p:nvPr/>
        </p:nvSpPr>
        <p:spPr>
          <a:xfrm>
            <a:off x="0" y="-138550"/>
            <a:ext cx="12192000" cy="6858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Times New Roman" pitchFamily="18" charset="0"/>
              <a:cs typeface="Times New Roman" pitchFamily="18" charset="0"/>
            </a:endParaRPr>
          </a:p>
        </p:txBody>
      </p:sp>
      <p:grpSp>
        <p:nvGrpSpPr>
          <p:cNvPr id="5" name="组合 23"/>
          <p:cNvGrpSpPr/>
          <p:nvPr/>
        </p:nvGrpSpPr>
        <p:grpSpPr>
          <a:xfrm>
            <a:off x="-13656" y="6009797"/>
            <a:ext cx="12203723" cy="861991"/>
            <a:chOff x="-17585" y="5729324"/>
            <a:chExt cx="12203723" cy="1123362"/>
          </a:xfrm>
        </p:grpSpPr>
        <p:pic>
          <p:nvPicPr>
            <p:cNvPr id="6" name="图片 25"/>
            <p:cNvPicPr>
              <a:picLocks noChangeAspect="1"/>
            </p:cNvPicPr>
            <p:nvPr/>
          </p:nvPicPr>
          <p:blipFill rotWithShape="1">
            <a:blip r:embed="rId3" cstate="print"/>
            <a:srcRect r="21459"/>
            <a:stretch/>
          </p:blipFill>
          <p:spPr>
            <a:xfrm>
              <a:off x="5398477" y="5729324"/>
              <a:ext cx="6787661" cy="1123362"/>
            </a:xfrm>
            <a:prstGeom prst="rect">
              <a:avLst/>
            </a:prstGeom>
          </p:spPr>
        </p:pic>
        <p:pic>
          <p:nvPicPr>
            <p:cNvPr id="7" name="图片 24"/>
            <p:cNvPicPr>
              <a:picLocks noChangeAspect="1"/>
            </p:cNvPicPr>
            <p:nvPr/>
          </p:nvPicPr>
          <p:blipFill rotWithShape="1">
            <a:blip r:embed="rId3" cstate="print"/>
            <a:srcRect l="1990"/>
            <a:stretch/>
          </p:blipFill>
          <p:spPr>
            <a:xfrm>
              <a:off x="-17585" y="5729324"/>
              <a:ext cx="8659753" cy="1123362"/>
            </a:xfrm>
            <a:prstGeom prst="rect">
              <a:avLst/>
            </a:prstGeom>
          </p:spPr>
        </p:pic>
      </p:grpSp>
      <p:sp>
        <p:nvSpPr>
          <p:cNvPr id="8" name="TextBox 7"/>
          <p:cNvSpPr txBox="1"/>
          <p:nvPr/>
        </p:nvSpPr>
        <p:spPr>
          <a:xfrm>
            <a:off x="840857" y="1093776"/>
            <a:ext cx="899454" cy="523220"/>
          </a:xfrm>
          <a:prstGeom prst="rect">
            <a:avLst/>
          </a:prstGeom>
          <a:noFill/>
          <a:ln>
            <a:noFill/>
          </a:ln>
        </p:spPr>
        <p:txBody>
          <a:bodyPr wrap="square" rtlCol="0">
            <a:spAutoFit/>
          </a:bodyPr>
          <a:lstStyle/>
          <a:p>
            <a:r>
              <a:rPr lang="en-US" sz="2800" b="1" dirty="0" smtClean="0">
                <a:solidFill>
                  <a:srgbClr val="002060"/>
                </a:solidFill>
                <a:latin typeface="Times New Roman" pitchFamily="18" charset="0"/>
                <a:ea typeface="Arial-Rounded" panose="020B0500000000000000" pitchFamily="34" charset="0"/>
                <a:cs typeface="Times New Roman" pitchFamily="18" charset="0"/>
              </a:rPr>
              <a:t>Số?</a:t>
            </a:r>
            <a:endParaRPr lang="en-US" sz="28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9"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171994" y="1056483"/>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Times New Roman" pitchFamily="18" charset="0"/>
                <a:ea typeface="微软雅黑" panose="020B0503020204020204" pitchFamily="34" charset="-122"/>
                <a:cs typeface="Times New Roman" pitchFamily="18" charset="0"/>
              </a:rPr>
              <a:t>2</a:t>
            </a:r>
            <a:endParaRPr lang="zh-CN" altLang="en-US" sz="3200" b="1" dirty="0">
              <a:solidFill>
                <a:srgbClr val="FFFFFF"/>
              </a:solidFill>
              <a:latin typeface="Times New Roman" pitchFamily="18" charset="0"/>
              <a:ea typeface="微软雅黑" panose="020B0503020204020204" pitchFamily="34" charset="-122"/>
              <a:cs typeface="Times New Roman" pitchFamily="18" charset="0"/>
            </a:endParaRPr>
          </a:p>
        </p:txBody>
      </p:sp>
      <p:sp>
        <p:nvSpPr>
          <p:cNvPr id="10" name="Text Box 1"/>
          <p:cNvSpPr txBox="1"/>
          <p:nvPr/>
        </p:nvSpPr>
        <p:spPr>
          <a:xfrm>
            <a:off x="4494229" y="6550850"/>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Bản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quyền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FB </a:t>
            </a:r>
            <a:r>
              <a:rPr lang="en-US" dirty="0" err="1"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Đặng</a:t>
            </a:r>
            <a:r>
              <a:rPr lang="en-US" dirty="0"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Nhật</a:t>
            </a:r>
            <a:r>
              <a:rPr lang="en-US" dirty="0"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Linh</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https://www.facebook.com/nhat.linh.3557440</a:t>
            </a:r>
          </a:p>
        </p:txBody>
      </p:sp>
      <p:grpSp>
        <p:nvGrpSpPr>
          <p:cNvPr id="24" name="Group 23"/>
          <p:cNvGrpSpPr/>
          <p:nvPr/>
        </p:nvGrpSpPr>
        <p:grpSpPr>
          <a:xfrm>
            <a:off x="1440874" y="2826320"/>
            <a:ext cx="9434941" cy="1124990"/>
            <a:chOff x="1440874" y="2826320"/>
            <a:chExt cx="9434941" cy="1124990"/>
          </a:xfrm>
        </p:grpSpPr>
        <p:sp>
          <p:nvSpPr>
            <p:cNvPr id="2" name="Oval 1"/>
            <p:cNvSpPr/>
            <p:nvPr/>
          </p:nvSpPr>
          <p:spPr>
            <a:xfrm>
              <a:off x="1440874" y="2951020"/>
              <a:ext cx="1205345" cy="914400"/>
            </a:xfrm>
            <a:prstGeom prst="ellipse">
              <a:avLst/>
            </a:prstGeom>
            <a:solidFill>
              <a:srgbClr val="FF9999"/>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itchFamily="18" charset="0"/>
                  <a:cs typeface="Times New Roman" pitchFamily="18" charset="0"/>
                </a:rPr>
                <a:t>88</a:t>
              </a:r>
              <a:endParaRPr lang="en-US" sz="3200" dirty="0">
                <a:solidFill>
                  <a:srgbClr val="002060"/>
                </a:solidFill>
                <a:latin typeface="Times New Roman" pitchFamily="18" charset="0"/>
                <a:cs typeface="Times New Roman" pitchFamily="18" charset="0"/>
              </a:endParaRPr>
            </a:p>
          </p:txBody>
        </p:sp>
        <p:sp>
          <p:nvSpPr>
            <p:cNvPr id="3" name="Hexagon 2"/>
            <p:cNvSpPr/>
            <p:nvPr/>
          </p:nvSpPr>
          <p:spPr>
            <a:xfrm>
              <a:off x="4191525" y="2951015"/>
              <a:ext cx="1188720" cy="914400"/>
            </a:xfrm>
            <a:prstGeom prst="hexagon">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itchFamily="18"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sp>
          <p:nvSpPr>
            <p:cNvPr id="11" name="7-Point Star 10"/>
            <p:cNvSpPr/>
            <p:nvPr/>
          </p:nvSpPr>
          <p:spPr>
            <a:xfrm>
              <a:off x="6913420" y="2854030"/>
              <a:ext cx="1188720" cy="1097280"/>
            </a:xfrm>
            <a:prstGeom prst="star7">
              <a:avLst/>
            </a:prstGeom>
            <a:solidFill>
              <a:srgbClr val="3399FF"/>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itchFamily="18"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sp>
          <p:nvSpPr>
            <p:cNvPr id="12" name="5-Point Star 11"/>
            <p:cNvSpPr/>
            <p:nvPr/>
          </p:nvSpPr>
          <p:spPr>
            <a:xfrm>
              <a:off x="9543189" y="2826320"/>
              <a:ext cx="1332626" cy="1097281"/>
            </a:xfrm>
            <a:prstGeom prst="star5">
              <a:avLst>
                <a:gd name="adj" fmla="val 29697"/>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itchFamily="18"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cxnSp>
          <p:nvCxnSpPr>
            <p:cNvPr id="14" name="Straight Arrow Connector 13"/>
            <p:cNvCxnSpPr/>
            <p:nvPr/>
          </p:nvCxnSpPr>
          <p:spPr>
            <a:xfrm flipV="1">
              <a:off x="2798624" y="340821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583474" y="342206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368324" y="343591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09500" y="2994328"/>
              <a:ext cx="655949" cy="523220"/>
            </a:xfrm>
            <a:prstGeom prst="rect">
              <a:avLst/>
            </a:prstGeom>
            <a:noFill/>
          </p:spPr>
          <p:txBody>
            <a:bodyPr wrap="none" rtlCol="0">
              <a:spAutoFit/>
            </a:bodyPr>
            <a:lstStyle/>
            <a:p>
              <a:r>
                <a:rPr lang="vi-VN" sz="2800" dirty="0" smtClean="0">
                  <a:solidFill>
                    <a:srgbClr val="002060"/>
                  </a:solidFill>
                  <a:latin typeface="Times New Roman" pitchFamily="18" charset="0"/>
                  <a:cs typeface="Times New Roman" pitchFamily="18" charset="0"/>
                </a:rPr>
                <a:t>+ </a:t>
              </a:r>
              <a:r>
                <a:rPr lang="en-US" sz="2800" dirty="0" smtClean="0">
                  <a:solidFill>
                    <a:srgbClr val="002060"/>
                  </a:solidFill>
                  <a:latin typeface="Times New Roman" pitchFamily="18" charset="0"/>
                  <a:cs typeface="Times New Roman" pitchFamily="18" charset="0"/>
                </a:rPr>
                <a:t>4</a:t>
              </a:r>
              <a:endParaRPr lang="en-US" sz="2800" dirty="0">
                <a:solidFill>
                  <a:srgbClr val="002060"/>
                </a:solidFill>
                <a:latin typeface="Times New Roman" pitchFamily="18" charset="0"/>
                <a:cs typeface="Times New Roman" pitchFamily="18" charset="0"/>
              </a:endParaRPr>
            </a:p>
          </p:txBody>
        </p:sp>
        <p:sp>
          <p:nvSpPr>
            <p:cNvPr id="18" name="TextBox 17"/>
            <p:cNvSpPr txBox="1"/>
            <p:nvPr/>
          </p:nvSpPr>
          <p:spPr>
            <a:xfrm>
              <a:off x="5849770" y="2994323"/>
              <a:ext cx="574196" cy="523220"/>
            </a:xfrm>
            <a:prstGeom prst="rect">
              <a:avLst/>
            </a:prstGeom>
            <a:noFill/>
          </p:spPr>
          <p:txBody>
            <a:bodyPr wrap="none" rtlCol="0">
              <a:spAutoFit/>
            </a:bodyPr>
            <a:lstStyle/>
            <a:p>
              <a:r>
                <a:rPr lang="en-US" sz="2800" dirty="0">
                  <a:solidFill>
                    <a:srgbClr val="002060"/>
                  </a:solidFill>
                  <a:latin typeface="Times New Roman" pitchFamily="18" charset="0"/>
                  <a:cs typeface="Times New Roman" pitchFamily="18" charset="0"/>
                </a:rPr>
                <a:t>-</a:t>
              </a:r>
              <a:r>
                <a:rPr lang="vi-VN" sz="2800" dirty="0" smtClean="0">
                  <a:solidFill>
                    <a:srgbClr val="002060"/>
                  </a:solidFill>
                  <a:latin typeface="Times New Roman" pitchFamily="18" charset="0"/>
                  <a:cs typeface="Times New Roman" pitchFamily="18" charset="0"/>
                </a:rPr>
                <a:t> </a:t>
              </a:r>
              <a:r>
                <a:rPr lang="en-US" sz="2800" dirty="0">
                  <a:solidFill>
                    <a:srgbClr val="002060"/>
                  </a:solidFill>
                  <a:latin typeface="Times New Roman" pitchFamily="18" charset="0"/>
                  <a:cs typeface="Times New Roman" pitchFamily="18" charset="0"/>
                </a:rPr>
                <a:t>7</a:t>
              </a:r>
            </a:p>
          </p:txBody>
        </p:sp>
        <p:sp>
          <p:nvSpPr>
            <p:cNvPr id="19" name="TextBox 18"/>
            <p:cNvSpPr txBox="1"/>
            <p:nvPr/>
          </p:nvSpPr>
          <p:spPr>
            <a:xfrm>
              <a:off x="8523780" y="3008173"/>
              <a:ext cx="753732" cy="523220"/>
            </a:xfrm>
            <a:prstGeom prst="rect">
              <a:avLst/>
            </a:prstGeom>
            <a:noFill/>
          </p:spPr>
          <p:txBody>
            <a:bodyPr wrap="none" rtlCol="0">
              <a:spAutoFit/>
            </a:bodyPr>
            <a:lstStyle/>
            <a:p>
              <a:r>
                <a:rPr lang="en-US" sz="2800" dirty="0" smtClean="0">
                  <a:solidFill>
                    <a:srgbClr val="002060"/>
                  </a:solidFill>
                  <a:latin typeface="Times New Roman" pitchFamily="18" charset="0"/>
                  <a:cs typeface="Times New Roman" pitchFamily="18" charset="0"/>
                </a:rPr>
                <a:t>-</a:t>
              </a:r>
              <a:r>
                <a:rPr lang="vi-VN" sz="2800" dirty="0" smtClean="0">
                  <a:solidFill>
                    <a:srgbClr val="002060"/>
                  </a:solidFill>
                  <a:latin typeface="Times New Roman" pitchFamily="18" charset="0"/>
                  <a:cs typeface="Times New Roman" pitchFamily="18" charset="0"/>
                </a:rPr>
                <a:t> </a:t>
              </a:r>
              <a:r>
                <a:rPr lang="en-US" sz="2800" dirty="0" smtClean="0">
                  <a:solidFill>
                    <a:srgbClr val="002060"/>
                  </a:solidFill>
                  <a:latin typeface="Times New Roman" pitchFamily="18" charset="0"/>
                  <a:cs typeface="Times New Roman" pitchFamily="18" charset="0"/>
                </a:rPr>
                <a:t>26</a:t>
              </a:r>
              <a:endParaRPr lang="en-US" sz="2800" dirty="0">
                <a:solidFill>
                  <a:srgbClr val="002060"/>
                </a:solidFill>
                <a:latin typeface="Times New Roman" pitchFamily="18" charset="0"/>
                <a:cs typeface="Times New Roman" pitchFamily="18" charset="0"/>
              </a:endParaRPr>
            </a:p>
          </p:txBody>
        </p:sp>
      </p:grpSp>
      <p:sp>
        <p:nvSpPr>
          <p:cNvPr id="20" name="TextBox 19"/>
          <p:cNvSpPr txBox="1"/>
          <p:nvPr/>
        </p:nvSpPr>
        <p:spPr>
          <a:xfrm>
            <a:off x="4465925" y="3100460"/>
            <a:ext cx="595035" cy="584775"/>
          </a:xfrm>
          <a:prstGeom prst="rect">
            <a:avLst/>
          </a:prstGeom>
          <a:solidFill>
            <a:srgbClr val="33CC33"/>
          </a:solidFill>
        </p:spPr>
        <p:txBody>
          <a:bodyPr wrap="none" rtlCol="0">
            <a:spAutoFit/>
          </a:bodyPr>
          <a:lstStyle/>
          <a:p>
            <a:r>
              <a:rPr lang="en-US" sz="3200" b="1" dirty="0" smtClean="0">
                <a:solidFill>
                  <a:srgbClr val="FF0000"/>
                </a:solidFill>
                <a:latin typeface="Times New Roman" pitchFamily="18" charset="0"/>
                <a:cs typeface="Times New Roman" pitchFamily="18" charset="0"/>
              </a:rPr>
              <a:t>92</a:t>
            </a:r>
            <a:endParaRPr lang="en-US" sz="3200" b="1" dirty="0">
              <a:solidFill>
                <a:srgbClr val="FF0000"/>
              </a:solidFill>
              <a:latin typeface="Times New Roman" pitchFamily="18" charset="0"/>
              <a:cs typeface="Times New Roman" pitchFamily="18" charset="0"/>
            </a:endParaRPr>
          </a:p>
        </p:txBody>
      </p:sp>
      <p:sp>
        <p:nvSpPr>
          <p:cNvPr id="21" name="TextBox 20"/>
          <p:cNvSpPr txBox="1"/>
          <p:nvPr/>
        </p:nvSpPr>
        <p:spPr>
          <a:xfrm>
            <a:off x="7187820" y="3128170"/>
            <a:ext cx="595035" cy="584775"/>
          </a:xfrm>
          <a:prstGeom prst="rect">
            <a:avLst/>
          </a:prstGeom>
          <a:solidFill>
            <a:srgbClr val="3399FF"/>
          </a:solidFill>
        </p:spPr>
        <p:txBody>
          <a:bodyPr wrap="none" rtlCol="0">
            <a:spAutoFit/>
          </a:bodyPr>
          <a:lstStyle/>
          <a:p>
            <a:r>
              <a:rPr lang="en-US" sz="3200" b="1" dirty="0" smtClean="0">
                <a:solidFill>
                  <a:srgbClr val="FF0000"/>
                </a:solidFill>
                <a:latin typeface="Times New Roman" pitchFamily="18" charset="0"/>
                <a:cs typeface="Times New Roman" pitchFamily="18" charset="0"/>
              </a:rPr>
              <a:t>85</a:t>
            </a:r>
            <a:endParaRPr lang="en-US" sz="3200" b="1" dirty="0">
              <a:solidFill>
                <a:srgbClr val="FF0000"/>
              </a:solidFill>
              <a:latin typeface="Times New Roman" pitchFamily="18" charset="0"/>
              <a:cs typeface="Times New Roman" pitchFamily="18" charset="0"/>
            </a:endParaRPr>
          </a:p>
        </p:txBody>
      </p:sp>
      <p:sp>
        <p:nvSpPr>
          <p:cNvPr id="23" name="TextBox 22"/>
          <p:cNvSpPr txBox="1"/>
          <p:nvPr/>
        </p:nvSpPr>
        <p:spPr>
          <a:xfrm>
            <a:off x="9903317" y="3197450"/>
            <a:ext cx="640080" cy="584775"/>
          </a:xfrm>
          <a:prstGeom prst="rect">
            <a:avLst/>
          </a:prstGeom>
          <a:solidFill>
            <a:srgbClr val="FFFF00"/>
          </a:solidFill>
        </p:spPr>
        <p:txBody>
          <a:bodyPr wrap="square" rtlCol="0">
            <a:spAutoFit/>
          </a:bodyPr>
          <a:lstStyle/>
          <a:p>
            <a:r>
              <a:rPr lang="en-US" sz="3200" b="1" dirty="0" smtClean="0">
                <a:solidFill>
                  <a:srgbClr val="FF0000"/>
                </a:solidFill>
                <a:latin typeface="Times New Roman" pitchFamily="18" charset="0"/>
                <a:cs typeface="Times New Roman" pitchFamily="18" charset="0"/>
              </a:rPr>
              <a:t>59</a:t>
            </a:r>
            <a:endParaRPr lang="en-US" sz="3200" b="1" dirty="0">
              <a:solidFill>
                <a:srgbClr val="FF0000"/>
              </a:solidFill>
              <a:latin typeface="Times New Roman" pitchFamily="18" charset="0"/>
              <a:cs typeface="Times New Roman" pitchFamily="18" charset="0"/>
            </a:endParaRPr>
          </a:p>
        </p:txBody>
      </p:sp>
      <p:pic>
        <p:nvPicPr>
          <p:cNvPr id="27" name="图片 8"/>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328809" y="809111"/>
            <a:ext cx="2237163" cy="1231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1890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20" grpId="0" animBg="1"/>
      <p:bldP spid="21"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3"/>
          <p:cNvGrpSpPr/>
          <p:nvPr/>
        </p:nvGrpSpPr>
        <p:grpSpPr>
          <a:xfrm>
            <a:off x="-13656" y="5985163"/>
            <a:ext cx="12203723" cy="886625"/>
            <a:chOff x="-17585" y="5729324"/>
            <a:chExt cx="12203723" cy="1123362"/>
          </a:xfrm>
        </p:grpSpPr>
        <p:pic>
          <p:nvPicPr>
            <p:cNvPr id="6" name="图片 25"/>
            <p:cNvPicPr>
              <a:picLocks noChangeAspect="1"/>
            </p:cNvPicPr>
            <p:nvPr/>
          </p:nvPicPr>
          <p:blipFill rotWithShape="1">
            <a:blip r:embed="rId4" cstate="print"/>
            <a:srcRect r="21459"/>
            <a:stretch/>
          </p:blipFill>
          <p:spPr>
            <a:xfrm>
              <a:off x="5398477" y="5729324"/>
              <a:ext cx="6787661" cy="1123362"/>
            </a:xfrm>
            <a:prstGeom prst="rect">
              <a:avLst/>
            </a:prstGeom>
          </p:spPr>
        </p:pic>
        <p:pic>
          <p:nvPicPr>
            <p:cNvPr id="7" name="图片 24"/>
            <p:cNvPicPr>
              <a:picLocks noChangeAspect="1"/>
            </p:cNvPicPr>
            <p:nvPr/>
          </p:nvPicPr>
          <p:blipFill rotWithShape="1">
            <a:blip r:embed="rId4" cstate="print"/>
            <a:srcRect l="1990"/>
            <a:stretch/>
          </p:blipFill>
          <p:spPr>
            <a:xfrm>
              <a:off x="-17585" y="5729324"/>
              <a:ext cx="8659753" cy="1123362"/>
            </a:xfrm>
            <a:prstGeom prst="rect">
              <a:avLst/>
            </a:prstGeom>
          </p:spPr>
        </p:pic>
      </p:grpSp>
      <p:sp>
        <p:nvSpPr>
          <p:cNvPr id="8" name="TextBox 7"/>
          <p:cNvSpPr txBox="1"/>
          <p:nvPr/>
        </p:nvSpPr>
        <p:spPr>
          <a:xfrm>
            <a:off x="840857" y="274112"/>
            <a:ext cx="7571384" cy="1477328"/>
          </a:xfrm>
          <a:prstGeom prst="rect">
            <a:avLst/>
          </a:prstGeom>
          <a:noFill/>
          <a:ln>
            <a:noFill/>
          </a:ln>
        </p:spPr>
        <p:txBody>
          <a:bodyPr wrap="square" rtlCol="0">
            <a:spAutoFit/>
          </a:bodyPr>
          <a:lstStyle/>
          <a:p>
            <a:pPr algn="just"/>
            <a:r>
              <a:rPr lang="en-US" sz="3000" b="1" dirty="0" smtClean="0">
                <a:solidFill>
                  <a:srgbClr val="002060"/>
                </a:solidFill>
                <a:latin typeface="Times New Roman" pitchFamily="18" charset="0"/>
                <a:ea typeface="Arial-Rounded" panose="020B0500000000000000" pitchFamily="34" charset="0"/>
                <a:cs typeface="Times New Roman" pitchFamily="18" charset="0"/>
              </a:rPr>
              <a:t>Cầu thang lên nhà sóc có tất </a:t>
            </a:r>
            <a:r>
              <a:rPr lang="en-US" sz="3000" b="1" dirty="0" err="1" smtClean="0">
                <a:solidFill>
                  <a:srgbClr val="002060"/>
                </a:solidFill>
                <a:latin typeface="Times New Roman" pitchFamily="18" charset="0"/>
                <a:ea typeface="Arial-Rounded" panose="020B0500000000000000" pitchFamily="34" charset="0"/>
                <a:cs typeface="Times New Roman" pitchFamily="18" charset="0"/>
              </a:rPr>
              <a:t>cả</a:t>
            </a:r>
            <a:r>
              <a:rPr lang="en-US" sz="3000" b="1" dirty="0" smtClean="0">
                <a:solidFill>
                  <a:srgbClr val="002060"/>
                </a:solidFill>
                <a:latin typeface="Times New Roman" pitchFamily="18" charset="0"/>
                <a:ea typeface="Arial-Rounded" panose="020B0500000000000000" pitchFamily="34" charset="0"/>
                <a:cs typeface="Times New Roman" pitchFamily="18" charset="0"/>
              </a:rPr>
              <a:t> 32bậc thang. Sóc đã leo được 9 bậc thang. Hỏi sóc cần leo bao nhiêu bậc thang nữa để vào </a:t>
            </a:r>
            <a:r>
              <a:rPr lang="en-US" sz="3000" b="1" dirty="0" err="1" smtClean="0">
                <a:solidFill>
                  <a:srgbClr val="002060"/>
                </a:solidFill>
                <a:latin typeface="Times New Roman" pitchFamily="18" charset="0"/>
                <a:ea typeface="Arial-Rounded" panose="020B0500000000000000" pitchFamily="34" charset="0"/>
                <a:cs typeface="Times New Roman" pitchFamily="18" charset="0"/>
              </a:rPr>
              <a:t>nhà</a:t>
            </a:r>
            <a:r>
              <a:rPr lang="en-US" sz="3000" b="1" dirty="0">
                <a:solidFill>
                  <a:srgbClr val="002060"/>
                </a:solidFill>
                <a:latin typeface="Times New Roman" pitchFamily="18" charset="0"/>
                <a:ea typeface="Arial-Rounded" panose="020B0500000000000000" pitchFamily="34" charset="0"/>
                <a:cs typeface="Times New Roman" pitchFamily="18" charset="0"/>
              </a:rPr>
              <a:t>? </a:t>
            </a:r>
          </a:p>
        </p:txBody>
      </p:sp>
      <p:sp>
        <p:nvSpPr>
          <p:cNvPr id="9"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171994" y="325307"/>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Times New Roman" pitchFamily="18" charset="0"/>
                <a:ea typeface="微软雅黑" panose="020B0503020204020204" pitchFamily="34" charset="-122"/>
                <a:cs typeface="Times New Roman" pitchFamily="18" charset="0"/>
              </a:rPr>
              <a:t>3</a:t>
            </a:r>
            <a:endParaRPr lang="zh-CN" altLang="en-US" sz="3200" b="1" dirty="0">
              <a:solidFill>
                <a:srgbClr val="FFFFFF"/>
              </a:solidFill>
              <a:latin typeface="Times New Roman" pitchFamily="18" charset="0"/>
              <a:ea typeface="微软雅黑" panose="020B0503020204020204" pitchFamily="34" charset="-122"/>
              <a:cs typeface="Times New Roman" pitchFamily="18" charset="0"/>
            </a:endParaRPr>
          </a:p>
        </p:txBody>
      </p:sp>
      <p:sp>
        <p:nvSpPr>
          <p:cNvPr id="10" name="Text Box 1"/>
          <p:cNvSpPr txBox="1"/>
          <p:nvPr/>
        </p:nvSpPr>
        <p:spPr>
          <a:xfrm>
            <a:off x="4494229" y="6550850"/>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Bản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quyền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FB </a:t>
            </a:r>
            <a:r>
              <a:rPr lang="en-US" dirty="0" err="1"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Đặng</a:t>
            </a:r>
            <a:r>
              <a:rPr lang="en-US" dirty="0"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Nhật</a:t>
            </a:r>
            <a:r>
              <a:rPr lang="en-US" dirty="0"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Linh</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https://www.facebook.com/nhat.linh.3557440</a:t>
            </a:r>
          </a:p>
        </p:txBody>
      </p:sp>
      <p:pic>
        <p:nvPicPr>
          <p:cNvPr id="1026" name="Picture 2"/>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backgroundRemoval t="21745" b="87500" l="35074" r="88235">
                        <a14:foregroundMark x1="37868" y1="54688" x2="85221" y2="53125"/>
                        <a14:foregroundMark x1="85221" y1="53125" x2="85221" y2="53125"/>
                        <a14:foregroundMark x1="86471" y1="37109" x2="85000" y2="81510"/>
                        <a14:foregroundMark x1="35735" y1="42839" x2="36176" y2="74609"/>
                        <a14:foregroundMark x1="61029" y1="47005" x2="60588" y2="62760"/>
                      </a14:backgroundRemoval>
                    </a14:imgEffect>
                  </a14:imgLayer>
                </a14:imgProps>
              </a:ext>
              <a:ext uri="{28A0092B-C50C-407E-A947-70E740481C1C}">
                <a14:useLocalDpi xmlns:a14="http://schemas.microsoft.com/office/drawing/2010/main" xmlns="" val="0"/>
              </a:ext>
            </a:extLst>
          </a:blip>
          <a:srcRect l="34694" t="22782" r="13131" b="14717"/>
          <a:stretch/>
        </p:blipFill>
        <p:spPr bwMode="auto">
          <a:xfrm>
            <a:off x="8730906" y="105168"/>
            <a:ext cx="3347495" cy="2264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p:cNvSpPr txBox="1"/>
          <p:nvPr/>
        </p:nvSpPr>
        <p:spPr>
          <a:xfrm>
            <a:off x="166730" y="2710452"/>
            <a:ext cx="5145628" cy="2908489"/>
          </a:xfrm>
          <a:prstGeom prst="rect">
            <a:avLst/>
          </a:prstGeom>
          <a:noFill/>
        </p:spPr>
        <p:txBody>
          <a:bodyPr wrap="square" rtlCol="0">
            <a:spAutoFit/>
          </a:bodyPr>
          <a:lstStyle/>
          <a:p>
            <a:pPr>
              <a:lnSpc>
                <a:spcPct val="150000"/>
              </a:lnSpc>
            </a:pPr>
            <a:r>
              <a:rPr lang="en-US" sz="3200" b="1" dirty="0" smtClean="0">
                <a:solidFill>
                  <a:srgbClr val="0070C0"/>
                </a:solidFill>
                <a:latin typeface="Times New Roman" pitchFamily="18" charset="0"/>
                <a:cs typeface="Times New Roman" pitchFamily="18" charset="0"/>
              </a:rPr>
              <a:t>       </a:t>
            </a:r>
            <a:r>
              <a:rPr lang="en-US" sz="3000" b="1" dirty="0" err="1" smtClean="0">
                <a:solidFill>
                  <a:srgbClr val="0070C0"/>
                </a:solidFill>
                <a:latin typeface="Times New Roman" pitchFamily="18" charset="0"/>
                <a:cs typeface="Times New Roman" pitchFamily="18" charset="0"/>
              </a:rPr>
              <a:t>Tóm</a:t>
            </a:r>
            <a:r>
              <a:rPr lang="en-US" sz="3000" b="1" dirty="0" smtClean="0">
                <a:solidFill>
                  <a:srgbClr val="0070C0"/>
                </a:solidFill>
                <a:latin typeface="Times New Roman" pitchFamily="18" charset="0"/>
                <a:cs typeface="Times New Roman" pitchFamily="18" charset="0"/>
              </a:rPr>
              <a:t> </a:t>
            </a:r>
            <a:r>
              <a:rPr lang="en-US" sz="3000" b="1" dirty="0" err="1" smtClean="0">
                <a:solidFill>
                  <a:srgbClr val="0070C0"/>
                </a:solidFill>
                <a:latin typeface="Times New Roman" pitchFamily="18" charset="0"/>
                <a:cs typeface="Times New Roman" pitchFamily="18" charset="0"/>
              </a:rPr>
              <a:t>tắt</a:t>
            </a:r>
            <a:r>
              <a:rPr lang="en-US" sz="3000" b="1" dirty="0" smtClean="0">
                <a:solidFill>
                  <a:srgbClr val="0070C0"/>
                </a:solidFill>
                <a:latin typeface="Times New Roman" pitchFamily="18" charset="0"/>
                <a:cs typeface="Times New Roman" pitchFamily="18" charset="0"/>
              </a:rPr>
              <a:t>:</a:t>
            </a:r>
          </a:p>
          <a:p>
            <a:pPr>
              <a:lnSpc>
                <a:spcPct val="150000"/>
              </a:lnSpc>
            </a:pPr>
            <a:r>
              <a:rPr lang="en-US" sz="3000" b="1" dirty="0" smtClean="0">
                <a:solidFill>
                  <a:srgbClr val="0070C0"/>
                </a:solidFill>
                <a:latin typeface="Times New Roman" pitchFamily="18" charset="0"/>
                <a:cs typeface="Times New Roman" pitchFamily="18" charset="0"/>
              </a:rPr>
              <a:t>Có       : 32 bậc thang</a:t>
            </a:r>
          </a:p>
          <a:p>
            <a:pPr>
              <a:lnSpc>
                <a:spcPct val="150000"/>
              </a:lnSpc>
            </a:pPr>
            <a:r>
              <a:rPr lang="en-US" sz="3000" b="1" dirty="0" smtClean="0">
                <a:solidFill>
                  <a:srgbClr val="0070C0"/>
                </a:solidFill>
                <a:latin typeface="Times New Roman" pitchFamily="18" charset="0"/>
                <a:cs typeface="Times New Roman" pitchFamily="18" charset="0"/>
              </a:rPr>
              <a:t>Đã leo : 9 bậc thang</a:t>
            </a:r>
          </a:p>
          <a:p>
            <a:pPr>
              <a:lnSpc>
                <a:spcPct val="150000"/>
              </a:lnSpc>
            </a:pPr>
            <a:r>
              <a:rPr lang="en-US" sz="3000" b="1" dirty="0" smtClean="0">
                <a:solidFill>
                  <a:srgbClr val="0070C0"/>
                </a:solidFill>
                <a:latin typeface="Times New Roman" pitchFamily="18" charset="0"/>
                <a:cs typeface="Times New Roman" pitchFamily="18" charset="0"/>
              </a:rPr>
              <a:t>Còn lại: ... bậc thang?</a:t>
            </a:r>
            <a:endParaRPr lang="en-US" sz="3000" b="1" dirty="0">
              <a:solidFill>
                <a:srgbClr val="0070C0"/>
              </a:solidFill>
              <a:latin typeface="Times New Roman" pitchFamily="18" charset="0"/>
              <a:cs typeface="Times New Roman" pitchFamily="18" charset="0"/>
            </a:endParaRPr>
          </a:p>
        </p:txBody>
      </p:sp>
      <p:sp>
        <p:nvSpPr>
          <p:cNvPr id="13" name="TextBox 12"/>
          <p:cNvSpPr txBox="1"/>
          <p:nvPr/>
        </p:nvSpPr>
        <p:spPr>
          <a:xfrm>
            <a:off x="4819883" y="2732573"/>
            <a:ext cx="7450713" cy="3600986"/>
          </a:xfrm>
          <a:prstGeom prst="rect">
            <a:avLst/>
          </a:prstGeom>
          <a:noFill/>
        </p:spPr>
        <p:txBody>
          <a:bodyPr wrap="square" rtlCol="0">
            <a:spAutoFit/>
          </a:bodyPr>
          <a:lstStyle/>
          <a:p>
            <a:pPr algn="ctr">
              <a:lnSpc>
                <a:spcPct val="150000"/>
              </a:lnSpc>
            </a:pPr>
            <a:r>
              <a:rPr lang="en-US" sz="3000" b="1" dirty="0" smtClean="0">
                <a:solidFill>
                  <a:srgbClr val="7030A0"/>
                </a:solidFill>
                <a:latin typeface="Times New Roman" pitchFamily="18" charset="0"/>
                <a:cs typeface="Times New Roman" pitchFamily="18" charset="0"/>
              </a:rPr>
              <a:t>Bài giải</a:t>
            </a:r>
          </a:p>
          <a:p>
            <a:pPr>
              <a:lnSpc>
                <a:spcPct val="150000"/>
              </a:lnSpc>
            </a:pPr>
            <a:r>
              <a:rPr lang="en-US" sz="3000" b="1" dirty="0" smtClean="0">
                <a:solidFill>
                  <a:srgbClr val="7030A0"/>
                </a:solidFill>
                <a:latin typeface="Times New Roman" pitchFamily="18" charset="0"/>
                <a:cs typeface="Times New Roman" pitchFamily="18" charset="0"/>
              </a:rPr>
              <a:t>Sóc cần leo số bậc thang để vào nhà là:</a:t>
            </a:r>
          </a:p>
          <a:p>
            <a:pPr>
              <a:lnSpc>
                <a:spcPct val="150000"/>
              </a:lnSpc>
            </a:pPr>
            <a:r>
              <a:rPr lang="en-US" sz="3000" b="1" dirty="0" smtClean="0">
                <a:solidFill>
                  <a:srgbClr val="7030A0"/>
                </a:solidFill>
                <a:latin typeface="Times New Roman" pitchFamily="18" charset="0"/>
                <a:cs typeface="Times New Roman" pitchFamily="18" charset="0"/>
              </a:rPr>
              <a:t>             32 – 9 = 23 (bậc)</a:t>
            </a:r>
          </a:p>
          <a:p>
            <a:pPr>
              <a:lnSpc>
                <a:spcPct val="150000"/>
              </a:lnSpc>
            </a:pPr>
            <a:r>
              <a:rPr lang="en-US" sz="3000" b="1" dirty="0" smtClean="0">
                <a:solidFill>
                  <a:srgbClr val="7030A0"/>
                </a:solidFill>
                <a:latin typeface="Times New Roman" pitchFamily="18" charset="0"/>
                <a:cs typeface="Times New Roman" pitchFamily="18" charset="0"/>
              </a:rPr>
              <a:t>                        Đáp số: 23 bậc thang</a:t>
            </a:r>
          </a:p>
          <a:p>
            <a:pPr algn="ctr">
              <a:lnSpc>
                <a:spcPct val="150000"/>
              </a:lnSpc>
            </a:pPr>
            <a:endParaRPr lang="en-US" sz="3200" b="1" dirty="0">
              <a:solidFill>
                <a:srgbClr val="7030A0"/>
              </a:solidFill>
              <a:latin typeface="Times New Roman" pitchFamily="18" charset="0"/>
              <a:cs typeface="Times New Roman" pitchFamily="18" charset="0"/>
            </a:endParaRPr>
          </a:p>
        </p:txBody>
      </p:sp>
      <p:cxnSp>
        <p:nvCxnSpPr>
          <p:cNvPr id="3" name="Straight Connector 2"/>
          <p:cNvCxnSpPr/>
          <p:nvPr/>
        </p:nvCxnSpPr>
        <p:spPr>
          <a:xfrm>
            <a:off x="5402406" y="1343891"/>
            <a:ext cx="1255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41330" y="778520"/>
            <a:ext cx="3009835" cy="1117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30943" y="1238022"/>
            <a:ext cx="4480560" cy="1117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15440" y="1695222"/>
            <a:ext cx="5303520" cy="111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150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fade">
                                      <p:cBhvr>
                                        <p:cTn id="32" dur="500"/>
                                        <p:tgtEl>
                                          <p:spTgt spid="12">
                                            <p:txEl>
                                              <p:pRg st="1" end="1"/>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xEl>
                                              <p:pRg st="2" end="2"/>
                                            </p:txEl>
                                          </p:spTgt>
                                        </p:tgtEl>
                                        <p:attrNameLst>
                                          <p:attrName>style.visibility</p:attrName>
                                        </p:attrNameLst>
                                      </p:cBhvr>
                                      <p:to>
                                        <p:strVal val="visible"/>
                                      </p:to>
                                    </p:set>
                                    <p:animEffect transition="in" filter="fade">
                                      <p:cBhvr>
                                        <p:cTn id="42" dur="500"/>
                                        <p:tgtEl>
                                          <p:spTgt spid="1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12">
                                            <p:txEl>
                                              <p:pRg st="3" end="3"/>
                                            </p:txEl>
                                          </p:spTgt>
                                        </p:tgtEl>
                                        <p:attrNameLst>
                                          <p:attrName>style.visibility</p:attrName>
                                        </p:attrNameLst>
                                      </p:cBhvr>
                                      <p:to>
                                        <p:strVal val="visible"/>
                                      </p:to>
                                    </p:set>
                                    <p:animEffect transition="in" filter="fade">
                                      <p:cBhvr>
                                        <p:cTn id="50" dur="500"/>
                                        <p:tgtEl>
                                          <p:spTgt spid="12">
                                            <p:txEl>
                                              <p:pRg st="3" end="3"/>
                                            </p:txEl>
                                          </p:spTgt>
                                        </p:tgtEl>
                                      </p:cBhvr>
                                    </p:animEffect>
                                  </p:childTnLst>
                                </p:cTn>
                              </p:par>
                              <p:par>
                                <p:cTn id="51" presetID="26" presetClass="emph" presetSubtype="0" fill="hold" nodeType="withEffect">
                                  <p:stCondLst>
                                    <p:cond delay="0"/>
                                  </p:stCondLst>
                                  <p:childTnLst>
                                    <p:animEffect transition="out" filter="fade">
                                      <p:cBhvr>
                                        <p:cTn id="52" dur="500" tmFilter="0, 0; .2, .5; .8, .5; 1, 0"/>
                                        <p:tgtEl>
                                          <p:spTgt spid="12">
                                            <p:txEl>
                                              <p:pRg st="1" end="1"/>
                                            </p:txEl>
                                          </p:spTgt>
                                        </p:tgtEl>
                                      </p:cBhvr>
                                    </p:animEffect>
                                    <p:animScale>
                                      <p:cBhvr>
                                        <p:cTn id="53" dur="250" autoRev="1" fill="hold"/>
                                        <p:tgtEl>
                                          <p:spTgt spid="12">
                                            <p:txEl>
                                              <p:pRg st="1" end="1"/>
                                            </p:txEl>
                                          </p:spTgt>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12">
                                            <p:txEl>
                                              <p:pRg st="2" end="2"/>
                                            </p:txEl>
                                          </p:spTgt>
                                        </p:tgtEl>
                                      </p:cBhvr>
                                    </p:animEffect>
                                    <p:animScale>
                                      <p:cBhvr>
                                        <p:cTn id="56" dur="250" autoRev="1" fill="hold"/>
                                        <p:tgtEl>
                                          <p:spTgt spid="12">
                                            <p:txEl>
                                              <p:pRg st="2" end="2"/>
                                            </p:txEl>
                                          </p:spTgt>
                                        </p:tgtEl>
                                      </p:cBhvr>
                                      <p:by x="105000" y="105000"/>
                                    </p:animScale>
                                  </p:childTnLst>
                                </p:cTn>
                              </p:par>
                              <p:par>
                                <p:cTn id="57" presetID="26" presetClass="emph" presetSubtype="0" fill="hold" nodeType="withEffect">
                                  <p:stCondLst>
                                    <p:cond delay="0"/>
                                  </p:stCondLst>
                                  <p:childTnLst>
                                    <p:animEffect transition="out" filter="fade">
                                      <p:cBhvr>
                                        <p:cTn id="58" dur="500" tmFilter="0, 0; .2, .5; .8, .5; 1, 0"/>
                                        <p:tgtEl>
                                          <p:spTgt spid="12">
                                            <p:txEl>
                                              <p:pRg st="3" end="3"/>
                                            </p:txEl>
                                          </p:spTgt>
                                        </p:tgtEl>
                                      </p:cBhvr>
                                    </p:animEffect>
                                    <p:animScale>
                                      <p:cBhvr>
                                        <p:cTn id="59" dur="250" autoRev="1" fill="hold"/>
                                        <p:tgtEl>
                                          <p:spTgt spid="12">
                                            <p:txEl>
                                              <p:pRg st="3" end="3"/>
                                            </p:txEl>
                                          </p:spTgt>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3">
                                            <p:txEl>
                                              <p:pRg st="3" end="3"/>
                                            </p:txEl>
                                          </p:spTgt>
                                        </p:tgtEl>
                                        <p:attrNameLst>
                                          <p:attrName>style.visibility</p:attrName>
                                        </p:attrNameLst>
                                      </p:cBhvr>
                                      <p:to>
                                        <p:strVal val="visible"/>
                                      </p:to>
                                    </p:set>
                                    <p:animEffect transition="in" filter="fade">
                                      <p:cBhvr>
                                        <p:cTn id="7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cstate="print">
            <a:extLst>
              <a:ext uri="{BEBA8EAE-BF5A-486C-A8C5-ECC9F3942E4B}">
                <a14:imgProps xmlns:a14="http://schemas.microsoft.com/office/drawing/2010/main" xmlns="">
                  <a14:imgLayer r:embed="rId7">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xmlns="" val="0"/>
              </a:ext>
            </a:extLst>
          </a:blip>
          <a:srcRect t="33228" r="47031"/>
          <a:stretch/>
        </p:blipFill>
        <p:spPr>
          <a:xfrm>
            <a:off x="171994" y="5283416"/>
            <a:ext cx="1331683" cy="1678684"/>
          </a:xfrm>
          <a:prstGeom prst="rect">
            <a:avLst/>
          </a:prstGeom>
        </p:spPr>
      </p:pic>
      <p:grpSp>
        <p:nvGrpSpPr>
          <p:cNvPr id="17" name="xanh la"/>
          <p:cNvGrpSpPr/>
          <p:nvPr/>
        </p:nvGrpSpPr>
        <p:grpSpPr>
          <a:xfrm>
            <a:off x="-400887" y="1804002"/>
            <a:ext cx="5943600" cy="1157145"/>
            <a:chOff x="-604083" y="3153804"/>
            <a:chExt cx="6858000" cy="1157145"/>
          </a:xfrm>
        </p:grpSpPr>
        <p:pic>
          <p:nvPicPr>
            <p:cNvPr id="13" name="Picture 12"/>
            <p:cNvPicPr>
              <a:picLocks noChangeAspect="1"/>
            </p:cNvPicPr>
            <p:nvPr/>
          </p:nvPicPr>
          <p:blipFill rotWithShape="1">
            <a:blip r:embed="rId8" cstate="print">
              <a:extLst>
                <a:ext uri="{28A0092B-C50C-407E-A947-70E740481C1C}">
                  <a14:useLocalDpi xmlns:a14="http://schemas.microsoft.com/office/drawing/2010/main" xmlns="" val="0"/>
                </a:ext>
              </a:extLst>
            </a:blip>
            <a:srcRect t="19083" b="68853"/>
            <a:stretch/>
          </p:blipFill>
          <p:spPr>
            <a:xfrm>
              <a:off x="-604083" y="3153804"/>
              <a:ext cx="6858000" cy="1157145"/>
            </a:xfrm>
            <a:prstGeom prst="rect">
              <a:avLst/>
            </a:prstGeom>
          </p:spPr>
        </p:pic>
        <p:sp>
          <p:nvSpPr>
            <p:cNvPr id="14" name="Rounded Rectangle 13"/>
            <p:cNvSpPr/>
            <p:nvPr/>
          </p:nvSpPr>
          <p:spPr>
            <a:xfrm>
              <a:off x="2254302" y="3543064"/>
              <a:ext cx="2506305"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C000"/>
                  </a:solidFill>
                  <a:latin typeface="Times New Roman" pitchFamily="18" charset="0"/>
                  <a:cs typeface="Times New Roman" pitchFamily="18" charset="0"/>
                </a:rPr>
                <a:t>A.</a:t>
              </a:r>
              <a:r>
                <a:rPr lang="en-US" sz="3200" b="1" dirty="0" smtClean="0">
                  <a:solidFill>
                    <a:srgbClr val="002060"/>
                  </a:solidFill>
                  <a:latin typeface="Times New Roman" pitchFamily="18" charset="0"/>
                  <a:cs typeface="Times New Roman" pitchFamily="18" charset="0"/>
                </a:rPr>
                <a:t> </a:t>
              </a:r>
              <a:r>
                <a:rPr lang="en-US" sz="3200" b="1" dirty="0" smtClean="0">
                  <a:solidFill>
                    <a:prstClr val="white"/>
                  </a:solidFill>
                  <a:latin typeface="Times New Roman" pitchFamily="18" charset="0"/>
                  <a:cs typeface="Times New Roman" pitchFamily="18" charset="0"/>
                </a:rPr>
                <a:t>32 - 17</a:t>
              </a:r>
              <a:endParaRPr lang="en-US" sz="3200" b="1" dirty="0">
                <a:solidFill>
                  <a:prstClr val="white"/>
                </a:solidFill>
                <a:latin typeface="Times New Roman" pitchFamily="18" charset="0"/>
                <a:cs typeface="Times New Roman" pitchFamily="18" charset="0"/>
              </a:endParaRPr>
            </a:p>
          </p:txBody>
        </p:sp>
      </p:grpSp>
      <p:grpSp>
        <p:nvGrpSpPr>
          <p:cNvPr id="18" name="do"/>
          <p:cNvGrpSpPr/>
          <p:nvPr/>
        </p:nvGrpSpPr>
        <p:grpSpPr>
          <a:xfrm>
            <a:off x="3028113" y="2929313"/>
            <a:ext cx="5943600" cy="1224393"/>
            <a:chOff x="2824917" y="4279115"/>
            <a:chExt cx="6858000" cy="1224393"/>
          </a:xfrm>
        </p:grpSpPr>
        <p:pic>
          <p:nvPicPr>
            <p:cNvPr id="12" name="Picture 11"/>
            <p:cNvPicPr>
              <a:picLocks noChangeAspect="1"/>
            </p:cNvPicPr>
            <p:nvPr/>
          </p:nvPicPr>
          <p:blipFill rotWithShape="1">
            <a:blip r:embed="rId8" cstate="print">
              <a:extLst>
                <a:ext uri="{28A0092B-C50C-407E-A947-70E740481C1C}">
                  <a14:useLocalDpi xmlns:a14="http://schemas.microsoft.com/office/drawing/2010/main" xmlns="" val="0"/>
                </a:ext>
              </a:extLst>
            </a:blip>
            <a:srcRect t="48819" b="38416"/>
            <a:stretch/>
          </p:blipFill>
          <p:spPr>
            <a:xfrm>
              <a:off x="2824917" y="4279115"/>
              <a:ext cx="6858000" cy="1224393"/>
            </a:xfrm>
            <a:prstGeom prst="rect">
              <a:avLst/>
            </a:prstGeom>
          </p:spPr>
        </p:pic>
        <p:sp>
          <p:nvSpPr>
            <p:cNvPr id="15" name="Rounded Rectangle 14"/>
            <p:cNvSpPr/>
            <p:nvPr/>
          </p:nvSpPr>
          <p:spPr>
            <a:xfrm>
              <a:off x="5804106" y="4646944"/>
              <a:ext cx="2569818"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C000"/>
                  </a:solidFill>
                  <a:latin typeface="Times New Roman" pitchFamily="18" charset="0"/>
                  <a:cs typeface="Times New Roman" pitchFamily="18" charset="0"/>
                </a:rPr>
                <a:t>B.</a:t>
              </a:r>
              <a:r>
                <a:rPr lang="en-US" sz="3200" b="1" dirty="0" smtClean="0">
                  <a:solidFill>
                    <a:srgbClr val="002060"/>
                  </a:solidFill>
                  <a:latin typeface="Times New Roman" pitchFamily="18" charset="0"/>
                  <a:cs typeface="Times New Roman" pitchFamily="18" charset="0"/>
                </a:rPr>
                <a:t> </a:t>
              </a:r>
              <a:r>
                <a:rPr lang="en-US" sz="3200" b="1" dirty="0" smtClean="0">
                  <a:solidFill>
                    <a:prstClr val="white"/>
                  </a:solidFill>
                  <a:latin typeface="Times New Roman" pitchFamily="18" charset="0"/>
                  <a:cs typeface="Times New Roman" pitchFamily="18" charset="0"/>
                </a:rPr>
                <a:t>62 - 42</a:t>
              </a:r>
              <a:endParaRPr lang="en-US" sz="3200" b="1" dirty="0">
                <a:solidFill>
                  <a:prstClr val="white"/>
                </a:solidFill>
                <a:latin typeface="Times New Roman" pitchFamily="18" charset="0"/>
                <a:cs typeface="Times New Roman" pitchFamily="18" charset="0"/>
              </a:endParaRPr>
            </a:p>
          </p:txBody>
        </p:sp>
      </p:grpSp>
      <p:grpSp>
        <p:nvGrpSpPr>
          <p:cNvPr id="19" name="xanhd duong"/>
          <p:cNvGrpSpPr/>
          <p:nvPr/>
        </p:nvGrpSpPr>
        <p:grpSpPr>
          <a:xfrm>
            <a:off x="6141278" y="4251228"/>
            <a:ext cx="5943600" cy="1278950"/>
            <a:chOff x="5938082" y="5455890"/>
            <a:chExt cx="6858000" cy="1278950"/>
          </a:xfrm>
        </p:grpSpPr>
        <p:pic>
          <p:nvPicPr>
            <p:cNvPr id="2" name="Picture 1"/>
            <p:cNvPicPr>
              <a:picLocks noChangeAspect="1"/>
            </p:cNvPicPr>
            <p:nvPr/>
          </p:nvPicPr>
          <p:blipFill rotWithShape="1">
            <a:blip r:embed="rId8" cstate="print">
              <a:extLst>
                <a:ext uri="{28A0092B-C50C-407E-A947-70E740481C1C}">
                  <a14:useLocalDpi xmlns:a14="http://schemas.microsoft.com/office/drawing/2010/main" xmlns="" val="0"/>
                </a:ext>
              </a:extLst>
            </a:blip>
            <a:srcRect t="62416" b="24251"/>
            <a:stretch/>
          </p:blipFill>
          <p:spPr>
            <a:xfrm>
              <a:off x="5938082" y="5455890"/>
              <a:ext cx="6858000" cy="1278950"/>
            </a:xfrm>
            <a:prstGeom prst="rect">
              <a:avLst/>
            </a:prstGeom>
          </p:spPr>
        </p:pic>
        <p:sp>
          <p:nvSpPr>
            <p:cNvPr id="16" name="Rounded Rectangle 15"/>
            <p:cNvSpPr/>
            <p:nvPr/>
          </p:nvSpPr>
          <p:spPr>
            <a:xfrm>
              <a:off x="8850484" y="5854063"/>
              <a:ext cx="2440261"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C000"/>
                  </a:solidFill>
                  <a:latin typeface="Times New Roman" pitchFamily="18" charset="0"/>
                  <a:cs typeface="Times New Roman" pitchFamily="18" charset="0"/>
                </a:rPr>
                <a:t>C.</a:t>
              </a:r>
              <a:r>
                <a:rPr lang="en-US" sz="3200" b="1" dirty="0" smtClean="0">
                  <a:solidFill>
                    <a:srgbClr val="002060"/>
                  </a:solidFill>
                  <a:latin typeface="Times New Roman" pitchFamily="18" charset="0"/>
                  <a:cs typeface="Times New Roman" pitchFamily="18" charset="0"/>
                </a:rPr>
                <a:t> </a:t>
              </a:r>
              <a:r>
                <a:rPr lang="en-US" sz="3200" b="1" dirty="0" smtClean="0">
                  <a:solidFill>
                    <a:prstClr val="white"/>
                  </a:solidFill>
                  <a:latin typeface="Times New Roman" pitchFamily="18" charset="0"/>
                  <a:cs typeface="Times New Roman" pitchFamily="18" charset="0"/>
                </a:rPr>
                <a:t>51 - 33</a:t>
              </a:r>
              <a:endParaRPr lang="en-US" sz="3200" b="1" dirty="0">
                <a:solidFill>
                  <a:prstClr val="white"/>
                </a:solidFill>
                <a:latin typeface="Times New Roman" pitchFamily="18" charset="0"/>
                <a:cs typeface="Times New Roman" pitchFamily="18" charset="0"/>
              </a:endParaRPr>
            </a:p>
          </p:txBody>
        </p:sp>
      </p:grpSp>
      <p:pic>
        <p:nvPicPr>
          <p:cNvPr id="21" name="xanh 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953339" y="3790116"/>
            <a:ext cx="901347" cy="901347"/>
          </a:xfrm>
          <a:prstGeom prst="rect">
            <a:avLst/>
          </a:prstGeom>
        </p:spPr>
      </p:pic>
      <p:grpSp>
        <p:nvGrpSpPr>
          <p:cNvPr id="10" name="Group 9"/>
          <p:cNvGrpSpPr/>
          <p:nvPr/>
        </p:nvGrpSpPr>
        <p:grpSpPr>
          <a:xfrm>
            <a:off x="1940859" y="4390192"/>
            <a:ext cx="4389120" cy="1920241"/>
            <a:chOff x="3759267" y="334167"/>
            <a:chExt cx="5621970" cy="1403180"/>
          </a:xfrm>
        </p:grpSpPr>
        <p:sp>
          <p:nvSpPr>
            <p:cNvPr id="9" name="Cloud Callout 8"/>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itchFamily="18" charset="0"/>
                <a:cs typeface="Times New Roman" pitchFamily="18" charset="0"/>
              </a:endParaRPr>
            </a:p>
          </p:txBody>
        </p:sp>
        <p:sp>
          <p:nvSpPr>
            <p:cNvPr id="22" name="TextBox 21"/>
            <p:cNvSpPr txBox="1"/>
            <p:nvPr/>
          </p:nvSpPr>
          <p:spPr>
            <a:xfrm>
              <a:off x="4223658" y="529117"/>
              <a:ext cx="4919222" cy="1012059"/>
            </a:xfrm>
            <a:prstGeom prst="rect">
              <a:avLst/>
            </a:prstGeom>
            <a:noFill/>
            <a:ln>
              <a:noFill/>
            </a:ln>
          </p:spPr>
          <p:txBody>
            <a:bodyPr wrap="square" rtlCol="0">
              <a:spAutoFit/>
            </a:bodyPr>
            <a:lstStyle/>
            <a:p>
              <a:pPr algn="just"/>
              <a:r>
                <a:rPr lang="en-US" sz="2800" dirty="0" smtClean="0">
                  <a:solidFill>
                    <a:srgbClr val="002060"/>
                  </a:solidFill>
                  <a:latin typeface="Times New Roman" pitchFamily="18" charset="0"/>
                  <a:ea typeface="Arial-Rounded" panose="020B0500000000000000" pitchFamily="34" charset="0"/>
                  <a:cs typeface="Times New Roman" pitchFamily="18" charset="0"/>
                </a:rPr>
                <a:t>Kết quả của phép tính nào sau đây là số nhãn vở của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Rô-bốt</a:t>
              </a:r>
              <a:r>
                <a:rPr lang="en-US" sz="2800" dirty="0" smtClean="0">
                  <a:solidFill>
                    <a:srgbClr val="002060"/>
                  </a:solidFill>
                  <a:latin typeface="Times New Roman" pitchFamily="18" charset="0"/>
                  <a:ea typeface="Arial-Rounded" panose="020B0500000000000000" pitchFamily="34" charset="0"/>
                  <a:cs typeface="Times New Roman" pitchFamily="18" charset="0"/>
                </a:rPr>
                <a:t>?</a:t>
              </a:r>
            </a:p>
          </p:txBody>
        </p:sp>
      </p:grpSp>
      <p:pic>
        <p:nvPicPr>
          <p:cNvPr id="23" name="Picture 22"/>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123829" y="47840"/>
            <a:ext cx="5122735" cy="3031017"/>
          </a:xfrm>
          <a:prstGeom prst="rect">
            <a:avLst/>
          </a:prstGeom>
        </p:spPr>
      </p:pic>
      <p:sp>
        <p:nvSpPr>
          <p:cNvPr id="24"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171994" y="197349"/>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Times New Roman" pitchFamily="18" charset="0"/>
                <a:ea typeface="微软雅黑" panose="020B0503020204020204" pitchFamily="34" charset="-122"/>
                <a:cs typeface="Times New Roman" pitchFamily="18" charset="0"/>
              </a:rPr>
              <a:t>4</a:t>
            </a:r>
            <a:endParaRPr lang="zh-CN" altLang="en-US" sz="3200" b="1" dirty="0">
              <a:solidFill>
                <a:srgbClr val="FFFFFF"/>
              </a:solidFill>
              <a:latin typeface="Times New Roman" pitchFamily="18" charset="0"/>
              <a:ea typeface="微软雅黑" panose="020B0503020204020204" pitchFamily="34" charset="-122"/>
              <a:cs typeface="Times New Roman" pitchFamily="18" charset="0"/>
            </a:endParaRPr>
          </a:p>
        </p:txBody>
      </p:sp>
      <p:sp>
        <p:nvSpPr>
          <p:cNvPr id="25" name="TextBox 24"/>
          <p:cNvSpPr txBox="1"/>
          <p:nvPr/>
        </p:nvSpPr>
        <p:spPr>
          <a:xfrm>
            <a:off x="885100" y="308382"/>
            <a:ext cx="4719287" cy="523220"/>
          </a:xfrm>
          <a:prstGeom prst="rect">
            <a:avLst/>
          </a:prstGeom>
          <a:noFill/>
          <a:ln>
            <a:noFill/>
          </a:ln>
        </p:spPr>
        <p:txBody>
          <a:bodyPr wrap="square" rtlCol="0">
            <a:spAutoFit/>
          </a:bodyPr>
          <a:lstStyle/>
          <a:p>
            <a:r>
              <a:rPr lang="en-US" sz="2800" b="1" dirty="0" smtClean="0">
                <a:solidFill>
                  <a:srgbClr val="002060"/>
                </a:solidFill>
                <a:latin typeface="Times New Roman" pitchFamily="18" charset="0"/>
                <a:ea typeface="Arial-Rounded" panose="020B0500000000000000" pitchFamily="34" charset="0"/>
                <a:cs typeface="Times New Roman" pitchFamily="18" charset="0"/>
              </a:rPr>
              <a:t>Chọn câu trả lời đúng?</a:t>
            </a:r>
            <a:endParaRPr lang="en-US" sz="2800" b="1" dirty="0">
              <a:solidFill>
                <a:srgbClr val="00206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42648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42"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2000" fill="hold"/>
                                        <p:tgtEl>
                                          <p:spTgt spid="18"/>
                                        </p:tgtEl>
                                        <p:attrNameLst>
                                          <p:attrName>ppt_x</p:attrName>
                                        </p:attrNameLst>
                                      </p:cBhvr>
                                      <p:tavLst>
                                        <p:tav tm="0">
                                          <p:val>
                                            <p:strVal val="1+#ppt_w/2"/>
                                          </p:val>
                                        </p:tav>
                                        <p:tav tm="100000">
                                          <p:val>
                                            <p:strVal val="#ppt_x"/>
                                          </p:val>
                                        </p:tav>
                                      </p:tavLst>
                                    </p:anim>
                                    <p:anim calcmode="lin" valueType="num">
                                      <p:cBhvr additive="base">
                                        <p:cTn id="29" dur="20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2000" fill="hold"/>
                                        <p:tgtEl>
                                          <p:spTgt spid="17"/>
                                        </p:tgtEl>
                                        <p:attrNameLst>
                                          <p:attrName>ppt_x</p:attrName>
                                        </p:attrNameLst>
                                      </p:cBhvr>
                                      <p:tavLst>
                                        <p:tav tm="0">
                                          <p:val>
                                            <p:strVal val="1+#ppt_w/2"/>
                                          </p:val>
                                        </p:tav>
                                        <p:tav tm="100000">
                                          <p:val>
                                            <p:strVal val="#ppt_x"/>
                                          </p:val>
                                        </p:tav>
                                      </p:tavLst>
                                    </p:anim>
                                    <p:anim calcmode="lin" valueType="num">
                                      <p:cBhvr additive="base">
                                        <p:cTn id="33" dur="2000" fill="hold"/>
                                        <p:tgtEl>
                                          <p:spTgt spid="1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2000" fill="hold"/>
                                        <p:tgtEl>
                                          <p:spTgt spid="19"/>
                                        </p:tgtEl>
                                        <p:attrNameLst>
                                          <p:attrName>ppt_x</p:attrName>
                                        </p:attrNameLst>
                                      </p:cBhvr>
                                      <p:tavLst>
                                        <p:tav tm="0">
                                          <p:val>
                                            <p:strVal val="1+#ppt_w/2"/>
                                          </p:val>
                                        </p:tav>
                                        <p:tav tm="100000">
                                          <p:val>
                                            <p:strVal val="#ppt_x"/>
                                          </p:val>
                                        </p:tav>
                                      </p:tavLst>
                                    </p:anim>
                                    <p:anim calcmode="lin" valueType="num">
                                      <p:cBhvr additive="base">
                                        <p:cTn id="37"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2" presetClass="emph" presetSubtype="0" repeatCount="indefinite" fill="hold" nodeType="clickEffect">
                                  <p:stCondLst>
                                    <p:cond delay="0"/>
                                  </p:stCondLst>
                                  <p:childTnLst>
                                    <p:animRot by="120000">
                                      <p:cBhvr>
                                        <p:cTn id="41" dur="100" fill="hold">
                                          <p:stCondLst>
                                            <p:cond delay="0"/>
                                          </p:stCondLst>
                                        </p:cTn>
                                        <p:tgtEl>
                                          <p:spTgt spid="18"/>
                                        </p:tgtEl>
                                        <p:attrNameLst>
                                          <p:attrName>r</p:attrName>
                                        </p:attrNameLst>
                                      </p:cBhvr>
                                    </p:animRot>
                                    <p:animRot by="-240000">
                                      <p:cBhvr>
                                        <p:cTn id="42" dur="200" fill="hold">
                                          <p:stCondLst>
                                            <p:cond delay="200"/>
                                          </p:stCondLst>
                                        </p:cTn>
                                        <p:tgtEl>
                                          <p:spTgt spid="18"/>
                                        </p:tgtEl>
                                        <p:attrNameLst>
                                          <p:attrName>r</p:attrName>
                                        </p:attrNameLst>
                                      </p:cBhvr>
                                    </p:animRot>
                                    <p:animRot by="240000">
                                      <p:cBhvr>
                                        <p:cTn id="43" dur="200" fill="hold">
                                          <p:stCondLst>
                                            <p:cond delay="400"/>
                                          </p:stCondLst>
                                        </p:cTn>
                                        <p:tgtEl>
                                          <p:spTgt spid="18"/>
                                        </p:tgtEl>
                                        <p:attrNameLst>
                                          <p:attrName>r</p:attrName>
                                        </p:attrNameLst>
                                      </p:cBhvr>
                                    </p:animRot>
                                    <p:animRot by="-240000">
                                      <p:cBhvr>
                                        <p:cTn id="44" dur="200" fill="hold">
                                          <p:stCondLst>
                                            <p:cond delay="600"/>
                                          </p:stCondLst>
                                        </p:cTn>
                                        <p:tgtEl>
                                          <p:spTgt spid="18"/>
                                        </p:tgtEl>
                                        <p:attrNameLst>
                                          <p:attrName>r</p:attrName>
                                        </p:attrNameLst>
                                      </p:cBhvr>
                                    </p:animRot>
                                    <p:animRot by="120000">
                                      <p:cBhvr>
                                        <p:cTn id="45" dur="200" fill="hold">
                                          <p:stCondLst>
                                            <p:cond delay="800"/>
                                          </p:stCondLst>
                                        </p:cTn>
                                        <p:tgtEl>
                                          <p:spTgt spid="18"/>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32" presetClass="emph" presetSubtype="0" repeatCount="indefinite" fill="hold" nodeType="clickEffect">
                                  <p:stCondLst>
                                    <p:cond delay="0"/>
                                  </p:stCondLst>
                                  <p:childTnLst>
                                    <p:animRot by="120000">
                                      <p:cBhvr>
                                        <p:cTn id="49" dur="100" fill="hold">
                                          <p:stCondLst>
                                            <p:cond delay="0"/>
                                          </p:stCondLst>
                                        </p:cTn>
                                        <p:tgtEl>
                                          <p:spTgt spid="17"/>
                                        </p:tgtEl>
                                        <p:attrNameLst>
                                          <p:attrName>r</p:attrName>
                                        </p:attrNameLst>
                                      </p:cBhvr>
                                    </p:animRot>
                                    <p:animRot by="-240000">
                                      <p:cBhvr>
                                        <p:cTn id="50" dur="200" fill="hold">
                                          <p:stCondLst>
                                            <p:cond delay="200"/>
                                          </p:stCondLst>
                                        </p:cTn>
                                        <p:tgtEl>
                                          <p:spTgt spid="17"/>
                                        </p:tgtEl>
                                        <p:attrNameLst>
                                          <p:attrName>r</p:attrName>
                                        </p:attrNameLst>
                                      </p:cBhvr>
                                    </p:animRot>
                                    <p:animRot by="240000">
                                      <p:cBhvr>
                                        <p:cTn id="51" dur="200" fill="hold">
                                          <p:stCondLst>
                                            <p:cond delay="400"/>
                                          </p:stCondLst>
                                        </p:cTn>
                                        <p:tgtEl>
                                          <p:spTgt spid="17"/>
                                        </p:tgtEl>
                                        <p:attrNameLst>
                                          <p:attrName>r</p:attrName>
                                        </p:attrNameLst>
                                      </p:cBhvr>
                                    </p:animRot>
                                    <p:animRot by="-240000">
                                      <p:cBhvr>
                                        <p:cTn id="52" dur="200" fill="hold">
                                          <p:stCondLst>
                                            <p:cond delay="600"/>
                                          </p:stCondLst>
                                        </p:cTn>
                                        <p:tgtEl>
                                          <p:spTgt spid="17"/>
                                        </p:tgtEl>
                                        <p:attrNameLst>
                                          <p:attrName>r</p:attrName>
                                        </p:attrNameLst>
                                      </p:cBhvr>
                                    </p:animRot>
                                    <p:animRot by="120000">
                                      <p:cBhvr>
                                        <p:cTn id="53" dur="200" fill="hold">
                                          <p:stCondLst>
                                            <p:cond delay="800"/>
                                          </p:stCondLst>
                                        </p:cTn>
                                        <p:tgtEl>
                                          <p:spTgt spid="17"/>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32" presetClass="emph" presetSubtype="0" repeatCount="indefinite" fill="hold" nodeType="clickEffect">
                                  <p:stCondLst>
                                    <p:cond delay="0"/>
                                  </p:stCondLst>
                                  <p:childTnLst>
                                    <p:animRot by="120000">
                                      <p:cBhvr>
                                        <p:cTn id="57" dur="100" fill="hold">
                                          <p:stCondLst>
                                            <p:cond delay="0"/>
                                          </p:stCondLst>
                                        </p:cTn>
                                        <p:tgtEl>
                                          <p:spTgt spid="19"/>
                                        </p:tgtEl>
                                        <p:attrNameLst>
                                          <p:attrName>r</p:attrName>
                                        </p:attrNameLst>
                                      </p:cBhvr>
                                    </p:animRot>
                                    <p:animRot by="-240000">
                                      <p:cBhvr>
                                        <p:cTn id="58" dur="200" fill="hold">
                                          <p:stCondLst>
                                            <p:cond delay="200"/>
                                          </p:stCondLst>
                                        </p:cTn>
                                        <p:tgtEl>
                                          <p:spTgt spid="19"/>
                                        </p:tgtEl>
                                        <p:attrNameLst>
                                          <p:attrName>r</p:attrName>
                                        </p:attrNameLst>
                                      </p:cBhvr>
                                    </p:animRot>
                                    <p:animRot by="240000">
                                      <p:cBhvr>
                                        <p:cTn id="59" dur="200" fill="hold">
                                          <p:stCondLst>
                                            <p:cond delay="400"/>
                                          </p:stCondLst>
                                        </p:cTn>
                                        <p:tgtEl>
                                          <p:spTgt spid="19"/>
                                        </p:tgtEl>
                                        <p:attrNameLst>
                                          <p:attrName>r</p:attrName>
                                        </p:attrNameLst>
                                      </p:cBhvr>
                                    </p:animRot>
                                    <p:animRot by="-240000">
                                      <p:cBhvr>
                                        <p:cTn id="60" dur="200" fill="hold">
                                          <p:stCondLst>
                                            <p:cond delay="600"/>
                                          </p:stCondLst>
                                        </p:cTn>
                                        <p:tgtEl>
                                          <p:spTgt spid="19"/>
                                        </p:tgtEl>
                                        <p:attrNameLst>
                                          <p:attrName>r</p:attrName>
                                        </p:attrNameLst>
                                      </p:cBhvr>
                                    </p:animRot>
                                    <p:animRot by="120000">
                                      <p:cBhvr>
                                        <p:cTn id="61"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35" presetClass="path" presetSubtype="0" accel="50000" decel="50000" fill="hold" nodeType="clickEffect">
                                  <p:stCondLst>
                                    <p:cond delay="0"/>
                                  </p:stCondLst>
                                  <p:childTnLst>
                                    <p:animMotion origin="layout" path="M -6.25E-7 -2.96296E-6 L -0.44453 -2.96296E-6 " pathEditMode="relative" rAng="0" ptsTypes="AA">
                                      <p:cBhvr>
                                        <p:cTn id="66" dur="2000" fill="hold"/>
                                        <p:tgtEl>
                                          <p:spTgt spid="17"/>
                                        </p:tgtEl>
                                        <p:attrNameLst>
                                          <p:attrName>ppt_x</p:attrName>
                                          <p:attrName>ppt_y</p:attrName>
                                        </p:attrNameLst>
                                      </p:cBhvr>
                                      <p:rCtr x="-22227" y="0"/>
                                    </p:animMotion>
                                  </p:childTnLst>
                                  <p:subTnLst>
                                    <p:audio>
                                      <p:cMediaNode>
                                        <p:cTn display="0" masterRel="sameClick">
                                          <p:stCondLst>
                                            <p:cond evt="begin" delay="0">
                                              <p:tn val="65"/>
                                            </p:cond>
                                          </p:stCondLst>
                                          <p:endCondLst>
                                            <p:cond evt="onStopAudio" delay="0">
                                              <p:tgtEl>
                                                <p:sldTgt/>
                                              </p:tgtEl>
                                            </p:cond>
                                          </p:endCondLst>
                                        </p:cTn>
                                        <p:tgtEl>
                                          <p:sndTgt r:embed="rId4" name="suction.wav"/>
                                        </p:tgtEl>
                                      </p:cMediaNode>
                                    </p:audio>
                                  </p:sub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9"/>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subTnLst>
                                    <p:audio>
                                      <p:cMediaNode>
                                        <p:cTn display="0" masterRel="sameClick">
                                          <p:stCondLst>
                                            <p:cond evt="begin" delay="0">
                                              <p:tn val="7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18"/>
                    </p:tgtEl>
                  </p:cond>
                </p:stCondLst>
                <p:endSync evt="end" delay="0">
                  <p:rtn val="all"/>
                </p:endSync>
                <p:childTnLst>
                  <p:par>
                    <p:cTn id="74" fill="hold">
                      <p:stCondLst>
                        <p:cond delay="0"/>
                      </p:stCondLst>
                      <p:childTnLst>
                        <p:par>
                          <p:cTn id="75" fill="hold">
                            <p:stCondLst>
                              <p:cond delay="0"/>
                            </p:stCondLst>
                            <p:childTnLst>
                              <p:par>
                                <p:cTn id="76" presetID="35" presetClass="path" presetSubtype="0" accel="50000" decel="50000" fill="hold" nodeType="clickEffect">
                                  <p:stCondLst>
                                    <p:cond delay="0"/>
                                  </p:stCondLst>
                                  <p:childTnLst>
                                    <p:animMotion origin="layout" path="M -6.25E-7 -4.44444E-6 L -0.73164 -4.44444E-6 " pathEditMode="relative" rAng="0" ptsTypes="AA">
                                      <p:cBhvr>
                                        <p:cTn id="77" dur="2000" fill="hold"/>
                                        <p:tgtEl>
                                          <p:spTgt spid="18"/>
                                        </p:tgtEl>
                                        <p:attrNameLst>
                                          <p:attrName>ppt_x</p:attrName>
                                          <p:attrName>ppt_y</p:attrName>
                                        </p:attrNameLst>
                                      </p:cBhvr>
                                      <p:rCtr x="-36589" y="0"/>
                                    </p:animMotion>
                                  </p:childTnLst>
                                  <p:subTnLst>
                                    <p:audio>
                                      <p:cMediaNode>
                                        <p:cTn display="0" masterRel="sameClick">
                                          <p:stCondLst>
                                            <p:cond evt="begin" delay="0">
                                              <p:tn val="76"/>
                                            </p:cond>
                                          </p:stCondLst>
                                          <p:endCondLst>
                                            <p:cond evt="onStopAudio" delay="0">
                                              <p:tgtEl>
                                                <p:sldTgt/>
                                              </p:tgtEl>
                                            </p:cond>
                                          </p:endCondLst>
                                        </p:cTn>
                                        <p:tgtEl>
                                          <p:sndTgt r:embed="rId4" name="suction.wav"/>
                                        </p:tgtEl>
                                      </p:cMediaNode>
                                    </p:audio>
                                  </p:subTnLst>
                                </p:cTn>
                              </p:par>
                            </p:childTnLst>
                          </p:cTn>
                        </p:par>
                      </p:childTnLst>
                    </p:cTn>
                  </p:par>
                </p:childTnLst>
              </p:cTn>
              <p:nextCondLst>
                <p:cond evt="onClick" delay="0">
                  <p:tgtEl>
                    <p:spTgt spid="18"/>
                  </p:tgtEl>
                </p:cond>
              </p:nextCondLst>
            </p:seq>
          </p:childTnLst>
        </p:cTn>
      </p:par>
    </p:tnLst>
    <p:bldLst>
      <p:bldP spid="24"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4990" t="29033" r="14839" b="26815"/>
          <a:stretch/>
        </p:blipFill>
        <p:spPr bwMode="auto">
          <a:xfrm>
            <a:off x="8463812" y="145385"/>
            <a:ext cx="3908323" cy="32298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 name="组合 23"/>
          <p:cNvGrpSpPr/>
          <p:nvPr/>
        </p:nvGrpSpPr>
        <p:grpSpPr>
          <a:xfrm>
            <a:off x="-13656" y="5943601"/>
            <a:ext cx="12203723" cy="955898"/>
            <a:chOff x="-17585" y="5729324"/>
            <a:chExt cx="12203723" cy="1123362"/>
          </a:xfrm>
        </p:grpSpPr>
        <p:pic>
          <p:nvPicPr>
            <p:cNvPr id="7" name="图片 25"/>
            <p:cNvPicPr>
              <a:picLocks noChangeAspect="1"/>
            </p:cNvPicPr>
            <p:nvPr/>
          </p:nvPicPr>
          <p:blipFill rotWithShape="1">
            <a:blip r:embed="rId4" cstate="print"/>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4" cstate="print"/>
            <a:srcRect l="1990"/>
            <a:stretch/>
          </p:blipFill>
          <p:spPr>
            <a:xfrm>
              <a:off x="-17585" y="5729324"/>
              <a:ext cx="8659753" cy="1123362"/>
            </a:xfrm>
            <a:prstGeom prst="rect">
              <a:avLst/>
            </a:prstGeom>
          </p:spPr>
        </p:pic>
      </p:grpSp>
      <p:sp>
        <p:nvSpPr>
          <p:cNvPr id="9"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171994" y="214467"/>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Times New Roman" pitchFamily="18" charset="0"/>
                <a:ea typeface="微软雅黑" panose="020B0503020204020204" pitchFamily="34" charset="-122"/>
                <a:cs typeface="Times New Roman" pitchFamily="18" charset="0"/>
              </a:rPr>
              <a:t>5</a:t>
            </a:r>
            <a:endParaRPr lang="zh-CN" altLang="en-US" sz="3200" b="1" dirty="0">
              <a:solidFill>
                <a:srgbClr val="FFFFFF"/>
              </a:solidFill>
              <a:latin typeface="Times New Roman" pitchFamily="18" charset="0"/>
              <a:ea typeface="微软雅黑" panose="020B0503020204020204" pitchFamily="34" charset="-122"/>
              <a:cs typeface="Times New Roman" pitchFamily="18" charset="0"/>
            </a:endParaRPr>
          </a:p>
        </p:txBody>
      </p:sp>
      <p:sp>
        <p:nvSpPr>
          <p:cNvPr id="10" name="Text Box 1"/>
          <p:cNvSpPr txBox="1"/>
          <p:nvPr/>
        </p:nvSpPr>
        <p:spPr>
          <a:xfrm>
            <a:off x="4494229" y="6550850"/>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Bản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quyền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FB </a:t>
            </a:r>
            <a:r>
              <a:rPr lang="en-US" dirty="0" err="1"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Đặng</a:t>
            </a:r>
            <a:r>
              <a:rPr lang="en-US" dirty="0"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Nhật</a:t>
            </a:r>
            <a:r>
              <a:rPr lang="en-US" dirty="0"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Linh</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https://www.facebook.com/nhat.linh.3557440</a:t>
            </a:r>
          </a:p>
        </p:txBody>
      </p:sp>
      <p:sp>
        <p:nvSpPr>
          <p:cNvPr id="11" name="TextBox 10"/>
          <p:cNvSpPr txBox="1"/>
          <p:nvPr/>
        </p:nvSpPr>
        <p:spPr>
          <a:xfrm>
            <a:off x="885099" y="325500"/>
            <a:ext cx="7911137" cy="1384995"/>
          </a:xfrm>
          <a:prstGeom prst="rect">
            <a:avLst/>
          </a:prstGeom>
          <a:noFill/>
          <a:ln>
            <a:noFill/>
          </a:ln>
        </p:spPr>
        <p:txBody>
          <a:bodyPr wrap="square" rtlCol="0">
            <a:spAutoFit/>
          </a:bodyPr>
          <a:lstStyle/>
          <a:p>
            <a:r>
              <a:rPr lang="en-US" sz="2800" b="1" dirty="0" smtClean="0">
                <a:solidFill>
                  <a:srgbClr val="002060"/>
                </a:solidFill>
                <a:latin typeface="Times New Roman" pitchFamily="18" charset="0"/>
                <a:ea typeface="Arial-Rounded" panose="020B0500000000000000" pitchFamily="34" charset="0"/>
                <a:cs typeface="Times New Roman" pitchFamily="18" charset="0"/>
              </a:rPr>
              <a:t>Ghép hai trong ba thẻ số bên được các số có hai chữ số. Số bé nhất trong các số đó là số nào? Số lớn nhất trong các số đó là số nào?</a:t>
            </a:r>
            <a:endParaRPr lang="en-US" sz="28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2" name="Rounded Rectangle 1"/>
          <p:cNvSpPr/>
          <p:nvPr/>
        </p:nvSpPr>
        <p:spPr>
          <a:xfrm>
            <a:off x="1482436"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Times New Roman" pitchFamily="18" charset="0"/>
                <a:cs typeface="Times New Roman" pitchFamily="18" charset="0"/>
              </a:rPr>
              <a:t>3</a:t>
            </a:r>
            <a:endParaRPr lang="en-US" sz="3600" b="1" dirty="0">
              <a:solidFill>
                <a:srgbClr val="002060"/>
              </a:solidFill>
              <a:latin typeface="Times New Roman" pitchFamily="18" charset="0"/>
              <a:cs typeface="Times New Roman" pitchFamily="18" charset="0"/>
            </a:endParaRPr>
          </a:p>
        </p:txBody>
      </p:sp>
      <p:sp>
        <p:nvSpPr>
          <p:cNvPr id="13" name="Rounded Rectangle 12"/>
          <p:cNvSpPr/>
          <p:nvPr/>
        </p:nvSpPr>
        <p:spPr>
          <a:xfrm>
            <a:off x="2189016" y="3020279"/>
            <a:ext cx="651164" cy="900544"/>
          </a:xfrm>
          <a:prstGeom prst="roundRect">
            <a:avLst/>
          </a:prstGeom>
          <a:solidFill>
            <a:srgbClr val="F8292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Times New Roman" pitchFamily="18" charset="0"/>
                <a:cs typeface="Times New Roman" pitchFamily="18" charset="0"/>
              </a:rPr>
              <a:t>3</a:t>
            </a:r>
            <a:endParaRPr lang="en-US" sz="3600" b="1" dirty="0">
              <a:solidFill>
                <a:srgbClr val="002060"/>
              </a:solidFill>
              <a:latin typeface="Times New Roman" pitchFamily="18" charset="0"/>
              <a:cs typeface="Times New Roman" pitchFamily="18" charset="0"/>
            </a:endParaRPr>
          </a:p>
        </p:txBody>
      </p:sp>
      <p:sp>
        <p:nvSpPr>
          <p:cNvPr id="14" name="Rounded Rectangle 13"/>
          <p:cNvSpPr/>
          <p:nvPr/>
        </p:nvSpPr>
        <p:spPr>
          <a:xfrm>
            <a:off x="3669892"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Times New Roman" pitchFamily="18" charset="0"/>
                <a:cs typeface="Times New Roman" pitchFamily="18" charset="0"/>
              </a:rPr>
              <a:t>3</a:t>
            </a:r>
            <a:endParaRPr lang="en-US" sz="3600" b="1" dirty="0">
              <a:solidFill>
                <a:srgbClr val="002060"/>
              </a:solidFill>
              <a:latin typeface="Times New Roman" pitchFamily="18" charset="0"/>
              <a:cs typeface="Times New Roman" pitchFamily="18" charset="0"/>
            </a:endParaRPr>
          </a:p>
        </p:txBody>
      </p:sp>
      <p:sp>
        <p:nvSpPr>
          <p:cNvPr id="15" name="Rounded Rectangle 14"/>
          <p:cNvSpPr/>
          <p:nvPr/>
        </p:nvSpPr>
        <p:spPr>
          <a:xfrm>
            <a:off x="4376472" y="3020279"/>
            <a:ext cx="651164" cy="900544"/>
          </a:xfrm>
          <a:prstGeom prst="round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Times New Roman" pitchFamily="18" charset="0"/>
                <a:cs typeface="Times New Roman" pitchFamily="18" charset="0"/>
              </a:rPr>
              <a:t>8</a:t>
            </a:r>
          </a:p>
        </p:txBody>
      </p:sp>
      <p:sp>
        <p:nvSpPr>
          <p:cNvPr id="16" name="Rounded Rectangle 15"/>
          <p:cNvSpPr/>
          <p:nvPr/>
        </p:nvSpPr>
        <p:spPr>
          <a:xfrm>
            <a:off x="5971330" y="3020279"/>
            <a:ext cx="651164" cy="900544"/>
          </a:xfrm>
          <a:prstGeom prst="round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Times New Roman" pitchFamily="18" charset="0"/>
                <a:cs typeface="Times New Roman" pitchFamily="18" charset="0"/>
              </a:rPr>
              <a:t>8</a:t>
            </a:r>
          </a:p>
        </p:txBody>
      </p:sp>
      <p:sp>
        <p:nvSpPr>
          <p:cNvPr id="17" name="Rounded Rectangle 16"/>
          <p:cNvSpPr/>
          <p:nvPr/>
        </p:nvSpPr>
        <p:spPr>
          <a:xfrm>
            <a:off x="6677910"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Times New Roman" pitchFamily="18" charset="0"/>
                <a:cs typeface="Times New Roman" pitchFamily="18" charset="0"/>
              </a:rPr>
              <a:t>3</a:t>
            </a:r>
          </a:p>
        </p:txBody>
      </p:sp>
      <p:sp>
        <p:nvSpPr>
          <p:cNvPr id="18" name="TextBox 17"/>
          <p:cNvSpPr txBox="1"/>
          <p:nvPr/>
        </p:nvSpPr>
        <p:spPr>
          <a:xfrm>
            <a:off x="440373" y="2151052"/>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Times New Roman" pitchFamily="18" charset="0"/>
                <a:ea typeface="Arial-Rounded" panose="020B0500000000000000" pitchFamily="34" charset="0"/>
                <a:cs typeface="Times New Roman" pitchFamily="18" charset="0"/>
              </a:rPr>
              <a:t>Số</a:t>
            </a:r>
            <a:r>
              <a:rPr lang="en-US" sz="2800" b="1" dirty="0" smtClean="0">
                <a:solidFill>
                  <a:srgbClr val="7030A0"/>
                </a:solidFill>
                <a:latin typeface="Times New Roman" pitchFamily="18" charset="0"/>
                <a:ea typeface="Arial-Rounded" panose="020B0500000000000000" pitchFamily="34" charset="0"/>
                <a:cs typeface="Times New Roman" pitchFamily="18" charset="0"/>
              </a:rPr>
              <a:t> </a:t>
            </a:r>
            <a:r>
              <a:rPr lang="en-US" sz="2800" b="1" dirty="0" err="1" smtClean="0">
                <a:solidFill>
                  <a:srgbClr val="7030A0"/>
                </a:solidFill>
                <a:latin typeface="Times New Roman" pitchFamily="18" charset="0"/>
                <a:ea typeface="Arial-Rounded" panose="020B0500000000000000" pitchFamily="34" charset="0"/>
                <a:cs typeface="Times New Roman" pitchFamily="18" charset="0"/>
              </a:rPr>
              <a:t>có</a:t>
            </a:r>
            <a:r>
              <a:rPr lang="en-US" sz="2800" b="1" dirty="0" smtClean="0">
                <a:solidFill>
                  <a:srgbClr val="7030A0"/>
                </a:solidFill>
                <a:latin typeface="Times New Roman" pitchFamily="18" charset="0"/>
                <a:ea typeface="Arial-Rounded" panose="020B0500000000000000" pitchFamily="34" charset="0"/>
                <a:cs typeface="Times New Roman" pitchFamily="18" charset="0"/>
              </a:rPr>
              <a:t> </a:t>
            </a:r>
            <a:r>
              <a:rPr lang="en-US" sz="2800" b="1" dirty="0" err="1" smtClean="0">
                <a:solidFill>
                  <a:srgbClr val="7030A0"/>
                </a:solidFill>
                <a:latin typeface="Times New Roman" pitchFamily="18" charset="0"/>
                <a:ea typeface="Arial-Rounded" panose="020B0500000000000000" pitchFamily="34" charset="0"/>
                <a:cs typeface="Times New Roman" pitchFamily="18" charset="0"/>
              </a:rPr>
              <a:t>hai</a:t>
            </a:r>
            <a:r>
              <a:rPr lang="en-US" sz="2800" b="1" dirty="0" smtClean="0">
                <a:solidFill>
                  <a:srgbClr val="7030A0"/>
                </a:solidFill>
                <a:latin typeface="Times New Roman" pitchFamily="18" charset="0"/>
                <a:ea typeface="Arial-Rounded" panose="020B0500000000000000" pitchFamily="34" charset="0"/>
                <a:cs typeface="Times New Roman" pitchFamily="18" charset="0"/>
              </a:rPr>
              <a:t> </a:t>
            </a:r>
            <a:r>
              <a:rPr lang="en-US" sz="2800" b="1" dirty="0" err="1" smtClean="0">
                <a:solidFill>
                  <a:srgbClr val="7030A0"/>
                </a:solidFill>
                <a:latin typeface="Times New Roman" pitchFamily="18" charset="0"/>
                <a:ea typeface="Arial-Rounded" panose="020B0500000000000000" pitchFamily="34" charset="0"/>
                <a:cs typeface="Times New Roman" pitchFamily="18" charset="0"/>
              </a:rPr>
              <a:t>chữ</a:t>
            </a:r>
            <a:r>
              <a:rPr lang="en-US" sz="2800" b="1" dirty="0" smtClean="0">
                <a:solidFill>
                  <a:srgbClr val="7030A0"/>
                </a:solidFill>
                <a:latin typeface="Times New Roman" pitchFamily="18" charset="0"/>
                <a:ea typeface="Arial-Rounded" panose="020B0500000000000000" pitchFamily="34" charset="0"/>
                <a:cs typeface="Times New Roman" pitchFamily="18" charset="0"/>
              </a:rPr>
              <a:t> </a:t>
            </a:r>
            <a:r>
              <a:rPr lang="en-US" sz="2800" b="1" dirty="0" err="1" smtClean="0">
                <a:solidFill>
                  <a:srgbClr val="7030A0"/>
                </a:solidFill>
                <a:latin typeface="Times New Roman" pitchFamily="18" charset="0"/>
                <a:ea typeface="Arial-Rounded" panose="020B0500000000000000" pitchFamily="34" charset="0"/>
                <a:cs typeface="Times New Roman" pitchFamily="18" charset="0"/>
              </a:rPr>
              <a:t>số</a:t>
            </a:r>
            <a:r>
              <a:rPr lang="en-US" sz="2800" b="1" dirty="0" smtClean="0">
                <a:solidFill>
                  <a:srgbClr val="7030A0"/>
                </a:solidFill>
                <a:latin typeface="Times New Roman" pitchFamily="18" charset="0"/>
                <a:ea typeface="Arial-Rounded" panose="020B0500000000000000" pitchFamily="34" charset="0"/>
                <a:cs typeface="Times New Roman" pitchFamily="18" charset="0"/>
              </a:rPr>
              <a:t> </a:t>
            </a:r>
            <a:r>
              <a:rPr lang="en-US" sz="2800" b="1" dirty="0" err="1" smtClean="0">
                <a:solidFill>
                  <a:srgbClr val="7030A0"/>
                </a:solidFill>
                <a:latin typeface="Times New Roman" pitchFamily="18" charset="0"/>
                <a:ea typeface="Arial-Rounded" panose="020B0500000000000000" pitchFamily="34" charset="0"/>
                <a:cs typeface="Times New Roman" pitchFamily="18" charset="0"/>
              </a:rPr>
              <a:t>là</a:t>
            </a:r>
            <a:r>
              <a:rPr lang="en-US" sz="2800" b="1" dirty="0" smtClean="0">
                <a:solidFill>
                  <a:srgbClr val="7030A0"/>
                </a:solidFill>
                <a:latin typeface="Times New Roman" pitchFamily="18" charset="0"/>
                <a:ea typeface="Arial-Rounded" panose="020B0500000000000000" pitchFamily="34" charset="0"/>
                <a:cs typeface="Times New Roman" pitchFamily="18" charset="0"/>
              </a:rPr>
              <a:t>: </a:t>
            </a:r>
            <a:endParaRPr lang="en-US" sz="2800" b="1" dirty="0">
              <a:solidFill>
                <a:srgbClr val="7030A0"/>
              </a:solidFill>
              <a:latin typeface="Times New Roman" pitchFamily="18" charset="0"/>
              <a:ea typeface="Arial-Rounded" panose="020B0500000000000000" pitchFamily="34" charset="0"/>
              <a:cs typeface="Times New Roman" pitchFamily="18" charset="0"/>
            </a:endParaRPr>
          </a:p>
        </p:txBody>
      </p:sp>
      <p:sp>
        <p:nvSpPr>
          <p:cNvPr id="19" name="TextBox 18"/>
          <p:cNvSpPr txBox="1"/>
          <p:nvPr/>
        </p:nvSpPr>
        <p:spPr>
          <a:xfrm>
            <a:off x="538660" y="417381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Times New Roman" pitchFamily="18" charset="0"/>
                <a:ea typeface="Arial-Rounded" panose="020B0500000000000000" pitchFamily="34" charset="0"/>
                <a:cs typeface="Times New Roman" pitchFamily="18" charset="0"/>
              </a:rPr>
              <a:t>Số</a:t>
            </a:r>
            <a:r>
              <a:rPr lang="en-US" sz="2800" b="1" dirty="0" smtClean="0">
                <a:solidFill>
                  <a:srgbClr val="7030A0"/>
                </a:solidFill>
                <a:latin typeface="Times New Roman" pitchFamily="18" charset="0"/>
                <a:ea typeface="Arial-Rounded" panose="020B0500000000000000" pitchFamily="34" charset="0"/>
                <a:cs typeface="Times New Roman" pitchFamily="18" charset="0"/>
              </a:rPr>
              <a:t> </a:t>
            </a:r>
            <a:r>
              <a:rPr lang="en-US" sz="2800" b="1" dirty="0" err="1" smtClean="0">
                <a:solidFill>
                  <a:srgbClr val="7030A0"/>
                </a:solidFill>
                <a:latin typeface="Times New Roman" pitchFamily="18" charset="0"/>
                <a:ea typeface="Arial-Rounded" panose="020B0500000000000000" pitchFamily="34" charset="0"/>
                <a:cs typeface="Times New Roman" pitchFamily="18" charset="0"/>
              </a:rPr>
              <a:t>lớn</a:t>
            </a:r>
            <a:r>
              <a:rPr lang="en-US" sz="2800" b="1" dirty="0" smtClean="0">
                <a:solidFill>
                  <a:srgbClr val="7030A0"/>
                </a:solidFill>
                <a:latin typeface="Times New Roman" pitchFamily="18" charset="0"/>
                <a:ea typeface="Arial-Rounded" panose="020B0500000000000000" pitchFamily="34" charset="0"/>
                <a:cs typeface="Times New Roman" pitchFamily="18" charset="0"/>
              </a:rPr>
              <a:t> </a:t>
            </a:r>
            <a:r>
              <a:rPr lang="en-US" sz="2800" b="1" dirty="0" err="1" smtClean="0">
                <a:solidFill>
                  <a:srgbClr val="7030A0"/>
                </a:solidFill>
                <a:latin typeface="Times New Roman" pitchFamily="18" charset="0"/>
                <a:ea typeface="Arial-Rounded" panose="020B0500000000000000" pitchFamily="34" charset="0"/>
                <a:cs typeface="Times New Roman" pitchFamily="18" charset="0"/>
              </a:rPr>
              <a:t>nhất</a:t>
            </a:r>
            <a:r>
              <a:rPr lang="en-US" sz="2800" b="1" dirty="0" smtClean="0">
                <a:solidFill>
                  <a:srgbClr val="7030A0"/>
                </a:solidFill>
                <a:latin typeface="Times New Roman" pitchFamily="18" charset="0"/>
                <a:ea typeface="Arial-Rounded" panose="020B0500000000000000" pitchFamily="34" charset="0"/>
                <a:cs typeface="Times New Roman" pitchFamily="18" charset="0"/>
              </a:rPr>
              <a:t> </a:t>
            </a:r>
            <a:r>
              <a:rPr lang="en-US" sz="2800" b="1" dirty="0" err="1" smtClean="0">
                <a:solidFill>
                  <a:srgbClr val="7030A0"/>
                </a:solidFill>
                <a:latin typeface="Times New Roman" pitchFamily="18" charset="0"/>
                <a:ea typeface="Arial-Rounded" panose="020B0500000000000000" pitchFamily="34" charset="0"/>
                <a:cs typeface="Times New Roman" pitchFamily="18" charset="0"/>
              </a:rPr>
              <a:t>là</a:t>
            </a:r>
            <a:r>
              <a:rPr lang="en-US" sz="2800" b="1" dirty="0" smtClean="0">
                <a:solidFill>
                  <a:srgbClr val="7030A0"/>
                </a:solidFill>
                <a:latin typeface="Times New Roman" pitchFamily="18" charset="0"/>
                <a:ea typeface="Arial-Rounded" panose="020B0500000000000000" pitchFamily="34" charset="0"/>
                <a:cs typeface="Times New Roman" pitchFamily="18" charset="0"/>
              </a:rPr>
              <a:t>: 83 </a:t>
            </a:r>
            <a:endParaRPr lang="en-US" sz="2800" b="1" dirty="0">
              <a:solidFill>
                <a:srgbClr val="7030A0"/>
              </a:solidFill>
              <a:latin typeface="Times New Roman" pitchFamily="18" charset="0"/>
              <a:ea typeface="Arial-Rounded" panose="020B0500000000000000" pitchFamily="34" charset="0"/>
              <a:cs typeface="Times New Roman" pitchFamily="18" charset="0"/>
            </a:endParaRPr>
          </a:p>
        </p:txBody>
      </p:sp>
      <p:sp>
        <p:nvSpPr>
          <p:cNvPr id="20" name="TextBox 19"/>
          <p:cNvSpPr txBox="1"/>
          <p:nvPr/>
        </p:nvSpPr>
        <p:spPr>
          <a:xfrm>
            <a:off x="556524" y="493581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Times New Roman" pitchFamily="18" charset="0"/>
                <a:ea typeface="Arial-Rounded" panose="020B0500000000000000" pitchFamily="34" charset="0"/>
                <a:cs typeface="Times New Roman" pitchFamily="18" charset="0"/>
              </a:rPr>
              <a:t>Số</a:t>
            </a:r>
            <a:r>
              <a:rPr lang="en-US" sz="2800" b="1" dirty="0" smtClean="0">
                <a:solidFill>
                  <a:srgbClr val="7030A0"/>
                </a:solidFill>
                <a:latin typeface="Times New Roman" pitchFamily="18" charset="0"/>
                <a:ea typeface="Arial-Rounded" panose="020B0500000000000000" pitchFamily="34" charset="0"/>
                <a:cs typeface="Times New Roman" pitchFamily="18" charset="0"/>
              </a:rPr>
              <a:t> </a:t>
            </a:r>
            <a:r>
              <a:rPr lang="en-US" sz="2800" b="1" dirty="0" err="1" smtClean="0">
                <a:solidFill>
                  <a:srgbClr val="7030A0"/>
                </a:solidFill>
                <a:latin typeface="Times New Roman" pitchFamily="18" charset="0"/>
                <a:ea typeface="Arial-Rounded" panose="020B0500000000000000" pitchFamily="34" charset="0"/>
                <a:cs typeface="Times New Roman" pitchFamily="18" charset="0"/>
              </a:rPr>
              <a:t>bé</a:t>
            </a:r>
            <a:r>
              <a:rPr lang="en-US" sz="2800" b="1" dirty="0" smtClean="0">
                <a:solidFill>
                  <a:srgbClr val="7030A0"/>
                </a:solidFill>
                <a:latin typeface="Times New Roman" pitchFamily="18" charset="0"/>
                <a:ea typeface="Arial-Rounded" panose="020B0500000000000000" pitchFamily="34" charset="0"/>
                <a:cs typeface="Times New Roman" pitchFamily="18" charset="0"/>
              </a:rPr>
              <a:t> </a:t>
            </a:r>
            <a:r>
              <a:rPr lang="en-US" sz="2800" b="1" dirty="0" err="1" smtClean="0">
                <a:solidFill>
                  <a:srgbClr val="7030A0"/>
                </a:solidFill>
                <a:latin typeface="Times New Roman" pitchFamily="18" charset="0"/>
                <a:ea typeface="Arial-Rounded" panose="020B0500000000000000" pitchFamily="34" charset="0"/>
                <a:cs typeface="Times New Roman" pitchFamily="18" charset="0"/>
              </a:rPr>
              <a:t>nhất</a:t>
            </a:r>
            <a:r>
              <a:rPr lang="en-US" sz="2800" b="1" dirty="0" smtClean="0">
                <a:solidFill>
                  <a:srgbClr val="7030A0"/>
                </a:solidFill>
                <a:latin typeface="Times New Roman" pitchFamily="18" charset="0"/>
                <a:ea typeface="Arial-Rounded" panose="020B0500000000000000" pitchFamily="34" charset="0"/>
                <a:cs typeface="Times New Roman" pitchFamily="18" charset="0"/>
              </a:rPr>
              <a:t> </a:t>
            </a:r>
            <a:r>
              <a:rPr lang="en-US" sz="2800" b="1" dirty="0" err="1" smtClean="0">
                <a:solidFill>
                  <a:srgbClr val="7030A0"/>
                </a:solidFill>
                <a:latin typeface="Times New Roman" pitchFamily="18" charset="0"/>
                <a:ea typeface="Arial-Rounded" panose="020B0500000000000000" pitchFamily="34" charset="0"/>
                <a:cs typeface="Times New Roman" pitchFamily="18" charset="0"/>
              </a:rPr>
              <a:t>là</a:t>
            </a:r>
            <a:r>
              <a:rPr lang="en-US" sz="2800" b="1" dirty="0" smtClean="0">
                <a:solidFill>
                  <a:srgbClr val="7030A0"/>
                </a:solidFill>
                <a:latin typeface="Times New Roman" pitchFamily="18" charset="0"/>
                <a:ea typeface="Arial-Rounded" panose="020B0500000000000000" pitchFamily="34" charset="0"/>
                <a:cs typeface="Times New Roman" pitchFamily="18" charset="0"/>
              </a:rPr>
              <a:t>: 33 </a:t>
            </a:r>
            <a:endParaRPr lang="en-US" sz="2800" b="1" dirty="0">
              <a:solidFill>
                <a:srgbClr val="7030A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256455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2" grpId="0" animBg="1"/>
      <p:bldP spid="13" grpId="0" animBg="1"/>
      <p:bldP spid="14" grpId="0" animBg="1"/>
      <p:bldP spid="15" grpId="0" animBg="1"/>
      <p:bldP spid="16" grpId="0" animBg="1"/>
      <p:bldP spid="17" grpId="0" animBg="1"/>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4990" t="29033" r="14839" b="26815"/>
          <a:stretch/>
        </p:blipFill>
        <p:spPr bwMode="auto">
          <a:xfrm>
            <a:off x="8463812" y="20690"/>
            <a:ext cx="3908323" cy="32298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 name="组合 23"/>
          <p:cNvGrpSpPr/>
          <p:nvPr/>
        </p:nvGrpSpPr>
        <p:grpSpPr>
          <a:xfrm>
            <a:off x="-13656" y="5888182"/>
            <a:ext cx="12203723" cy="983606"/>
            <a:chOff x="-17585" y="5729324"/>
            <a:chExt cx="12203723" cy="1123362"/>
          </a:xfrm>
        </p:grpSpPr>
        <p:pic>
          <p:nvPicPr>
            <p:cNvPr id="7" name="图片 25"/>
            <p:cNvPicPr>
              <a:picLocks noChangeAspect="1"/>
            </p:cNvPicPr>
            <p:nvPr/>
          </p:nvPicPr>
          <p:blipFill rotWithShape="1">
            <a:blip r:embed="rId5" cstate="print"/>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5" cstate="print"/>
            <a:srcRect l="1990"/>
            <a:stretch/>
          </p:blipFill>
          <p:spPr>
            <a:xfrm>
              <a:off x="-17585" y="5729324"/>
              <a:ext cx="8659753" cy="1123362"/>
            </a:xfrm>
            <a:prstGeom prst="rect">
              <a:avLst/>
            </a:prstGeom>
          </p:spPr>
        </p:pic>
      </p:grpSp>
      <p:sp>
        <p:nvSpPr>
          <p:cNvPr id="9"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171994" y="228322"/>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Times New Roman" pitchFamily="18" charset="0"/>
                <a:ea typeface="微软雅黑" panose="020B0503020204020204" pitchFamily="34" charset="-122"/>
                <a:cs typeface="Times New Roman" pitchFamily="18" charset="0"/>
              </a:rPr>
              <a:t>5</a:t>
            </a:r>
            <a:endParaRPr lang="zh-CN" altLang="en-US" sz="3200" b="1" dirty="0">
              <a:solidFill>
                <a:srgbClr val="FFFFFF"/>
              </a:solidFill>
              <a:latin typeface="Times New Roman" pitchFamily="18" charset="0"/>
              <a:ea typeface="微软雅黑" panose="020B0503020204020204" pitchFamily="34" charset="-122"/>
              <a:cs typeface="Times New Roman" pitchFamily="18" charset="0"/>
            </a:endParaRPr>
          </a:p>
        </p:txBody>
      </p:sp>
      <p:sp>
        <p:nvSpPr>
          <p:cNvPr id="10" name="Text Box 1"/>
          <p:cNvSpPr txBox="1"/>
          <p:nvPr/>
        </p:nvSpPr>
        <p:spPr>
          <a:xfrm>
            <a:off x="4494229" y="6550850"/>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Bản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quyền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FB </a:t>
            </a:r>
            <a:r>
              <a:rPr lang="en-US" dirty="0" err="1"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Đặng</a:t>
            </a:r>
            <a:r>
              <a:rPr lang="en-US" dirty="0"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Nhật</a:t>
            </a:r>
            <a:r>
              <a:rPr lang="en-US" dirty="0"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Linh</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https://www.facebook.com/nhat.linh.3557440</a:t>
            </a:r>
          </a:p>
        </p:txBody>
      </p:sp>
      <p:sp>
        <p:nvSpPr>
          <p:cNvPr id="11" name="TextBox 10"/>
          <p:cNvSpPr txBox="1"/>
          <p:nvPr/>
        </p:nvSpPr>
        <p:spPr>
          <a:xfrm>
            <a:off x="885099" y="200805"/>
            <a:ext cx="7911137" cy="1384995"/>
          </a:xfrm>
          <a:prstGeom prst="rect">
            <a:avLst/>
          </a:prstGeom>
          <a:noFill/>
          <a:ln>
            <a:noFill/>
          </a:ln>
        </p:spPr>
        <p:txBody>
          <a:bodyPr wrap="square" rtlCol="0">
            <a:spAutoFit/>
          </a:bodyPr>
          <a:lstStyle/>
          <a:p>
            <a:r>
              <a:rPr lang="en-US" sz="2800" b="1" dirty="0" smtClean="0">
                <a:solidFill>
                  <a:srgbClr val="002060"/>
                </a:solidFill>
                <a:latin typeface="Times New Roman" pitchFamily="18" charset="0"/>
                <a:ea typeface="Arial-Rounded" panose="020B0500000000000000" pitchFamily="34" charset="0"/>
                <a:cs typeface="Times New Roman" pitchFamily="18" charset="0"/>
              </a:rPr>
              <a:t>Ghép hai trong ba thẻ số bên được các số có hai chữ số. Số bé nhất trong các số đó là số nào? Số lớn nhất trong các số đó là số nào?</a:t>
            </a:r>
            <a:endParaRPr lang="en-US" sz="28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19" name="TextBox 18"/>
          <p:cNvSpPr txBox="1"/>
          <p:nvPr/>
        </p:nvSpPr>
        <p:spPr>
          <a:xfrm>
            <a:off x="538660" y="201243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Times New Roman" pitchFamily="18" charset="0"/>
                <a:ea typeface="Arial-Rounded" panose="020B0500000000000000" pitchFamily="34" charset="0"/>
                <a:cs typeface="Times New Roman" pitchFamily="18" charset="0"/>
              </a:rPr>
              <a:t>Số</a:t>
            </a:r>
            <a:r>
              <a:rPr lang="en-US" sz="2800" b="1" dirty="0" smtClean="0">
                <a:solidFill>
                  <a:srgbClr val="7030A0"/>
                </a:solidFill>
                <a:latin typeface="Times New Roman" pitchFamily="18" charset="0"/>
                <a:ea typeface="Arial-Rounded" panose="020B0500000000000000" pitchFamily="34" charset="0"/>
                <a:cs typeface="Times New Roman" pitchFamily="18" charset="0"/>
              </a:rPr>
              <a:t> </a:t>
            </a:r>
            <a:r>
              <a:rPr lang="en-US" sz="2800" b="1" dirty="0" err="1" smtClean="0">
                <a:solidFill>
                  <a:srgbClr val="7030A0"/>
                </a:solidFill>
                <a:latin typeface="Times New Roman" pitchFamily="18" charset="0"/>
                <a:ea typeface="Arial-Rounded" panose="020B0500000000000000" pitchFamily="34" charset="0"/>
                <a:cs typeface="Times New Roman" pitchFamily="18" charset="0"/>
              </a:rPr>
              <a:t>lớn</a:t>
            </a:r>
            <a:r>
              <a:rPr lang="en-US" sz="2800" b="1" dirty="0" smtClean="0">
                <a:solidFill>
                  <a:srgbClr val="7030A0"/>
                </a:solidFill>
                <a:latin typeface="Times New Roman" pitchFamily="18" charset="0"/>
                <a:ea typeface="Arial-Rounded" panose="020B0500000000000000" pitchFamily="34" charset="0"/>
                <a:cs typeface="Times New Roman" pitchFamily="18" charset="0"/>
              </a:rPr>
              <a:t> </a:t>
            </a:r>
            <a:r>
              <a:rPr lang="en-US" sz="2800" b="1" dirty="0" err="1" smtClean="0">
                <a:solidFill>
                  <a:srgbClr val="7030A0"/>
                </a:solidFill>
                <a:latin typeface="Times New Roman" pitchFamily="18" charset="0"/>
                <a:ea typeface="Arial-Rounded" panose="020B0500000000000000" pitchFamily="34" charset="0"/>
                <a:cs typeface="Times New Roman" pitchFamily="18" charset="0"/>
              </a:rPr>
              <a:t>nhất</a:t>
            </a:r>
            <a:r>
              <a:rPr lang="en-US" sz="2800" b="1" dirty="0" smtClean="0">
                <a:solidFill>
                  <a:srgbClr val="7030A0"/>
                </a:solidFill>
                <a:latin typeface="Times New Roman" pitchFamily="18" charset="0"/>
                <a:ea typeface="Arial-Rounded" panose="020B0500000000000000" pitchFamily="34" charset="0"/>
                <a:cs typeface="Times New Roman" pitchFamily="18" charset="0"/>
              </a:rPr>
              <a:t> </a:t>
            </a:r>
            <a:r>
              <a:rPr lang="en-US" sz="2800" b="1" dirty="0" err="1" smtClean="0">
                <a:solidFill>
                  <a:srgbClr val="7030A0"/>
                </a:solidFill>
                <a:latin typeface="Times New Roman" pitchFamily="18" charset="0"/>
                <a:ea typeface="Arial-Rounded" panose="020B0500000000000000" pitchFamily="34" charset="0"/>
                <a:cs typeface="Times New Roman" pitchFamily="18" charset="0"/>
              </a:rPr>
              <a:t>là</a:t>
            </a:r>
            <a:r>
              <a:rPr lang="en-US" sz="2800" b="1" dirty="0" smtClean="0">
                <a:solidFill>
                  <a:srgbClr val="7030A0"/>
                </a:solidFill>
                <a:latin typeface="Times New Roman" pitchFamily="18" charset="0"/>
                <a:ea typeface="Arial-Rounded" panose="020B0500000000000000" pitchFamily="34" charset="0"/>
                <a:cs typeface="Times New Roman" pitchFamily="18" charset="0"/>
              </a:rPr>
              <a:t>: 83 </a:t>
            </a:r>
            <a:endParaRPr lang="en-US" sz="2800" b="1" dirty="0">
              <a:solidFill>
                <a:srgbClr val="7030A0"/>
              </a:solidFill>
              <a:latin typeface="Times New Roman" pitchFamily="18" charset="0"/>
              <a:ea typeface="Arial-Rounded" panose="020B0500000000000000" pitchFamily="34" charset="0"/>
              <a:cs typeface="Times New Roman" pitchFamily="18" charset="0"/>
            </a:endParaRPr>
          </a:p>
        </p:txBody>
      </p:sp>
      <p:sp>
        <p:nvSpPr>
          <p:cNvPr id="20" name="TextBox 19"/>
          <p:cNvSpPr txBox="1"/>
          <p:nvPr/>
        </p:nvSpPr>
        <p:spPr>
          <a:xfrm>
            <a:off x="556524" y="277443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Times New Roman" pitchFamily="18" charset="0"/>
                <a:ea typeface="Arial-Rounded" panose="020B0500000000000000" pitchFamily="34" charset="0"/>
                <a:cs typeface="Times New Roman" pitchFamily="18" charset="0"/>
              </a:rPr>
              <a:t>Số</a:t>
            </a:r>
            <a:r>
              <a:rPr lang="en-US" sz="2800" b="1" dirty="0" smtClean="0">
                <a:solidFill>
                  <a:srgbClr val="7030A0"/>
                </a:solidFill>
                <a:latin typeface="Times New Roman" pitchFamily="18" charset="0"/>
                <a:ea typeface="Arial-Rounded" panose="020B0500000000000000" pitchFamily="34" charset="0"/>
                <a:cs typeface="Times New Roman" pitchFamily="18" charset="0"/>
              </a:rPr>
              <a:t> </a:t>
            </a:r>
            <a:r>
              <a:rPr lang="en-US" sz="2800" b="1" dirty="0" err="1" smtClean="0">
                <a:solidFill>
                  <a:srgbClr val="7030A0"/>
                </a:solidFill>
                <a:latin typeface="Times New Roman" pitchFamily="18" charset="0"/>
                <a:ea typeface="Arial-Rounded" panose="020B0500000000000000" pitchFamily="34" charset="0"/>
                <a:cs typeface="Times New Roman" pitchFamily="18" charset="0"/>
              </a:rPr>
              <a:t>bé</a:t>
            </a:r>
            <a:r>
              <a:rPr lang="en-US" sz="2800" b="1" dirty="0" smtClean="0">
                <a:solidFill>
                  <a:srgbClr val="7030A0"/>
                </a:solidFill>
                <a:latin typeface="Times New Roman" pitchFamily="18" charset="0"/>
                <a:ea typeface="Arial-Rounded" panose="020B0500000000000000" pitchFamily="34" charset="0"/>
                <a:cs typeface="Times New Roman" pitchFamily="18" charset="0"/>
              </a:rPr>
              <a:t> </a:t>
            </a:r>
            <a:r>
              <a:rPr lang="en-US" sz="2800" b="1" dirty="0" err="1" smtClean="0">
                <a:solidFill>
                  <a:srgbClr val="7030A0"/>
                </a:solidFill>
                <a:latin typeface="Times New Roman" pitchFamily="18" charset="0"/>
                <a:ea typeface="Arial-Rounded" panose="020B0500000000000000" pitchFamily="34" charset="0"/>
                <a:cs typeface="Times New Roman" pitchFamily="18" charset="0"/>
              </a:rPr>
              <a:t>nhất</a:t>
            </a:r>
            <a:r>
              <a:rPr lang="en-US" sz="2800" b="1" dirty="0" smtClean="0">
                <a:solidFill>
                  <a:srgbClr val="7030A0"/>
                </a:solidFill>
                <a:latin typeface="Times New Roman" pitchFamily="18" charset="0"/>
                <a:ea typeface="Arial-Rounded" panose="020B0500000000000000" pitchFamily="34" charset="0"/>
                <a:cs typeface="Times New Roman" pitchFamily="18" charset="0"/>
              </a:rPr>
              <a:t> </a:t>
            </a:r>
            <a:r>
              <a:rPr lang="en-US" sz="2800" b="1" dirty="0" err="1" smtClean="0">
                <a:solidFill>
                  <a:srgbClr val="7030A0"/>
                </a:solidFill>
                <a:latin typeface="Times New Roman" pitchFamily="18" charset="0"/>
                <a:ea typeface="Arial-Rounded" panose="020B0500000000000000" pitchFamily="34" charset="0"/>
                <a:cs typeface="Times New Roman" pitchFamily="18" charset="0"/>
              </a:rPr>
              <a:t>là</a:t>
            </a:r>
            <a:r>
              <a:rPr lang="en-US" sz="2800" b="1" dirty="0" smtClean="0">
                <a:solidFill>
                  <a:srgbClr val="7030A0"/>
                </a:solidFill>
                <a:latin typeface="Times New Roman" pitchFamily="18" charset="0"/>
                <a:ea typeface="Arial-Rounded" panose="020B0500000000000000" pitchFamily="34" charset="0"/>
                <a:cs typeface="Times New Roman" pitchFamily="18" charset="0"/>
              </a:rPr>
              <a:t>: 33 </a:t>
            </a:r>
            <a:endParaRPr lang="en-US" sz="2800" b="1" dirty="0">
              <a:solidFill>
                <a:srgbClr val="7030A0"/>
              </a:solidFill>
              <a:latin typeface="Times New Roman" pitchFamily="18" charset="0"/>
              <a:ea typeface="Arial-Rounded" panose="020B0500000000000000" pitchFamily="34" charset="0"/>
              <a:cs typeface="Times New Roman" pitchFamily="18" charset="0"/>
            </a:endParaRPr>
          </a:p>
        </p:txBody>
      </p:sp>
      <p:sp>
        <p:nvSpPr>
          <p:cNvPr id="3" name="Rounded Rectangle 2"/>
          <p:cNvSpPr/>
          <p:nvPr/>
        </p:nvSpPr>
        <p:spPr>
          <a:xfrm>
            <a:off x="3145918" y="3588306"/>
            <a:ext cx="5210903" cy="18118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smtClean="0">
                <a:solidFill>
                  <a:srgbClr val="7030A0"/>
                </a:solidFill>
                <a:latin typeface="Times New Roman" pitchFamily="18" charset="0"/>
                <a:cs typeface="Times New Roman" pitchFamily="18" charset="0"/>
              </a:rPr>
              <a:t>Tìm</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hiệu</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của</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số</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lớn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nhất</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và</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số</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bé</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nhất</a:t>
            </a:r>
            <a:r>
              <a:rPr lang="en-US" sz="3200" b="1" dirty="0" smtClean="0">
                <a:solidFill>
                  <a:srgbClr val="7030A0"/>
                </a:solidFill>
                <a:latin typeface="Times New Roman" pitchFamily="18" charset="0"/>
                <a:cs typeface="Times New Roman" pitchFamily="18" charset="0"/>
              </a:rPr>
              <a:t>?</a:t>
            </a:r>
          </a:p>
          <a:p>
            <a:pPr algn="ctr"/>
            <a:r>
              <a:rPr lang="en-US" sz="3200" b="1" dirty="0" smtClean="0">
                <a:solidFill>
                  <a:srgbClr val="7030A0"/>
                </a:solidFill>
                <a:latin typeface="Times New Roman" pitchFamily="18" charset="0"/>
                <a:cs typeface="Times New Roman" pitchFamily="18" charset="0"/>
              </a:rPr>
              <a:t>83 - 33 = 50  </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61308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1000"/>
                                        <p:tgtEl>
                                          <p:spTgt spid="3">
                                            <p:txEl>
                                              <p:pRg st="0" end="0"/>
                                            </p:txEl>
                                          </p:spTgt>
                                        </p:tgtEl>
                                      </p:cBhvr>
                                    </p:animEffect>
                                    <p:anim calcmode="lin" valueType="num">
                                      <p:cBhvr>
                                        <p:cTn id="4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barn(inVertical)">
                                      <p:cBhvr>
                                        <p:cTn id="4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9" grpId="0"/>
      <p:bldP spid="20"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itchFamily="18" charset="0"/>
              <a:cs typeface="Times New Roman"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itchFamily="18" charset="0"/>
              <a:cs typeface="Times New Roman"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itchFamily="18" charset="0"/>
              <a:cs typeface="Times New Roman"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itchFamily="18" charset="0"/>
              <a:cs typeface="Times New Roman"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itchFamily="18" charset="0"/>
              <a:cs typeface="Times New Roman" pitchFamily="18" charset="0"/>
            </a:endParaRPr>
          </a:p>
        </p:txBody>
      </p:sp>
      <p:pic>
        <p:nvPicPr>
          <p:cNvPr id="31" name="Picture 30"/>
          <p:cNvPicPr>
            <a:picLocks noChangeAspect="1"/>
          </p:cNvPicPr>
          <p:nvPr/>
        </p:nvPicPr>
        <p:blipFill rotWithShape="1">
          <a:blip r:embed="rId3" cstate="print"/>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cstate="print"/>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cstate="print"/>
          <a:stretch>
            <a:fillRect/>
          </a:stretch>
        </p:blipFill>
        <p:spPr>
          <a:xfrm>
            <a:off x="1906247" y="4663793"/>
            <a:ext cx="1504954" cy="2079337"/>
          </a:xfrm>
          <a:prstGeom prst="rect">
            <a:avLst/>
          </a:prstGeom>
          <a:noFill/>
          <a:ln w="9525">
            <a:noFill/>
          </a:ln>
        </p:spPr>
      </p:pic>
      <p:sp>
        <p:nvSpPr>
          <p:cNvPr id="36" name="TextBox 35">
            <a:extLst>
              <a:ext uri="{FF2B5EF4-FFF2-40B4-BE49-F238E27FC236}">
                <a16:creationId xmlns:a16="http://schemas.microsoft.com/office/drawing/2014/main" xmlns="" id="{43C4F48E-7CD4-4E4D-A1BA-3BB343DBB871}"/>
              </a:ext>
            </a:extLst>
          </p:cNvPr>
          <p:cNvSpPr txBox="1"/>
          <p:nvPr/>
        </p:nvSpPr>
        <p:spPr>
          <a:xfrm>
            <a:off x="3411201" y="428887"/>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Củng</a:t>
            </a:r>
            <a:r>
              <a:rPr lang="en-US" sz="4000" dirty="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40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cố</a:t>
            </a:r>
            <a:r>
              <a:rPr lang="en-US" sz="4000" dirty="0">
                <a:solidFill>
                  <a:srgbClr val="FF0000"/>
                </a:solidFill>
                <a:effectLst>
                  <a:reflection blurRad="6350" stA="55000" endA="300" endPos="45500" dir="5400000" sy="-100000" algn="bl" rotWithShape="0"/>
                </a:effectLst>
                <a:latin typeface="Times New Roman" pitchFamily="18" charset="0"/>
                <a:cs typeface="Times New Roman" pitchFamily="18" charset="0"/>
              </a:rPr>
              <a:t> - </a:t>
            </a:r>
            <a:r>
              <a:rPr lang="en-US" sz="40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dặn</a:t>
            </a:r>
            <a:r>
              <a:rPr lang="en-US" sz="4000" dirty="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40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dò</a:t>
            </a:r>
            <a:endParaRPr lang="en-US" sz="4000" dirty="0">
              <a:solidFill>
                <a:srgbClr val="FF0000"/>
              </a:solidFill>
              <a:effectLst>
                <a:reflection blurRad="6350" stA="55000" endA="300" endPos="45500" dir="5400000" sy="-100000" algn="bl" rotWithShape="0"/>
              </a:effectLst>
              <a:latin typeface="Times New Roman" pitchFamily="18" charset="0"/>
              <a:cs typeface="Times New Roman" pitchFamily="18" charset="0"/>
            </a:endParaRPr>
          </a:p>
        </p:txBody>
      </p:sp>
      <p:sp>
        <p:nvSpPr>
          <p:cNvPr id="37" name="TextBox 36">
            <a:extLst>
              <a:ext uri="{FF2B5EF4-FFF2-40B4-BE49-F238E27FC236}">
                <a16:creationId xmlns:a16="http://schemas.microsoft.com/office/drawing/2014/main" xmlns="" id="{7F75BC83-C195-45A6-BA36-9FA130BD4C2A}"/>
              </a:ext>
            </a:extLst>
          </p:cNvPr>
          <p:cNvSpPr txBox="1"/>
          <p:nvPr/>
        </p:nvSpPr>
        <p:spPr>
          <a:xfrm>
            <a:off x="2067428" y="2081128"/>
            <a:ext cx="9170631" cy="3046988"/>
          </a:xfrm>
          <a:prstGeom prst="rect">
            <a:avLst/>
          </a:prstGeom>
          <a:noFill/>
        </p:spPr>
        <p:txBody>
          <a:bodyPr wrap="square">
            <a:spAutoFit/>
          </a:bodyPr>
          <a:lstStyle/>
          <a:p>
            <a:pPr marL="457200" indent="-457200">
              <a:lnSpc>
                <a:spcPct val="150000"/>
              </a:lnSpc>
              <a:buFontTx/>
              <a:buChar char="-"/>
            </a:pPr>
            <a:r>
              <a:rPr lang="en-US" sz="3200" b="1" dirty="0" err="1">
                <a:solidFill>
                  <a:srgbClr val="002060"/>
                </a:solidFill>
                <a:latin typeface="Times New Roman" pitchFamily="18" charset="0"/>
                <a:cs typeface="Times New Roman" pitchFamily="18" charset="0"/>
              </a:rPr>
              <a:t>Rèn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kĩ</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năng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nhớ</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hai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chữ</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hai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chữ</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a:t>
            </a:r>
            <a:endParaRPr lang="en-US" sz="3200" b="1" dirty="0">
              <a:solidFill>
                <a:srgbClr val="002060"/>
              </a:solidFill>
              <a:latin typeface="Times New Roman" pitchFamily="18" charset="0"/>
              <a:cs typeface="Times New Roman" pitchFamily="18" charset="0"/>
            </a:endParaRPr>
          </a:p>
          <a:p>
            <a:pPr marL="457200" indent="-457200">
              <a:lnSpc>
                <a:spcPct val="150000"/>
              </a:lnSpc>
              <a:buFontTx/>
              <a:buChar char="-"/>
            </a:pPr>
            <a:r>
              <a:rPr lang="en-US" sz="3200" b="1" dirty="0" err="1">
                <a:solidFill>
                  <a:srgbClr val="002060"/>
                </a:solidFill>
                <a:latin typeface="Times New Roman" pitchFamily="18" charset="0"/>
                <a:cs typeface="Times New Roman" pitchFamily="18" charset="0"/>
              </a:rPr>
              <a:t>Xem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trước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bài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sau</a:t>
            </a:r>
            <a:r>
              <a:rPr lang="en-US" sz="3200" b="1" dirty="0">
                <a:solidFill>
                  <a:srgbClr val="002060"/>
                </a:solidFill>
                <a:latin typeface="Times New Roman" pitchFamily="18" charset="0"/>
                <a:cs typeface="Times New Roman" pitchFamily="18" charset="0"/>
              </a:rPr>
              <a:t> : </a:t>
            </a:r>
          </a:p>
          <a:p>
            <a:pPr>
              <a:lnSpc>
                <a:spcPct val="150000"/>
              </a:lnSpc>
            </a:pP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Luyện</a:t>
            </a:r>
            <a:r>
              <a:rPr lang="en-US" sz="3200" b="1" dirty="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tập</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chung</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trang</a:t>
            </a:r>
            <a:r>
              <a:rPr lang="en-US" sz="3200" b="1" dirty="0">
                <a:solidFill>
                  <a:srgbClr val="002060"/>
                </a:solidFill>
                <a:latin typeface="Times New Roman" pitchFamily="18" charset="0"/>
                <a:cs typeface="Times New Roman" pitchFamily="18" charset="0"/>
              </a:rPr>
              <a:t> </a:t>
            </a:r>
            <a:r>
              <a:rPr lang="en-US" sz="3200" b="1" dirty="0" smtClean="0">
                <a:solidFill>
                  <a:srgbClr val="002060"/>
                </a:solidFill>
                <a:latin typeface="Times New Roman" pitchFamily="18" charset="0"/>
                <a:cs typeface="Times New Roman" pitchFamily="18" charset="0"/>
              </a:rPr>
              <a:t>96”</a:t>
            </a:r>
            <a:endParaRPr lang="en-US" sz="3200" b="1" dirty="0">
              <a:solidFill>
                <a:srgbClr val="002060"/>
              </a:solidFill>
              <a:latin typeface="Times New Roman" pitchFamily="18" charset="0"/>
              <a:cs typeface="Times New Roman" pitchFamily="18" charset="0"/>
            </a:endParaRPr>
          </a:p>
        </p:txBody>
      </p:sp>
      <p:pic>
        <p:nvPicPr>
          <p:cNvPr id="38" name="图片 2">
            <a:extLst>
              <a:ext uri="{FF2B5EF4-FFF2-40B4-BE49-F238E27FC236}">
                <a16:creationId xmlns:a16="http://schemas.microsoft.com/office/drawing/2014/main" xmlns="" id="{50D7D1F0-A4A3-4CF9-9289-81D7E70D66A8}"/>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612878" y="5036874"/>
            <a:ext cx="3579122" cy="1868067"/>
          </a:xfrm>
          <a:prstGeom prst="rect">
            <a:avLst/>
          </a:prstGeom>
        </p:spPr>
      </p:pic>
    </p:spTree>
    <p:extLst>
      <p:ext uri="{BB962C8B-B14F-4D97-AF65-F5344CB8AC3E}">
        <p14:creationId xmlns:p14="http://schemas.microsoft.com/office/powerpoint/2010/main" xmlns="" val="934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27" presetClass="emph" presetSubtype="0" repeatCount="indefinite" fill="remove" grpId="1" nodeType="withEffect">
                                  <p:stCondLst>
                                    <p:cond delay="0"/>
                                  </p:stCondLst>
                                  <p:childTnLst>
                                    <p:animClr clrSpc="rgb" dir="cw">
                                      <p:cBhvr override="childStyle">
                                        <p:cTn id="9" dur="625" autoRev="1" fill="remove"/>
                                        <p:tgtEl>
                                          <p:spTgt spid="25"/>
                                        </p:tgtEl>
                                        <p:attrNameLst>
                                          <p:attrName>style.color</p:attrName>
                                        </p:attrNameLst>
                                      </p:cBhvr>
                                      <p:to>
                                        <a:srgbClr val="66CCFF"/>
                                      </p:to>
                                    </p:animClr>
                                    <p:animClr clrSpc="rgb" dir="cw">
                                      <p:cBhvr>
                                        <p:cTn id="10" dur="625" autoRev="1" fill="remove"/>
                                        <p:tgtEl>
                                          <p:spTgt spid="25"/>
                                        </p:tgtEl>
                                        <p:attrNameLst>
                                          <p:attrName>fillcolor</p:attrName>
                                        </p:attrNameLst>
                                      </p:cBhvr>
                                      <p:to>
                                        <a:srgbClr val="66CCFF"/>
                                      </p:to>
                                    </p:animClr>
                                    <p:set>
                                      <p:cBhvr>
                                        <p:cTn id="11" dur="625" autoRev="1" fill="remove"/>
                                        <p:tgtEl>
                                          <p:spTgt spid="25"/>
                                        </p:tgtEl>
                                        <p:attrNameLst>
                                          <p:attrName>fill.type</p:attrName>
                                        </p:attrNameLst>
                                      </p:cBhvr>
                                      <p:to>
                                        <p:strVal val="solid"/>
                                      </p:to>
                                    </p:set>
                                    <p:set>
                                      <p:cBhvr>
                                        <p:cTn id="12" dur="625" autoRev="1" fill="remove"/>
                                        <p:tgtEl>
                                          <p:spTgt spid="25"/>
                                        </p:tgtEl>
                                        <p:attrNameLst>
                                          <p:attrName>fill.on</p:attrName>
                                        </p:attrNameLst>
                                      </p:cBhvr>
                                      <p:to>
                                        <p:strVal val="true"/>
                                      </p:to>
                                    </p:se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27" presetClass="emph" presetSubtype="0" repeatCount="indefinite" fill="remove" grpId="1" nodeType="withEffect">
                                  <p:stCondLst>
                                    <p:cond delay="0"/>
                                  </p:stCondLst>
                                  <p:childTnLst>
                                    <p:animClr clrSpc="rgb" dir="cw">
                                      <p:cBhvr override="childStyle">
                                        <p:cTn id="17" dur="625" autoRev="1" fill="remove"/>
                                        <p:tgtEl>
                                          <p:spTgt spid="27"/>
                                        </p:tgtEl>
                                        <p:attrNameLst>
                                          <p:attrName>style.color</p:attrName>
                                        </p:attrNameLst>
                                      </p:cBhvr>
                                      <p:to>
                                        <a:srgbClr val="FF6699"/>
                                      </p:to>
                                    </p:animClr>
                                    <p:animClr clrSpc="rgb" dir="cw">
                                      <p:cBhvr>
                                        <p:cTn id="18" dur="625" autoRev="1" fill="remove"/>
                                        <p:tgtEl>
                                          <p:spTgt spid="27"/>
                                        </p:tgtEl>
                                        <p:attrNameLst>
                                          <p:attrName>fillcolor</p:attrName>
                                        </p:attrNameLst>
                                      </p:cBhvr>
                                      <p:to>
                                        <a:srgbClr val="FF6699"/>
                                      </p:to>
                                    </p:animClr>
                                    <p:set>
                                      <p:cBhvr>
                                        <p:cTn id="19" dur="625" autoRev="1" fill="remove"/>
                                        <p:tgtEl>
                                          <p:spTgt spid="27"/>
                                        </p:tgtEl>
                                        <p:attrNameLst>
                                          <p:attrName>fill.type</p:attrName>
                                        </p:attrNameLst>
                                      </p:cBhvr>
                                      <p:to>
                                        <p:strVal val="solid"/>
                                      </p:to>
                                    </p:set>
                                    <p:set>
                                      <p:cBhvr>
                                        <p:cTn id="20" dur="625" autoRev="1" fill="remove"/>
                                        <p:tgtEl>
                                          <p:spTgt spid="27"/>
                                        </p:tgtEl>
                                        <p:attrNameLst>
                                          <p:attrName>fill.on</p:attrName>
                                        </p:attrNameLst>
                                      </p:cBhvr>
                                      <p:to>
                                        <p:strVal val="true"/>
                                      </p:to>
                                    </p:se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27" presetClass="emph" presetSubtype="0" repeatCount="indefinite" fill="remove" grpId="1" nodeType="withEffect">
                                  <p:stCondLst>
                                    <p:cond delay="0"/>
                                  </p:stCondLst>
                                  <p:childTnLst>
                                    <p:animClr clrSpc="rgb" dir="cw">
                                      <p:cBhvr override="childStyle">
                                        <p:cTn id="25" dur="625" autoRev="1" fill="remove"/>
                                        <p:tgtEl>
                                          <p:spTgt spid="28"/>
                                        </p:tgtEl>
                                        <p:attrNameLst>
                                          <p:attrName>style.color</p:attrName>
                                        </p:attrNameLst>
                                      </p:cBhvr>
                                      <p:to>
                                        <a:srgbClr val="CCFF66"/>
                                      </p:to>
                                    </p:animClr>
                                    <p:animClr clrSpc="rgb" dir="cw">
                                      <p:cBhvr>
                                        <p:cTn id="26" dur="625" autoRev="1" fill="remove"/>
                                        <p:tgtEl>
                                          <p:spTgt spid="28"/>
                                        </p:tgtEl>
                                        <p:attrNameLst>
                                          <p:attrName>fillcolor</p:attrName>
                                        </p:attrNameLst>
                                      </p:cBhvr>
                                      <p:to>
                                        <a:srgbClr val="CCFF66"/>
                                      </p:to>
                                    </p:animClr>
                                    <p:set>
                                      <p:cBhvr>
                                        <p:cTn id="27" dur="625" autoRev="1" fill="remove"/>
                                        <p:tgtEl>
                                          <p:spTgt spid="28"/>
                                        </p:tgtEl>
                                        <p:attrNameLst>
                                          <p:attrName>fill.type</p:attrName>
                                        </p:attrNameLst>
                                      </p:cBhvr>
                                      <p:to>
                                        <p:strVal val="solid"/>
                                      </p:to>
                                    </p:set>
                                    <p:set>
                                      <p:cBhvr>
                                        <p:cTn id="28" dur="625" autoRev="1" fill="remove"/>
                                        <p:tgtEl>
                                          <p:spTgt spid="28"/>
                                        </p:tgtEl>
                                        <p:attrNameLst>
                                          <p:attrName>fill.on</p:attrName>
                                        </p:attrNameLst>
                                      </p:cBhvr>
                                      <p:to>
                                        <p:strVal val="true"/>
                                      </p:to>
                                    </p:se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27" presetClass="emph" presetSubtype="0" repeatCount="indefinite" fill="remove" grpId="1" nodeType="withEffect">
                                  <p:stCondLst>
                                    <p:cond delay="0"/>
                                  </p:stCondLst>
                                  <p:childTnLst>
                                    <p:animClr clrSpc="rgb" dir="cw">
                                      <p:cBhvr override="childStyle">
                                        <p:cTn id="33" dur="500" autoRev="1" fill="remove"/>
                                        <p:tgtEl>
                                          <p:spTgt spid="29"/>
                                        </p:tgtEl>
                                        <p:attrNameLst>
                                          <p:attrName>style.color</p:attrName>
                                        </p:attrNameLst>
                                      </p:cBhvr>
                                      <p:to>
                                        <a:schemeClr val="bg1"/>
                                      </p:to>
                                    </p:animClr>
                                    <p:animClr clrSpc="rgb" dir="cw">
                                      <p:cBhvr>
                                        <p:cTn id="34" dur="500" autoRev="1" fill="remove"/>
                                        <p:tgtEl>
                                          <p:spTgt spid="29"/>
                                        </p:tgtEl>
                                        <p:attrNameLst>
                                          <p:attrName>fillcolor</p:attrName>
                                        </p:attrNameLst>
                                      </p:cBhvr>
                                      <p:to>
                                        <a:schemeClr val="bg1"/>
                                      </p:to>
                                    </p:animClr>
                                    <p:set>
                                      <p:cBhvr>
                                        <p:cTn id="35" dur="500" autoRev="1" fill="remove"/>
                                        <p:tgtEl>
                                          <p:spTgt spid="29"/>
                                        </p:tgtEl>
                                        <p:attrNameLst>
                                          <p:attrName>fill.type</p:attrName>
                                        </p:attrNameLst>
                                      </p:cBhvr>
                                      <p:to>
                                        <p:strVal val="solid"/>
                                      </p:to>
                                    </p:set>
                                    <p:set>
                                      <p:cBhvr>
                                        <p:cTn id="36" dur="500" autoRev="1" fill="remove"/>
                                        <p:tgtEl>
                                          <p:spTgt spid="29"/>
                                        </p:tgtEl>
                                        <p:attrNameLst>
                                          <p:attrName>fill.on</p:attrName>
                                        </p:attrNameLst>
                                      </p:cBhvr>
                                      <p:to>
                                        <p:strVal val="true"/>
                                      </p:to>
                                    </p:se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27" presetClass="emph" presetSubtype="0" repeatCount="indefinite" fill="remove" grpId="1" nodeType="withEffect">
                                  <p:stCondLst>
                                    <p:cond delay="0"/>
                                  </p:stCondLst>
                                  <p:childTnLst>
                                    <p:animClr clrSpc="rgb" dir="cw">
                                      <p:cBhvr override="childStyle">
                                        <p:cTn id="41" dur="625" autoRev="1" fill="remove"/>
                                        <p:tgtEl>
                                          <p:spTgt spid="30"/>
                                        </p:tgtEl>
                                        <p:attrNameLst>
                                          <p:attrName>style.color</p:attrName>
                                        </p:attrNameLst>
                                      </p:cBhvr>
                                      <p:to>
                                        <a:srgbClr val="FF6699"/>
                                      </p:to>
                                    </p:animClr>
                                    <p:animClr clrSpc="rgb" dir="cw">
                                      <p:cBhvr>
                                        <p:cTn id="42" dur="625" autoRev="1" fill="remove"/>
                                        <p:tgtEl>
                                          <p:spTgt spid="30"/>
                                        </p:tgtEl>
                                        <p:attrNameLst>
                                          <p:attrName>fillcolor</p:attrName>
                                        </p:attrNameLst>
                                      </p:cBhvr>
                                      <p:to>
                                        <a:srgbClr val="FF6699"/>
                                      </p:to>
                                    </p:animClr>
                                    <p:set>
                                      <p:cBhvr>
                                        <p:cTn id="43" dur="625" autoRev="1" fill="remove"/>
                                        <p:tgtEl>
                                          <p:spTgt spid="30"/>
                                        </p:tgtEl>
                                        <p:attrNameLst>
                                          <p:attrName>fill.type</p:attrName>
                                        </p:attrNameLst>
                                      </p:cBhvr>
                                      <p:to>
                                        <p:strVal val="solid"/>
                                      </p:to>
                                    </p:set>
                                    <p:set>
                                      <p:cBhvr>
                                        <p:cTn id="44" dur="625" autoRev="1" fill="remove"/>
                                        <p:tgtEl>
                                          <p:spTgt spid="30"/>
                                        </p:tgtEl>
                                        <p:attrNameLst>
                                          <p:attrName>fill.on</p:attrName>
                                        </p:attrNameLst>
                                      </p:cBhvr>
                                      <p:to>
                                        <p:strVal val="true"/>
                                      </p:to>
                                    </p:set>
                                  </p:childTnLst>
                                </p:cTn>
                              </p:par>
                              <p:par>
                                <p:cTn id="45" presetID="22" presetClass="entr" presetSubtype="4"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par>
                                <p:cTn id="48" presetID="22" presetClass="entr" presetSubtype="4"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down)">
                                      <p:cBhvr>
                                        <p:cTn id="50" dur="500"/>
                                        <p:tgtEl>
                                          <p:spTgt spid="33"/>
                                        </p:tgtEl>
                                      </p:cBhvr>
                                    </p:animEffect>
                                  </p:childTnLst>
                                </p:cTn>
                              </p:par>
                              <p:par>
                                <p:cTn id="51" presetID="32" presetClass="emph" presetSubtype="0" repeatCount="999000" fill="hold" nodeType="withEffect">
                                  <p:stCondLst>
                                    <p:cond delay="0"/>
                                  </p:stCondLst>
                                  <p:childTnLst>
                                    <p:animRot by="120000">
                                      <p:cBhvr>
                                        <p:cTn id="52" dur="100" fill="hold">
                                          <p:stCondLst>
                                            <p:cond delay="0"/>
                                          </p:stCondLst>
                                        </p:cTn>
                                        <p:tgtEl>
                                          <p:spTgt spid="32"/>
                                        </p:tgtEl>
                                        <p:attrNameLst>
                                          <p:attrName>r</p:attrName>
                                        </p:attrNameLst>
                                      </p:cBhvr>
                                    </p:animRot>
                                    <p:animRot by="-240000">
                                      <p:cBhvr>
                                        <p:cTn id="53" dur="200" fill="hold">
                                          <p:stCondLst>
                                            <p:cond delay="200"/>
                                          </p:stCondLst>
                                        </p:cTn>
                                        <p:tgtEl>
                                          <p:spTgt spid="32"/>
                                        </p:tgtEl>
                                        <p:attrNameLst>
                                          <p:attrName>r</p:attrName>
                                        </p:attrNameLst>
                                      </p:cBhvr>
                                    </p:animRot>
                                    <p:animRot by="240000">
                                      <p:cBhvr>
                                        <p:cTn id="54" dur="200" fill="hold">
                                          <p:stCondLst>
                                            <p:cond delay="400"/>
                                          </p:stCondLst>
                                        </p:cTn>
                                        <p:tgtEl>
                                          <p:spTgt spid="32"/>
                                        </p:tgtEl>
                                        <p:attrNameLst>
                                          <p:attrName>r</p:attrName>
                                        </p:attrNameLst>
                                      </p:cBhvr>
                                    </p:animRot>
                                    <p:animRot by="-240000">
                                      <p:cBhvr>
                                        <p:cTn id="55" dur="200" fill="hold">
                                          <p:stCondLst>
                                            <p:cond delay="600"/>
                                          </p:stCondLst>
                                        </p:cTn>
                                        <p:tgtEl>
                                          <p:spTgt spid="32"/>
                                        </p:tgtEl>
                                        <p:attrNameLst>
                                          <p:attrName>r</p:attrName>
                                        </p:attrNameLst>
                                      </p:cBhvr>
                                    </p:animRot>
                                    <p:animRot by="120000">
                                      <p:cBhvr>
                                        <p:cTn id="56" dur="200" fill="hold">
                                          <p:stCondLst>
                                            <p:cond delay="800"/>
                                          </p:stCondLst>
                                        </p:cTn>
                                        <p:tgtEl>
                                          <p:spTgt spid="32"/>
                                        </p:tgtEl>
                                        <p:attrNameLst>
                                          <p:attrName>r</p:attrName>
                                        </p:attrNameLst>
                                      </p:cBhvr>
                                    </p:animRot>
                                  </p:childTnLst>
                                </p:cTn>
                              </p:par>
                              <p:par>
                                <p:cTn id="57" presetID="32" presetClass="emph" presetSubtype="0" repeatCount="999000" fill="hold" nodeType="withEffect">
                                  <p:stCondLst>
                                    <p:cond delay="0"/>
                                  </p:stCondLst>
                                  <p:childTnLst>
                                    <p:animRot by="120000">
                                      <p:cBhvr>
                                        <p:cTn id="58" dur="100" fill="hold">
                                          <p:stCondLst>
                                            <p:cond delay="0"/>
                                          </p:stCondLst>
                                        </p:cTn>
                                        <p:tgtEl>
                                          <p:spTgt spid="33"/>
                                        </p:tgtEl>
                                        <p:attrNameLst>
                                          <p:attrName>r</p:attrName>
                                        </p:attrNameLst>
                                      </p:cBhvr>
                                    </p:animRot>
                                    <p:animRot by="-240000">
                                      <p:cBhvr>
                                        <p:cTn id="59" dur="200" fill="hold">
                                          <p:stCondLst>
                                            <p:cond delay="200"/>
                                          </p:stCondLst>
                                        </p:cTn>
                                        <p:tgtEl>
                                          <p:spTgt spid="33"/>
                                        </p:tgtEl>
                                        <p:attrNameLst>
                                          <p:attrName>r</p:attrName>
                                        </p:attrNameLst>
                                      </p:cBhvr>
                                    </p:animRot>
                                    <p:animRot by="240000">
                                      <p:cBhvr>
                                        <p:cTn id="60" dur="200" fill="hold">
                                          <p:stCondLst>
                                            <p:cond delay="400"/>
                                          </p:stCondLst>
                                        </p:cTn>
                                        <p:tgtEl>
                                          <p:spTgt spid="33"/>
                                        </p:tgtEl>
                                        <p:attrNameLst>
                                          <p:attrName>r</p:attrName>
                                        </p:attrNameLst>
                                      </p:cBhvr>
                                    </p:animRot>
                                    <p:animRot by="-240000">
                                      <p:cBhvr>
                                        <p:cTn id="61" dur="200" fill="hold">
                                          <p:stCondLst>
                                            <p:cond delay="600"/>
                                          </p:stCondLst>
                                        </p:cTn>
                                        <p:tgtEl>
                                          <p:spTgt spid="33"/>
                                        </p:tgtEl>
                                        <p:attrNameLst>
                                          <p:attrName>r</p:attrName>
                                        </p:attrNameLst>
                                      </p:cBhvr>
                                    </p:animRot>
                                    <p:animRot by="120000">
                                      <p:cBhvr>
                                        <p:cTn id="62" dur="200" fill="hold">
                                          <p:stCondLst>
                                            <p:cond delay="800"/>
                                          </p:stCondLst>
                                        </p:cTn>
                                        <p:tgtEl>
                                          <p:spTgt spid="33"/>
                                        </p:tgtEl>
                                        <p:attrNameLst>
                                          <p:attrName>r</p:attrName>
                                        </p:attrNameLst>
                                      </p:cBhvr>
                                    </p:animRot>
                                  </p:childTnLst>
                                </p:cTn>
                              </p:par>
                              <p:par>
                                <p:cTn id="63" presetID="22" presetClass="entr" presetSubtype="8"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left)">
                                      <p:cBhvr>
                                        <p:cTn id="65" dur="500"/>
                                        <p:tgtEl>
                                          <p:spTgt spid="36"/>
                                        </p:tgtEl>
                                      </p:cBhvr>
                                    </p:animEffect>
                                  </p:childTnLst>
                                </p:cTn>
                              </p:par>
                            </p:childTnLst>
                          </p:cTn>
                        </p:par>
                        <p:par>
                          <p:cTn id="66" fill="hold">
                            <p:stCondLst>
                              <p:cond delay="999000"/>
                            </p:stCondLst>
                            <p:childTnLst>
                              <p:par>
                                <p:cTn id="67" presetID="16" presetClass="entr" presetSubtype="21"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barn(inVertical)">
                                      <p:cBhvr>
                                        <p:cTn id="69" dur="500"/>
                                        <p:tgtEl>
                                          <p:spTgt spid="37"/>
                                        </p:tgtEl>
                                      </p:cBhvr>
                                    </p:animEffect>
                                  </p:childTnLst>
                                </p:cTn>
                              </p:par>
                            </p:childTnLst>
                          </p:cTn>
                        </p:par>
                        <p:par>
                          <p:cTn id="70" fill="hold">
                            <p:stCondLst>
                              <p:cond delay="999500"/>
                            </p:stCondLst>
                            <p:childTnLst>
                              <p:par>
                                <p:cTn id="71" presetID="55"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strVal val="#ppt_w*0.70"/>
                                          </p:val>
                                        </p:tav>
                                        <p:tav tm="100000">
                                          <p:val>
                                            <p:strVal val="#ppt_w"/>
                                          </p:val>
                                        </p:tav>
                                      </p:tavLst>
                                    </p:anim>
                                    <p:anim calcmode="lin" valueType="num">
                                      <p:cBhvr>
                                        <p:cTn id="74" dur="1000" fill="hold"/>
                                        <p:tgtEl>
                                          <p:spTgt spid="38"/>
                                        </p:tgtEl>
                                        <p:attrNameLst>
                                          <p:attrName>ppt_h</p:attrName>
                                        </p:attrNameLst>
                                      </p:cBhvr>
                                      <p:tavLst>
                                        <p:tav tm="0">
                                          <p:val>
                                            <p:strVal val="#ppt_h"/>
                                          </p:val>
                                        </p:tav>
                                        <p:tav tm="100000">
                                          <p:val>
                                            <p:strVal val="#ppt_h"/>
                                          </p:val>
                                        </p:tav>
                                      </p:tavLst>
                                    </p:anim>
                                    <p:animEffect transition="in" filter="fade">
                                      <p:cBhvr>
                                        <p:cTn id="7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36"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835</TotalTime>
  <Words>548</Words>
  <Application>Microsoft Office PowerPoint</Application>
  <PresentationFormat>Custom</PresentationFormat>
  <Paragraphs>93</Paragraphs>
  <Slides>10</Slides>
  <Notes>4</Notes>
  <HiddenSlides>0</HiddenSlides>
  <MMClips>1</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Office Theme</vt: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Windows 7</cp:lastModifiedBy>
  <cp:revision>125</cp:revision>
  <dcterms:created xsi:type="dcterms:W3CDTF">2021-06-03T14:58:56Z</dcterms:created>
  <dcterms:modified xsi:type="dcterms:W3CDTF">2022-11-27T13:35:05Z</dcterms:modified>
</cp:coreProperties>
</file>