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75" r:id="rId3"/>
    <p:sldId id="262" r:id="rId4"/>
    <p:sldId id="269" r:id="rId5"/>
    <p:sldId id="273" r:id="rId6"/>
    <p:sldId id="261" r:id="rId7"/>
    <p:sldId id="274" r:id="rId8"/>
    <p:sldId id="271" r:id="rId9"/>
    <p:sldId id="27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FF97"/>
    <a:srgbClr val="CCFF33"/>
    <a:srgbClr val="214332"/>
    <a:srgbClr val="194B32"/>
    <a:srgbClr val="234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59ED2-BF93-41CA-8A78-AEB3CA659FF2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79EFC-76E7-4885-9A8C-8CF14BFED5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73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điền</a:t>
            </a:r>
            <a:r>
              <a:rPr lang="en-US" dirty="0"/>
              <a:t> </a:t>
            </a:r>
            <a:r>
              <a:rPr lang="en-US" dirty="0" err="1"/>
              <a:t>dấu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giữ</a:t>
            </a:r>
            <a:r>
              <a:rPr lang="en-US" dirty="0"/>
              <a:t> </a:t>
            </a:r>
            <a:r>
              <a:rPr lang="en-US" dirty="0" err="1"/>
              <a:t>nguyên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lớn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trừ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64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79EFC-76E7-4885-9A8C-8CF14BFED5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09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29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35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99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3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9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9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2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61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0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67E14-3BA2-4243-B9EA-E2C7FD4D8806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B76E8-5BCA-478B-A7D2-0147B70B10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6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4.wdp"/><Relationship Id="rId5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F4AD177-FEA8-4681-8A99-8758914BC819}"/>
              </a:ext>
            </a:extLst>
          </p:cNvPr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23" name="Rounded Rectangle 10">
              <a:extLst>
                <a:ext uri="{FF2B5EF4-FFF2-40B4-BE49-F238E27FC236}">
                  <a16:creationId xmlns:a16="http://schemas.microsoft.com/office/drawing/2014/main" id="{F621AFB1-5455-4576-90B5-3A72DF664934}"/>
                </a:ext>
              </a:extLst>
            </p:cNvPr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EB685386-8C6D-4070-88CC-D484745FD977}"/>
                </a:ext>
              </a:extLst>
            </p:cNvPr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Rounded Rectangle 12">
              <a:extLst>
                <a:ext uri="{FF2B5EF4-FFF2-40B4-BE49-F238E27FC236}">
                  <a16:creationId xmlns:a16="http://schemas.microsoft.com/office/drawing/2014/main" id="{0CFFF313-B1AA-4ADC-8BBC-59E94F5CD46E}"/>
                </a:ext>
              </a:extLst>
            </p:cNvPr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13">
              <a:extLst>
                <a:ext uri="{FF2B5EF4-FFF2-40B4-BE49-F238E27FC236}">
                  <a16:creationId xmlns:a16="http://schemas.microsoft.com/office/drawing/2014/main" id="{A257875C-1AA9-4AB2-9FCB-900C7C154DE9}"/>
                </a:ext>
              </a:extLst>
            </p:cNvPr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608B9C92-E4D0-462E-8B92-BD0EE4D1B1B1}"/>
              </a:ext>
            </a:extLst>
          </p:cNvPr>
          <p:cNvSpPr txBox="1"/>
          <p:nvPr/>
        </p:nvSpPr>
        <p:spPr>
          <a:xfrm>
            <a:off x="2191207" y="442588"/>
            <a:ext cx="10000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PHÉP TRỪ (CÓ NHỚ) SỐ CÓ HAI CHỮ SỐ</a:t>
            </a:r>
          </a:p>
          <a:p>
            <a:pPr algn="ctr"/>
            <a:r>
              <a:rPr lang="en-US" sz="40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CHO SỐ CÓ MỘT CHỮ SỐ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7F6D4E8-DCFE-4650-9573-7AC5E3459E7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0F8812-2EC7-424C-95D0-19B3025AB8C6}"/>
              </a:ext>
            </a:extLst>
          </p:cNvPr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22</a:t>
            </a:r>
          </a:p>
        </p:txBody>
      </p:sp>
      <p:sp>
        <p:nvSpPr>
          <p:cNvPr id="30" name="文本框 22">
            <a:extLst>
              <a:ext uri="{FF2B5EF4-FFF2-40B4-BE49-F238E27FC236}">
                <a16:creationId xmlns:a16="http://schemas.microsoft.com/office/drawing/2014/main" id="{1F6B4F6F-D098-49AC-9D25-3DFF998FA17D}"/>
              </a:ext>
            </a:extLst>
          </p:cNvPr>
          <p:cNvSpPr txBox="1"/>
          <p:nvPr/>
        </p:nvSpPr>
        <p:spPr>
          <a:xfrm>
            <a:off x="2969185" y="2814946"/>
            <a:ext cx="49500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Tiết</a:t>
            </a:r>
            <a:r>
              <a:rPr lang="en-US" altLang="zh-CN" sz="540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07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74562"/>
            <a:ext cx="10515600" cy="570240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HS thực hiện được phép trừ (có nhớ) số có hai chữ số cho số có hai chữ số 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niềm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say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Thông qua hoạt động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năng lực giải quyết vấn 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ề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toán học. 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- Qua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khái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0" y="577193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2DF676-83C5-40F9-AA85-8A98D5E6D068}"/>
              </a:ext>
            </a:extLst>
          </p:cNvPr>
          <p:cNvGrpSpPr/>
          <p:nvPr/>
        </p:nvGrpSpPr>
        <p:grpSpPr>
          <a:xfrm>
            <a:off x="185463" y="202085"/>
            <a:ext cx="3555534" cy="705990"/>
            <a:chOff x="30507" y="1382937"/>
            <a:chExt cx="3555534" cy="705990"/>
          </a:xfrm>
        </p:grpSpPr>
        <p:sp>
          <p:nvSpPr>
            <p:cNvPr id="13" name="MH_Other_2">
              <a:extLst>
                <a:ext uri="{FF2B5EF4-FFF2-40B4-BE49-F238E27FC236}">
                  <a16:creationId xmlns:a16="http://schemas.microsoft.com/office/drawing/2014/main" id="{3A23279B-79E4-48DC-B50E-78836E0E6BB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5C1BD9C-2EB3-4A35-8C8F-ECFC2D357277}"/>
                </a:ext>
              </a:extLst>
            </p:cNvPr>
            <p:cNvSpPr txBox="1"/>
            <p:nvPr/>
          </p:nvSpPr>
          <p:spPr>
            <a:xfrm>
              <a:off x="804510" y="1495128"/>
              <a:ext cx="278153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60" name="五角星 32">
            <a:extLst>
              <a:ext uri="{FF2B5EF4-FFF2-40B4-BE49-F238E27FC236}">
                <a16:creationId xmlns:a16="http://schemas.microsoft.com/office/drawing/2014/main" id="{C77BEDF0-3BA7-4250-893A-2DC9036D810E}"/>
              </a:ext>
            </a:extLst>
          </p:cNvPr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7AA323F-149D-4E7B-9463-D6DB93BC85B7}"/>
              </a:ext>
            </a:extLst>
          </p:cNvPr>
          <p:cNvGrpSpPr/>
          <p:nvPr/>
        </p:nvGrpSpPr>
        <p:grpSpPr>
          <a:xfrm>
            <a:off x="1040549" y="1520977"/>
            <a:ext cx="1969844" cy="584775"/>
            <a:chOff x="615877" y="1500008"/>
            <a:chExt cx="1969844" cy="58477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496460D-D2BF-4E0C-8E7B-BB0F64590BF0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5A3CD5C0-B043-4D83-B94C-B1C8DA7976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CC0431D7-2C45-40F2-A933-57B43F263366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7BD9521-893C-4DC9-B910-209A148CF1D5}"/>
                </a:ext>
              </a:extLst>
            </p:cNvPr>
            <p:cNvSpPr txBox="1"/>
            <p:nvPr/>
          </p:nvSpPr>
          <p:spPr>
            <a:xfrm>
              <a:off x="664797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35 - 28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A292FCD-BB9C-46D7-A113-4E2D9F12182B}"/>
              </a:ext>
            </a:extLst>
          </p:cNvPr>
          <p:cNvGrpSpPr/>
          <p:nvPr/>
        </p:nvGrpSpPr>
        <p:grpSpPr>
          <a:xfrm>
            <a:off x="22875" y="2938483"/>
            <a:ext cx="3010393" cy="3014548"/>
            <a:chOff x="694811" y="2614106"/>
            <a:chExt cx="3010393" cy="301454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BB99624-586A-4E77-A19E-80FB6800E9B5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3A6F4E9-A9DE-4D28-9BD5-B73F99C9EFA0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28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E5EE30D1-C085-4570-AAB9-2A01F1702201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D9F4451E-7E30-4623-8CBA-D06431C45C6E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81E6767-2226-4A91-8F77-3CE2C41F7B02}"/>
                </a:ext>
              </a:extLst>
            </p:cNvPr>
            <p:cNvSpPr txBox="1"/>
            <p:nvPr/>
          </p:nvSpPr>
          <p:spPr>
            <a:xfrm>
              <a:off x="2086666" y="4428325"/>
              <a:ext cx="5309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5A93D0D1-D837-4343-B2CE-C77D40FD8901}"/>
              </a:ext>
            </a:extLst>
          </p:cNvPr>
          <p:cNvGrpSpPr/>
          <p:nvPr/>
        </p:nvGrpSpPr>
        <p:grpSpPr>
          <a:xfrm>
            <a:off x="2789533" y="2952997"/>
            <a:ext cx="3010393" cy="2946808"/>
            <a:chOff x="3167649" y="2628620"/>
            <a:chExt cx="3010393" cy="2946808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305E935-8E80-4BC4-A74A-CB6FBDFF6863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A8F56CA9-66F2-4D96-B6DF-5A45ED4B775B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53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34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FC5EFC05-A925-48CA-AF3A-85209CACF238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40BBABA7-F3AE-46A9-A3E9-7075D08E8609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BF2F0E0-5E7D-4F22-9907-B4C5C6EE068F}"/>
                </a:ext>
              </a:extLst>
            </p:cNvPr>
            <p:cNvSpPr txBox="1"/>
            <p:nvPr/>
          </p:nvSpPr>
          <p:spPr>
            <a:xfrm>
              <a:off x="4548148" y="4375099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19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F1B2A05A-A697-4FEE-B27B-DD84A4A86ADF}"/>
              </a:ext>
            </a:extLst>
          </p:cNvPr>
          <p:cNvGrpSpPr/>
          <p:nvPr/>
        </p:nvGrpSpPr>
        <p:grpSpPr>
          <a:xfrm>
            <a:off x="5638147" y="2916332"/>
            <a:ext cx="2799454" cy="3016222"/>
            <a:chOff x="5782977" y="2591955"/>
            <a:chExt cx="2799454" cy="3016222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224EA391-F8B0-4A2D-A870-7DE47EC2CCBC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D7DFD605-C92D-4237-8DF9-369A6193A5BF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27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44BAC2E-A77F-412A-96A3-8B79DF36F5F8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5660769E-59A5-4CE5-A203-7BF07A4BCCBB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B29328D-1176-475F-B87B-BDDCFD7204EA}"/>
                </a:ext>
              </a:extLst>
            </p:cNvPr>
            <p:cNvSpPr txBox="1"/>
            <p:nvPr/>
          </p:nvSpPr>
          <p:spPr>
            <a:xfrm>
              <a:off x="7162995" y="4407848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53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1B92353-3A92-4D0D-84DD-7BE6CFDF56BF}"/>
              </a:ext>
            </a:extLst>
          </p:cNvPr>
          <p:cNvGrpSpPr/>
          <p:nvPr/>
        </p:nvGrpSpPr>
        <p:grpSpPr>
          <a:xfrm>
            <a:off x="8491055" y="2924669"/>
            <a:ext cx="2664961" cy="2991522"/>
            <a:chOff x="8205067" y="2600292"/>
            <a:chExt cx="2664961" cy="2991522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45E8D25-305B-4DB8-92F2-56EEB087EA86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1CFB216C-C792-4A9D-BE64-2B7970EA16A8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80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     </a:t>
                </a:r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DEB82B7-DF18-4DFC-B550-682A96C983C6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8DDAA42D-9C9A-4F2D-8E85-0E9562B9DB01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960FE00B-6A19-4251-A5B5-6ACEEA5714D3}"/>
                </a:ext>
              </a:extLst>
            </p:cNvPr>
            <p:cNvSpPr txBox="1"/>
            <p:nvPr/>
          </p:nvSpPr>
          <p:spPr>
            <a:xfrm>
              <a:off x="9580310" y="4391485"/>
              <a:ext cx="76174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37</a:t>
              </a:r>
            </a:p>
            <a:p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8BE2854-257E-4FAA-9B1D-0AC3AE261462}"/>
              </a:ext>
            </a:extLst>
          </p:cNvPr>
          <p:cNvGrpSpPr/>
          <p:nvPr/>
        </p:nvGrpSpPr>
        <p:grpSpPr>
          <a:xfrm>
            <a:off x="3668303" y="1520977"/>
            <a:ext cx="1969844" cy="584775"/>
            <a:chOff x="615877" y="1500008"/>
            <a:chExt cx="1969844" cy="584775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5A236E94-E1CC-4ED4-93D6-8BA43156C70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F3A606F2-AE62-4172-AA30-1E95DFF69E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101E2777-8095-4336-AC14-3C013D2D78BA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F544D387-FD67-4579-A838-C3B58FBF7F0A}"/>
                </a:ext>
              </a:extLst>
            </p:cNvPr>
            <p:cNvSpPr txBox="1"/>
            <p:nvPr/>
          </p:nvSpPr>
          <p:spPr>
            <a:xfrm>
              <a:off x="640991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53 - 34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783C60E-A27A-4D32-97F4-87F438E63C8A}"/>
              </a:ext>
            </a:extLst>
          </p:cNvPr>
          <p:cNvGrpSpPr/>
          <p:nvPr/>
        </p:nvGrpSpPr>
        <p:grpSpPr>
          <a:xfrm>
            <a:off x="6631007" y="1510108"/>
            <a:ext cx="1969844" cy="584775"/>
            <a:chOff x="615877" y="1489139"/>
            <a:chExt cx="1969844" cy="584775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1ADA0CB-2417-44B2-BBAA-14AA1BEEC221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3CF3B629-9D2C-4DFB-982E-7CBF07100E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AB38B8C5-3E5A-46F7-BED4-7A7F1E43D86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D613BB2-EA74-413D-8A62-5CC96B264418}"/>
                </a:ext>
              </a:extLst>
            </p:cNvPr>
            <p:cNvSpPr txBox="1"/>
            <p:nvPr/>
          </p:nvSpPr>
          <p:spPr>
            <a:xfrm>
              <a:off x="621124" y="1489139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80 - 27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A27D8A1-60DD-483C-8BE4-A02B339C6BD7}"/>
              </a:ext>
            </a:extLst>
          </p:cNvPr>
          <p:cNvGrpSpPr/>
          <p:nvPr/>
        </p:nvGrpSpPr>
        <p:grpSpPr>
          <a:xfrm>
            <a:off x="9331892" y="1520977"/>
            <a:ext cx="1997122" cy="584775"/>
            <a:chOff x="588599" y="1500008"/>
            <a:chExt cx="1997122" cy="584775"/>
          </a:xfrm>
        </p:grpSpPr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F12704C7-464B-4937-BE20-873628DFC73C}"/>
                </a:ext>
              </a:extLst>
            </p:cNvPr>
            <p:cNvGrpSpPr/>
            <p:nvPr/>
          </p:nvGrpSpPr>
          <p:grpSpPr>
            <a:xfrm>
              <a:off x="615877" y="1518925"/>
              <a:ext cx="1969844" cy="546942"/>
              <a:chOff x="615877" y="1518925"/>
              <a:chExt cx="1969844" cy="546942"/>
            </a:xfrm>
          </p:grpSpPr>
          <p:pic>
            <p:nvPicPr>
              <p:cNvPr id="103" name="Picture 102">
                <a:extLst>
                  <a:ext uri="{FF2B5EF4-FFF2-40B4-BE49-F238E27FC236}">
                    <a16:creationId xmlns:a16="http://schemas.microsoft.com/office/drawing/2014/main" id="{0096A20A-6816-4194-8109-B0C82B01BD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100000" l="0" r="100000">
                            <a14:foregroundMark x1="43243" y1="35838" x2="43243" y2="35838"/>
                            <a14:foregroundMark x1="25676" y1="3083" x2="33514" y2="6744"/>
                            <a14:foregroundMark x1="21892" y1="2505" x2="24865" y2="4239"/>
                            <a14:foregroundMark x1="62162" y1="18882" x2="82432" y2="37572"/>
                            <a14:foregroundMark x1="72432" y1="12331" x2="89459" y2="25241"/>
                            <a14:foregroundMark x1="78649" y1="13680" x2="91351" y2="30829"/>
                            <a14:foregroundMark x1="63514" y1="12524" x2="83784" y2="28516"/>
                            <a14:foregroundMark x1="50270" y1="19075" x2="73784" y2="37765"/>
                            <a14:foregroundMark x1="37027" y1="33526" x2="55135" y2="20231"/>
                            <a14:foregroundMark x1="63514" y1="26590" x2="43514" y2="45087"/>
                            <a14:foregroundMark x1="42162" y1="26012" x2="25676" y2="36994"/>
                            <a14:foregroundMark x1="32703" y1="38150" x2="19730" y2="54913"/>
                            <a14:foregroundMark x1="37838" y1="40848" x2="26486" y2="52987"/>
                            <a14:foregroundMark x1="57568" y1="28131" x2="42973" y2="45665"/>
                            <a14:foregroundMark x1="51622" y1="32755" x2="44054" y2="40270"/>
                            <a14:foregroundMark x1="33784" y1="59730" x2="26486" y2="75915"/>
                            <a14:foregroundMark x1="11081" y1="77649" x2="10000" y2="92486"/>
                            <a14:foregroundMark x1="24054" y1="1156" x2="27838" y2="3468"/>
                            <a14:foregroundMark x1="34054" y1="6166" x2="37297" y2="5202"/>
                            <a14:foregroundMark x1="20270" y1="6166" x2="25946" y2="6166"/>
                            <a14:foregroundMark x1="21892" y1="6744" x2="26216" y2="7129"/>
                            <a14:foregroundMark x1="33243" y1="8478" x2="36757" y2="7514"/>
                            <a14:foregroundMark x1="38108" y1="7129" x2="40541" y2="6936"/>
                            <a14:foregroundMark x1="40270" y1="5780" x2="36757" y2="4432"/>
                            <a14:foregroundMark x1="36486" y1="5010" x2="31892" y2="5780"/>
                            <a14:foregroundMark x1="32973" y1="4817" x2="36216" y2="4432"/>
                            <a14:foregroundMark x1="36757" y1="8092" x2="40270" y2="7129"/>
                            <a14:backgroundMark x1="37568" y1="8478" x2="40270" y2="79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24287" y="1518925"/>
                <a:ext cx="461434" cy="546942"/>
              </a:xfrm>
              <a:prstGeom prst="rect">
                <a:avLst/>
              </a:prstGeom>
            </p:spPr>
          </p:pic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ADEDB67E-BC46-47F9-848C-90E39BADFC87}"/>
                  </a:ext>
                </a:extLst>
              </p:cNvPr>
              <p:cNvCxnSpPr/>
              <p:nvPr/>
            </p:nvCxnSpPr>
            <p:spPr>
              <a:xfrm>
                <a:off x="615877" y="2065867"/>
                <a:ext cx="1585456" cy="0"/>
              </a:xfrm>
              <a:prstGeom prst="line">
                <a:avLst/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AA3E7E21-2131-42D4-A29A-D4EBDFF63269}"/>
                </a:ext>
              </a:extLst>
            </p:cNvPr>
            <p:cNvSpPr txBox="1"/>
            <p:nvPr/>
          </p:nvSpPr>
          <p:spPr>
            <a:xfrm>
              <a:off x="588599" y="1500008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90 - </a:t>
              </a:r>
              <a:r>
                <a:rPr lang="en-US" sz="32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52</a:t>
              </a:r>
              <a:endPara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634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6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428F40B-C47F-43C9-9564-3F3BD4D78C42}"/>
              </a:ext>
            </a:extLst>
          </p:cNvPr>
          <p:cNvGrpSpPr/>
          <p:nvPr/>
        </p:nvGrpSpPr>
        <p:grpSpPr>
          <a:xfrm>
            <a:off x="116444" y="231579"/>
            <a:ext cx="8042339" cy="705990"/>
            <a:chOff x="30507" y="1382937"/>
            <a:chExt cx="8042339" cy="705990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104F0575-0E8E-4334-BD08-AEE255F1035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60D38B-79B5-43D7-8BF2-36C24F9A977F}"/>
                </a:ext>
              </a:extLst>
            </p:cNvPr>
            <p:cNvSpPr txBox="1"/>
            <p:nvPr/>
          </p:nvSpPr>
          <p:spPr>
            <a:xfrm>
              <a:off x="804510" y="1495128"/>
              <a:ext cx="72683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cầm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bảng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C0DBFB-1ACF-4529-9168-208A19F6C0D6}"/>
              </a:ext>
            </a:extLst>
          </p:cNvPr>
          <p:cNvGrpSpPr/>
          <p:nvPr/>
        </p:nvGrpSpPr>
        <p:grpSpPr>
          <a:xfrm>
            <a:off x="116444" y="937569"/>
            <a:ext cx="4872044" cy="4482474"/>
            <a:chOff x="186132" y="876537"/>
            <a:chExt cx="3654737" cy="359775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DF0B78C-DC2B-4448-B7DB-6F2B9D2393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16399" t="29028" r="52811" b="13520"/>
            <a:stretch/>
          </p:blipFill>
          <p:spPr>
            <a:xfrm>
              <a:off x="186132" y="876537"/>
              <a:ext cx="3654737" cy="3597755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16743AC-1DC2-42A8-BB38-6C72B0D842AC}"/>
                </a:ext>
              </a:extLst>
            </p:cNvPr>
            <p:cNvSpPr txBox="1"/>
            <p:nvPr/>
          </p:nvSpPr>
          <p:spPr>
            <a:xfrm rot="750853">
              <a:off x="2196638" y="1270361"/>
              <a:ext cx="1369870" cy="419951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40 – 4 = 36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4C2489B-96D8-481A-AC93-179E5E428861}"/>
              </a:ext>
            </a:extLst>
          </p:cNvPr>
          <p:cNvGrpSpPr/>
          <p:nvPr/>
        </p:nvGrpSpPr>
        <p:grpSpPr>
          <a:xfrm>
            <a:off x="7523381" y="524571"/>
            <a:ext cx="3908466" cy="3911004"/>
            <a:chOff x="7523381" y="524571"/>
            <a:chExt cx="3908466" cy="391100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868FB74-D68B-4111-9869-01E9136AB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500" b="86204" l="14896" r="94688">
                          <a14:foregroundMark x1="23698" y1="45000" x2="30000" y2="44537"/>
                          <a14:foregroundMark x1="26771" y1="40000" x2="28073" y2="39537"/>
                          <a14:foregroundMark x1="17656" y1="64352" x2="18958" y2="62593"/>
                          <a14:foregroundMark x1="22083" y1="83333" x2="25208" y2="81852"/>
                          <a14:foregroundMark x1="30365" y1="80463" x2="32656" y2="83426"/>
                          <a14:foregroundMark x1="84740" y1="35463" x2="86875" y2="56296"/>
                          <a14:foregroundMark x1="86979" y1="57685" x2="88594" y2="72963"/>
                          <a14:foregroundMark x1="84792" y1="30185" x2="85573" y2="32407"/>
                          <a14:foregroundMark x1="27292" y1="43889" x2="29583" y2="76111"/>
                          <a14:foregroundMark x1="25833" y1="57963" x2="29427" y2="74537"/>
                          <a14:foregroundMark x1="31406" y1="51944" x2="31250" y2="65833"/>
                          <a14:foregroundMark x1="40521" y1="35926" x2="43177" y2="43889"/>
                          <a14:foregroundMark x1="43281" y1="44074" x2="43281" y2="44074"/>
                          <a14:foregroundMark x1="35833" y1="30556" x2="46094" y2="34815"/>
                        </a14:backgroundRemoval>
                      </a14:imgEffect>
                    </a14:imgLayer>
                  </a14:imgProps>
                </a:ext>
              </a:extLst>
            </a:blip>
            <a:srcRect l="64816" t="29028" r="8737" b="23924"/>
            <a:stretch/>
          </p:blipFill>
          <p:spPr>
            <a:xfrm>
              <a:off x="7523381" y="524571"/>
              <a:ext cx="3908466" cy="391100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D5041F-A4F9-4867-853C-40F97E8BECF6}"/>
                </a:ext>
              </a:extLst>
            </p:cNvPr>
            <p:cNvSpPr txBox="1"/>
            <p:nvPr/>
          </p:nvSpPr>
          <p:spPr>
            <a:xfrm rot="21480000">
              <a:off x="7787031" y="1918043"/>
              <a:ext cx="200567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60 – 22 = 48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3C2D2C-08EB-4E61-B7B6-7121BD14E258}"/>
              </a:ext>
            </a:extLst>
          </p:cNvPr>
          <p:cNvGrpSpPr/>
          <p:nvPr/>
        </p:nvGrpSpPr>
        <p:grpSpPr>
          <a:xfrm>
            <a:off x="3368249" y="2961200"/>
            <a:ext cx="2420912" cy="3911004"/>
            <a:chOff x="3368249" y="2961200"/>
            <a:chExt cx="2420912" cy="391100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85B35C7-5468-41C9-A18C-F765936DCA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27732" t="22415" r="50568" b="10701"/>
            <a:stretch/>
          </p:blipFill>
          <p:spPr>
            <a:xfrm>
              <a:off x="3368249" y="2961200"/>
              <a:ext cx="2420912" cy="391100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85A7F17-D241-4721-A90C-2B43C5D5CE85}"/>
                </a:ext>
              </a:extLst>
            </p:cNvPr>
            <p:cNvSpPr txBox="1"/>
            <p:nvPr/>
          </p:nvSpPr>
          <p:spPr>
            <a:xfrm rot="21236544">
              <a:off x="3550708" y="3389085"/>
              <a:ext cx="1826141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51 – 8 = 33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297B14-4345-4778-9DB1-8D4B07B5EAE6}"/>
              </a:ext>
            </a:extLst>
          </p:cNvPr>
          <p:cNvGrpSpPr/>
          <p:nvPr/>
        </p:nvGrpSpPr>
        <p:grpSpPr>
          <a:xfrm>
            <a:off x="5706156" y="3530448"/>
            <a:ext cx="4669702" cy="3341756"/>
            <a:chOff x="5706156" y="3530448"/>
            <a:chExt cx="4669702" cy="334175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404BA2A-7229-4D8F-8E65-CC7C9DD0D3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2778" b="89259" l="27500" r="97083">
                          <a14:foregroundMark x1="65833" y1="47315" x2="71042" y2="47870"/>
                          <a14:foregroundMark x1="76198" y1="56574" x2="95208" y2="56019"/>
                          <a14:foregroundMark x1="30052" y1="30463" x2="45156" y2="37778"/>
                          <a14:foregroundMark x1="32604" y1="42778" x2="30781" y2="54074"/>
                          <a14:foregroundMark x1="45573" y1="41944" x2="48073" y2="48981"/>
                          <a14:foregroundMark x1="35208" y1="53519" x2="42135" y2="55556"/>
                          <a14:foregroundMark x1="40365" y1="51481" x2="42292" y2="53333"/>
                          <a14:foregroundMark x1="35365" y1="44537" x2="35365" y2="44537"/>
                          <a14:foregroundMark x1="35521" y1="45926" x2="35938" y2="49167"/>
                          <a14:foregroundMark x1="36875" y1="69352" x2="38594" y2="75093"/>
                          <a14:foregroundMark x1="40729" y1="69352" x2="40573" y2="74907"/>
                          <a14:foregroundMark x1="28490" y1="27130" x2="45417" y2="23704"/>
                        </a14:backgroundRemoval>
                      </a14:imgEffect>
                    </a14:imgLayer>
                  </a14:imgProps>
                </a:ext>
              </a:extLst>
            </a:blip>
            <a:srcRect l="56287" t="37754" r="3199" b="10702"/>
            <a:stretch/>
          </p:blipFill>
          <p:spPr>
            <a:xfrm>
              <a:off x="5706156" y="3530448"/>
              <a:ext cx="4669702" cy="334175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791D2E9-D43D-470A-8B9B-88DA259BE94C}"/>
                </a:ext>
              </a:extLst>
            </p:cNvPr>
            <p:cNvSpPr txBox="1"/>
            <p:nvPr/>
          </p:nvSpPr>
          <p:spPr>
            <a:xfrm>
              <a:off x="8007139" y="5036586"/>
              <a:ext cx="2005677" cy="523220"/>
            </a:xfrm>
            <a:prstGeom prst="rect">
              <a:avLst/>
            </a:prstGeom>
            <a:solidFill>
              <a:srgbClr val="214332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71 – 17 = 54</a:t>
              </a:r>
            </a:p>
          </p:txBody>
        </p:sp>
      </p:grpSp>
      <p:pic>
        <p:nvPicPr>
          <p:cNvPr id="33" name="xanh 1">
            <a:extLst>
              <a:ext uri="{FF2B5EF4-FFF2-40B4-BE49-F238E27FC236}">
                <a16:creationId xmlns:a16="http://schemas.microsoft.com/office/drawing/2014/main" id="{29F1D71C-1C40-4CCC-94E6-0F9F190C7F2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586" y="1565669"/>
            <a:ext cx="1072823" cy="1072823"/>
          </a:xfrm>
          <a:prstGeom prst="rect">
            <a:avLst/>
          </a:prstGeom>
        </p:spPr>
      </p:pic>
      <p:pic>
        <p:nvPicPr>
          <p:cNvPr id="35" name="do 2">
            <a:extLst>
              <a:ext uri="{FF2B5EF4-FFF2-40B4-BE49-F238E27FC236}">
                <a16:creationId xmlns:a16="http://schemas.microsoft.com/office/drawing/2014/main" id="{7296AE2C-2B4B-4C17-8391-4AC13AA71B1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7171598" y="1074488"/>
            <a:ext cx="1196915" cy="808108"/>
          </a:xfrm>
          <a:prstGeom prst="rect">
            <a:avLst/>
          </a:prstGeom>
        </p:spPr>
      </p:pic>
      <p:pic>
        <p:nvPicPr>
          <p:cNvPr id="36" name="do 2">
            <a:extLst>
              <a:ext uri="{FF2B5EF4-FFF2-40B4-BE49-F238E27FC236}">
                <a16:creationId xmlns:a16="http://schemas.microsoft.com/office/drawing/2014/main" id="{46713CB1-3857-4C0C-B2C5-D4483DCE5A7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" t="15873" r="3975" b="16825"/>
          <a:stretch/>
        </p:blipFill>
        <p:spPr>
          <a:xfrm>
            <a:off x="3138396" y="3840768"/>
            <a:ext cx="1196915" cy="808108"/>
          </a:xfrm>
          <a:prstGeom prst="rect">
            <a:avLst/>
          </a:prstGeom>
        </p:spPr>
      </p:pic>
      <p:pic>
        <p:nvPicPr>
          <p:cNvPr id="37" name="xanh 1">
            <a:extLst>
              <a:ext uri="{FF2B5EF4-FFF2-40B4-BE49-F238E27FC236}">
                <a16:creationId xmlns:a16="http://schemas.microsoft.com/office/drawing/2014/main" id="{6E626F9A-319A-486D-8B46-8318B57426C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303" y="5058769"/>
            <a:ext cx="1072823" cy="107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9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2Hiệu-ứng-âm-thanh-oh-nooo-_mp3cut.net_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1 ye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47D902F-AA98-4228-B5B6-7451060E834A}"/>
              </a:ext>
            </a:extLst>
          </p:cNvPr>
          <p:cNvGrpSpPr/>
          <p:nvPr/>
        </p:nvGrpSpPr>
        <p:grpSpPr>
          <a:xfrm>
            <a:off x="116444" y="175727"/>
            <a:ext cx="9947497" cy="954107"/>
            <a:chOff x="30507" y="1327085"/>
            <a:chExt cx="9947497" cy="954107"/>
          </a:xfrm>
        </p:grpSpPr>
        <p:sp>
          <p:nvSpPr>
            <p:cNvPr id="10" name="MH_Other_2">
              <a:extLst>
                <a:ext uri="{FF2B5EF4-FFF2-40B4-BE49-F238E27FC236}">
                  <a16:creationId xmlns:a16="http://schemas.microsoft.com/office/drawing/2014/main" id="{6642812B-2741-4265-B97D-90226274015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BB7E061-D414-424A-B71C-6618857C2F81}"/>
                </a:ext>
              </a:extLst>
            </p:cNvPr>
            <p:cNvSpPr txBox="1"/>
            <p:nvPr/>
          </p:nvSpPr>
          <p:spPr>
            <a:xfrm>
              <a:off x="812418" y="1327085"/>
              <a:ext cx="916558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33kg.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A 16kg.</a:t>
              </a:r>
            </a:p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Rô-bốt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D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ki-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lô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-gam?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B13B654-09F8-4254-BD15-D7CFFD435B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8889" b="87037" l="33802" r="69583">
                        <a14:foregroundMark x1="43542" y1="39074" x2="47188" y2="38889"/>
                        <a14:foregroundMark x1="60833" y1="54259" x2="63542" y2="55926"/>
                        <a14:backgroundMark x1="52396" y1="58704" x2="55104" y2="73148"/>
                        <a14:backgroundMark x1="45938" y1="68333" x2="45833" y2="69259"/>
                      </a14:backgroundRemoval>
                    </a14:imgEffect>
                  </a14:imgLayer>
                </a14:imgProps>
              </a:ext>
            </a:extLst>
          </a:blip>
          <a:srcRect l="33854" t="29074" r="30313" b="12963"/>
          <a:stretch/>
        </p:blipFill>
        <p:spPr>
          <a:xfrm>
            <a:off x="23620" y="3761119"/>
            <a:ext cx="3403600" cy="3096881"/>
          </a:xfrm>
          <a:prstGeom prst="rect">
            <a:avLst/>
          </a:prstGeom>
        </p:spPr>
      </p:pic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B766520-D6E0-4262-AFF7-6D7B7221BD63}"/>
              </a:ext>
            </a:extLst>
          </p:cNvPr>
          <p:cNvSpPr/>
          <p:nvPr/>
        </p:nvSpPr>
        <p:spPr>
          <a:xfrm>
            <a:off x="3329412" y="1689239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id="{2BF0B654-AAB2-4B03-A0E3-8780EE7612CF}"/>
              </a:ext>
            </a:extLst>
          </p:cNvPr>
          <p:cNvSpPr/>
          <p:nvPr/>
        </p:nvSpPr>
        <p:spPr>
          <a:xfrm>
            <a:off x="845230" y="2182410"/>
            <a:ext cx="7649731" cy="16445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A					: 33kg</a:t>
            </a:r>
          </a:p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A 	: 16kg </a:t>
            </a:r>
            <a:r>
              <a:rPr lang="en-US" sz="3200" b="1" dirty="0" err="1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8A3E"/>
                </a:solidFill>
                <a:latin typeface="Times New Roman" pitchFamily="18" charset="0"/>
                <a:cs typeface="Times New Roman" pitchFamily="18" charset="0"/>
              </a:rPr>
              <a:t> D					: … kg?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1895FCB-709B-49A1-8218-AC9D9D0E0CD9}"/>
              </a:ext>
            </a:extLst>
          </p:cNvPr>
          <p:cNvSpPr/>
          <p:nvPr/>
        </p:nvSpPr>
        <p:spPr>
          <a:xfrm>
            <a:off x="7268959" y="4146448"/>
            <a:ext cx="1927045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6EE4CAC1-E36E-4638-862D-D10D65595939}"/>
              </a:ext>
            </a:extLst>
          </p:cNvPr>
          <p:cNvSpPr/>
          <p:nvPr/>
        </p:nvSpPr>
        <p:spPr>
          <a:xfrm>
            <a:off x="3583352" y="4648495"/>
            <a:ext cx="8743950" cy="16155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Rô-bốt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ki-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lvl="1"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33 - 16 = 17 (kg)</a:t>
            </a:r>
          </a:p>
          <a:p>
            <a:pPr marL="285750" lvl="1"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17 kg</a:t>
            </a:r>
          </a:p>
        </p:txBody>
      </p:sp>
    </p:spTree>
    <p:extLst>
      <p:ext uri="{BB962C8B-B14F-4D97-AF65-F5344CB8AC3E}">
        <p14:creationId xmlns:p14="http://schemas.microsoft.com/office/powerpoint/2010/main" val="141823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/>
          <a:srcRect l="7607" t="9720" r="7737" b="54882"/>
          <a:stretch/>
        </p:blipFill>
        <p:spPr>
          <a:xfrm>
            <a:off x="-48508" y="5753100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7">
            <a:extLst>
              <a:ext uri="{FF2B5EF4-FFF2-40B4-BE49-F238E27FC236}">
                <a16:creationId xmlns:a16="http://schemas.microsoft.com/office/drawing/2014/main" id="{1CF70CA9-53CE-4836-B7B6-8E229747BB18}"/>
              </a:ext>
            </a:extLst>
          </p:cNvPr>
          <p:cNvSpPr/>
          <p:nvPr/>
        </p:nvSpPr>
        <p:spPr>
          <a:xfrm>
            <a:off x="1031994" y="479634"/>
            <a:ext cx="2266790" cy="6417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&gt;; &lt;; = ?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MH_Other_2">
            <a:extLst>
              <a:ext uri="{FF2B5EF4-FFF2-40B4-BE49-F238E27FC236}">
                <a16:creationId xmlns:a16="http://schemas.microsoft.com/office/drawing/2014/main" id="{B775D976-71DE-48FC-9AE7-408AC032AAB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7086" y="410119"/>
            <a:ext cx="724300" cy="72438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A236B1-34D4-414B-85CE-75950078D4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63818"/>
              </p:ext>
            </p:extLst>
          </p:nvPr>
        </p:nvGraphicFramePr>
        <p:xfrm>
          <a:off x="565655" y="2623261"/>
          <a:ext cx="1106069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03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03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a) 42 - 13</a:t>
                      </a:r>
                      <a:r>
                        <a:rPr lang="en-US" sz="3600" b="1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	 30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b) 52 - 15		60 - 15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70 - 25	 	 45</a:t>
                      </a:r>
                    </a:p>
                    <a:p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54 - 17		45 - 17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: Rounded Corners 19">
            <a:extLst>
              <a:ext uri="{FF2B5EF4-FFF2-40B4-BE49-F238E27FC236}">
                <a16:creationId xmlns:a16="http://schemas.microsoft.com/office/drawing/2014/main" id="{D0943436-4B84-40F6-B555-EEE5EFD83D59}"/>
              </a:ext>
            </a:extLst>
          </p:cNvPr>
          <p:cNvSpPr/>
          <p:nvPr/>
        </p:nvSpPr>
        <p:spPr>
          <a:xfrm>
            <a:off x="3209845" y="262326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Rectangle: Rounded Corners 20">
            <a:extLst>
              <a:ext uri="{FF2B5EF4-FFF2-40B4-BE49-F238E27FC236}">
                <a16:creationId xmlns:a16="http://schemas.microsoft.com/office/drawing/2014/main" id="{003D92EE-8A14-496C-8658-6C85C92D3E72}"/>
              </a:ext>
            </a:extLst>
          </p:cNvPr>
          <p:cNvSpPr/>
          <p:nvPr/>
        </p:nvSpPr>
        <p:spPr>
          <a:xfrm>
            <a:off x="3209845" y="3790021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: Rounded Corners 24">
            <a:extLst>
              <a:ext uri="{FF2B5EF4-FFF2-40B4-BE49-F238E27FC236}">
                <a16:creationId xmlns:a16="http://schemas.microsoft.com/office/drawing/2014/main" id="{98312B12-6ED7-4193-A5AD-80DF2060BDEE}"/>
              </a:ext>
            </a:extLst>
          </p:cNvPr>
          <p:cNvSpPr/>
          <p:nvPr/>
        </p:nvSpPr>
        <p:spPr>
          <a:xfrm>
            <a:off x="3213559" y="2623261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5" name="Rectangle: Rounded Corners 25">
            <a:extLst>
              <a:ext uri="{FF2B5EF4-FFF2-40B4-BE49-F238E27FC236}">
                <a16:creationId xmlns:a16="http://schemas.microsoft.com/office/drawing/2014/main" id="{9E9DCB4C-0177-4211-888A-7051787E0185}"/>
              </a:ext>
            </a:extLst>
          </p:cNvPr>
          <p:cNvSpPr/>
          <p:nvPr/>
        </p:nvSpPr>
        <p:spPr>
          <a:xfrm>
            <a:off x="3209845" y="3852160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16" name="Rectangle: Rounded Corners 18">
            <a:extLst>
              <a:ext uri="{FF2B5EF4-FFF2-40B4-BE49-F238E27FC236}">
                <a16:creationId xmlns:a16="http://schemas.microsoft.com/office/drawing/2014/main" id="{94DD7035-210C-4DFB-B97F-36C071B93C65}"/>
              </a:ext>
            </a:extLst>
          </p:cNvPr>
          <p:cNvSpPr/>
          <p:nvPr/>
        </p:nvSpPr>
        <p:spPr>
          <a:xfrm>
            <a:off x="8729294" y="258961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7" name="Rectangle: Rounded Corners 19">
            <a:extLst>
              <a:ext uri="{FF2B5EF4-FFF2-40B4-BE49-F238E27FC236}">
                <a16:creationId xmlns:a16="http://schemas.microsoft.com/office/drawing/2014/main" id="{973AB954-C241-4C86-B544-CDCB27B2D475}"/>
              </a:ext>
            </a:extLst>
          </p:cNvPr>
          <p:cNvSpPr/>
          <p:nvPr/>
        </p:nvSpPr>
        <p:spPr>
          <a:xfrm>
            <a:off x="8729294" y="3756375"/>
            <a:ext cx="668600" cy="6725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5E16AA9A-9C75-419D-B035-03D37E97789C}"/>
              </a:ext>
            </a:extLst>
          </p:cNvPr>
          <p:cNvSpPr/>
          <p:nvPr/>
        </p:nvSpPr>
        <p:spPr>
          <a:xfrm>
            <a:off x="8725580" y="2617617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3B87B45F-7A2A-44FA-BD42-B87366850972}"/>
              </a:ext>
            </a:extLst>
          </p:cNvPr>
          <p:cNvSpPr/>
          <p:nvPr/>
        </p:nvSpPr>
        <p:spPr>
          <a:xfrm>
            <a:off x="8725580" y="3790204"/>
            <a:ext cx="668600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A2A88C-B16B-4A62-9258-78B0DD05C3C8}"/>
              </a:ext>
            </a:extLst>
          </p:cNvPr>
          <p:cNvSpPr/>
          <p:nvPr/>
        </p:nvSpPr>
        <p:spPr>
          <a:xfrm>
            <a:off x="6007060" y="2302630"/>
            <a:ext cx="5480121" cy="2377440"/>
          </a:xfrm>
          <a:prstGeom prst="rect">
            <a:avLst/>
          </a:prstGeom>
          <a:noFill/>
          <a:ln w="571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021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12" grpId="0"/>
      <p:bldP spid="13" grpId="0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35" y="5574040"/>
            <a:ext cx="2857500" cy="149142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 cstate="print"/>
          <a:srcRect l="7607" t="9720" r="7737" b="54882"/>
          <a:stretch/>
        </p:blipFill>
        <p:spPr>
          <a:xfrm>
            <a:off x="23620" y="5767304"/>
            <a:ext cx="12211050" cy="1104900"/>
          </a:xfrm>
          <a:prstGeom prst="rect">
            <a:avLst/>
          </a:prstGeom>
        </p:spPr>
      </p:pic>
      <p:sp>
        <p:nvSpPr>
          <p:cNvPr id="34" name="五角星 28"/>
          <p:cNvSpPr/>
          <p:nvPr/>
        </p:nvSpPr>
        <p:spPr>
          <a:xfrm rot="1354410">
            <a:off x="11599119" y="429522"/>
            <a:ext cx="552482" cy="543060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五角星 35"/>
          <p:cNvSpPr/>
          <p:nvPr/>
        </p:nvSpPr>
        <p:spPr>
          <a:xfrm rot="20634135">
            <a:off x="10881390" y="6319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五角星 32"/>
          <p:cNvSpPr/>
          <p:nvPr/>
        </p:nvSpPr>
        <p:spPr>
          <a:xfrm rot="19614248">
            <a:off x="11657444" y="1202747"/>
            <a:ext cx="423775" cy="423775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6C58E5-7B22-4E05-86B2-CDA2CE63729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0556" b="85648" l="18802" r="81250"/>
                    </a14:imgEffect>
                  </a14:imgLayer>
                </a14:imgProps>
              </a:ext>
            </a:extLst>
          </a:blip>
          <a:srcRect l="18959" t="30741" r="18749" b="14445"/>
          <a:stretch/>
        </p:blipFill>
        <p:spPr>
          <a:xfrm>
            <a:off x="137661" y="1121424"/>
            <a:ext cx="11054145" cy="547161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1640AFB-4226-443C-8713-EBEE7B353BFA}"/>
              </a:ext>
            </a:extLst>
          </p:cNvPr>
          <p:cNvSpPr/>
          <p:nvPr/>
        </p:nvSpPr>
        <p:spPr>
          <a:xfrm>
            <a:off x="698500" y="4036078"/>
            <a:ext cx="1968500" cy="1891939"/>
          </a:xfrm>
          <a:prstGeom prst="ellipse">
            <a:avLst/>
          </a:prstGeom>
          <a:solidFill>
            <a:srgbClr val="E4FF97"/>
          </a:solidFill>
          <a:ln>
            <a:solidFill>
              <a:srgbClr val="E4FF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55C33E-0223-49E9-BAA3-FA3C7BE09B5C}"/>
              </a:ext>
            </a:extLst>
          </p:cNvPr>
          <p:cNvSpPr txBox="1"/>
          <p:nvPr/>
        </p:nvSpPr>
        <p:spPr>
          <a:xfrm>
            <a:off x="3080553" y="37629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5FC000-3297-4132-8D9B-3245D49CF05D}"/>
              </a:ext>
            </a:extLst>
          </p:cNvPr>
          <p:cNvSpPr txBox="1"/>
          <p:nvPr/>
        </p:nvSpPr>
        <p:spPr>
          <a:xfrm>
            <a:off x="4629953" y="21373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11B5259-DE5D-4217-BA13-B2E785CA0504}"/>
              </a:ext>
            </a:extLst>
          </p:cNvPr>
          <p:cNvSpPr txBox="1"/>
          <p:nvPr/>
        </p:nvSpPr>
        <p:spPr>
          <a:xfrm>
            <a:off x="6052775" y="3470594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637368-9659-4C10-B31F-0521D52A11A1}"/>
              </a:ext>
            </a:extLst>
          </p:cNvPr>
          <p:cNvSpPr txBox="1"/>
          <p:nvPr/>
        </p:nvSpPr>
        <p:spPr>
          <a:xfrm>
            <a:off x="3750404" y="506077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AFBF464-8AAA-49C4-932E-5A4F22A047A4}"/>
              </a:ext>
            </a:extLst>
          </p:cNvPr>
          <p:cNvSpPr txBox="1"/>
          <p:nvPr/>
        </p:nvSpPr>
        <p:spPr>
          <a:xfrm>
            <a:off x="6722626" y="4654081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CBD438-8C22-4225-B153-8474B49B63B7}"/>
              </a:ext>
            </a:extLst>
          </p:cNvPr>
          <p:cNvSpPr txBox="1"/>
          <p:nvPr/>
        </p:nvSpPr>
        <p:spPr>
          <a:xfrm>
            <a:off x="9110226" y="573497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DEE45ED-418E-4560-9B6C-B51D235F7713}"/>
              </a:ext>
            </a:extLst>
          </p:cNvPr>
          <p:cNvSpPr/>
          <p:nvPr/>
        </p:nvSpPr>
        <p:spPr>
          <a:xfrm>
            <a:off x="2184400" y="4703626"/>
            <a:ext cx="867434" cy="236674"/>
          </a:xfrm>
          <a:custGeom>
            <a:avLst/>
            <a:gdLst>
              <a:gd name="connsiteX0" fmla="*/ 0 w 867434"/>
              <a:gd name="connsiteY0" fmla="*/ 236674 h 236674"/>
              <a:gd name="connsiteX1" fmla="*/ 787400 w 867434"/>
              <a:gd name="connsiteY1" fmla="*/ 20774 h 236674"/>
              <a:gd name="connsiteX2" fmla="*/ 800100 w 867434"/>
              <a:gd name="connsiteY2" fmla="*/ 20774 h 236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67434" h="236674">
                <a:moveTo>
                  <a:pt x="0" y="236674"/>
                </a:moveTo>
                <a:lnTo>
                  <a:pt x="787400" y="20774"/>
                </a:lnTo>
                <a:cubicBezTo>
                  <a:pt x="920750" y="-15209"/>
                  <a:pt x="860425" y="2782"/>
                  <a:pt x="800100" y="2077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6BF77C4-1381-46DC-BC18-EA9C214CDEDC}"/>
              </a:ext>
            </a:extLst>
          </p:cNvPr>
          <p:cNvSpPr/>
          <p:nvPr/>
        </p:nvSpPr>
        <p:spPr>
          <a:xfrm>
            <a:off x="4000500" y="3238500"/>
            <a:ext cx="1274314" cy="1195592"/>
          </a:xfrm>
          <a:custGeom>
            <a:avLst/>
            <a:gdLst>
              <a:gd name="connsiteX0" fmla="*/ 0 w 1261614"/>
              <a:gd name="connsiteY0" fmla="*/ 1244600 h 1244600"/>
              <a:gd name="connsiteX1" fmla="*/ 1143000 w 1261614"/>
              <a:gd name="connsiteY1" fmla="*/ 431800 h 1244600"/>
              <a:gd name="connsiteX2" fmla="*/ 1168400 w 1261614"/>
              <a:gd name="connsiteY2" fmla="*/ 0 h 124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61614" h="1244600">
                <a:moveTo>
                  <a:pt x="0" y="1244600"/>
                </a:moveTo>
                <a:cubicBezTo>
                  <a:pt x="474133" y="941916"/>
                  <a:pt x="948267" y="639233"/>
                  <a:pt x="1143000" y="431800"/>
                </a:cubicBezTo>
                <a:cubicBezTo>
                  <a:pt x="1337733" y="224367"/>
                  <a:pt x="1253066" y="112183"/>
                  <a:pt x="1168400" y="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881F000-B859-4378-BFC0-DE0E8E038E5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37" l="0" r="100000">
                        <a14:foregroundMark x1="41161" y1="29444" x2="75169" y2="268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25" y="3230426"/>
            <a:ext cx="1780860" cy="259558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D671634-392A-4368-830D-E63625D99F75}"/>
              </a:ext>
            </a:extLst>
          </p:cNvPr>
          <p:cNvGrpSpPr/>
          <p:nvPr/>
        </p:nvGrpSpPr>
        <p:grpSpPr>
          <a:xfrm>
            <a:off x="133908" y="160447"/>
            <a:ext cx="11289536" cy="954107"/>
            <a:chOff x="30507" y="1330480"/>
            <a:chExt cx="11289536" cy="954107"/>
          </a:xfrm>
        </p:grpSpPr>
        <p:sp>
          <p:nvSpPr>
            <p:cNvPr id="24" name="MH_Other_2">
              <a:extLst>
                <a:ext uri="{FF2B5EF4-FFF2-40B4-BE49-F238E27FC236}">
                  <a16:creationId xmlns:a16="http://schemas.microsoft.com/office/drawing/2014/main" id="{B4E6B7E6-7384-484B-8750-62F07EB37087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5</a:t>
              </a:r>
              <a:endParaRPr lang="zh-CN" altLang="en-US" sz="3200" b="1" dirty="0">
                <a:solidFill>
                  <a:srgbClr val="FFFFFF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46D1788-B5FF-40E7-86B7-599A69353AAC}"/>
                </a:ext>
              </a:extLst>
            </p:cNvPr>
            <p:cNvSpPr txBox="1"/>
            <p:nvPr/>
          </p:nvSpPr>
          <p:spPr>
            <a:xfrm>
              <a:off x="851898" y="1330480"/>
              <a:ext cx="1046814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ngã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rẽ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ghi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sẽ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03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5 0.00833 L 0.00651 -0.09538 L 0.05443 -0.06575 L 0.1211 -0.0713 L 0.19089 -0.10093 L 0.24089 -0.14538 L 0.26276 -0.18056 L 0.2763 -0.21945 L 0.27526 -0.23982 L 0.24193 -0.26945 L 0.18047 -0.28056 L 0.13464 -0.34167 L 0.1138 -0.40093 " pathEditMode="relative" ptsTypes="AAAAAAAAAAAAA">
                                      <p:cBhvr>
                                        <p:cTn id="31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1" grpId="0" animBg="1"/>
      <p:bldP spid="42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6247" y="4663793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3C4F48E-7CD4-4E4D-A1BA-3BB343DBB8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75BC83-C195-45A6-BA36-9FA130BD4C2A}"/>
              </a:ext>
            </a:extLst>
          </p:cNvPr>
          <p:cNvSpPr txBox="1"/>
          <p:nvPr/>
        </p:nvSpPr>
        <p:spPr>
          <a:xfrm>
            <a:off x="643741" y="1791761"/>
            <a:ext cx="111971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“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104,105”</a:t>
            </a:r>
          </a:p>
        </p:txBody>
      </p:sp>
      <p:pic>
        <p:nvPicPr>
          <p:cNvPr id="38" name="图片 2">
            <a:extLst>
              <a:ext uri="{FF2B5EF4-FFF2-40B4-BE49-F238E27FC236}">
                <a16:creationId xmlns:a16="http://schemas.microsoft.com/office/drawing/2014/main" id="{50D7D1F0-A4A3-4CF9-9289-81D7E70D6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878" y="5036874"/>
            <a:ext cx="3579122" cy="186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7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929" b="8206"/>
          <a:stretch/>
        </p:blipFill>
        <p:spPr>
          <a:xfrm>
            <a:off x="-1009" y="-44180"/>
            <a:ext cx="12193009" cy="6902180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" y="4715921"/>
            <a:ext cx="12192000" cy="214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8333845" y="3354506"/>
            <a:ext cx="4192202" cy="3485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0933" y="4569272"/>
            <a:ext cx="1743219" cy="193021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7467" y="4744556"/>
            <a:ext cx="1249138" cy="179487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75" y="6030188"/>
            <a:ext cx="97472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993" y="247444"/>
            <a:ext cx="2680053" cy="1475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05C553B-76D6-40C2-9444-290FF0CAAE6A}"/>
              </a:ext>
            </a:extLst>
          </p:cNvPr>
          <p:cNvSpPr txBox="1"/>
          <p:nvPr/>
        </p:nvSpPr>
        <p:spPr>
          <a:xfrm>
            <a:off x="2065245" y="1837250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0262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501</Words>
  <Application>Microsoft Office PowerPoint</Application>
  <PresentationFormat>Widescreen</PresentationFormat>
  <Paragraphs>87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Calibri Light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88</cp:revision>
  <dcterms:created xsi:type="dcterms:W3CDTF">2021-06-02T14:28:43Z</dcterms:created>
  <dcterms:modified xsi:type="dcterms:W3CDTF">2022-11-28T03:59:32Z</dcterms:modified>
</cp:coreProperties>
</file>